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4" r:id="rId3"/>
    <p:sldId id="258" r:id="rId4"/>
    <p:sldId id="265" r:id="rId5"/>
    <p:sldId id="263" r:id="rId6"/>
    <p:sldId id="264" r:id="rId7"/>
    <p:sldId id="259" r:id="rId8"/>
    <p:sldId id="275" r:id="rId9"/>
    <p:sldId id="266" r:id="rId10"/>
    <p:sldId id="260" r:id="rId11"/>
    <p:sldId id="267" r:id="rId12"/>
    <p:sldId id="268" r:id="rId13"/>
    <p:sldId id="269" r:id="rId14"/>
    <p:sldId id="271" r:id="rId15"/>
    <p:sldId id="273" r:id="rId16"/>
    <p:sldId id="270" r:id="rId17"/>
    <p:sldId id="272" r:id="rId18"/>
    <p:sldId id="277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E0C2E-34C1-4D56-8CFB-7A34AB5A171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3BEA-710E-4CD0-853D-A03906892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C3BEA-710E-4CD0-853D-A03906892F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02706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30004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15944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81926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9806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97317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624381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40495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90742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445684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03669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F2C6-C544-4FE3-B5F2-69F6EB5E2482}" type="datetimeFigureOut">
              <a:rPr lang="ru-RU" smtClean="0"/>
              <a:pPr/>
              <a:t>21.07.2009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906B-110F-47BF-8FFD-5B7EABA46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2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5;&#1072;&#1091;%20&#1241;&#1085;&#1110;%20-%20Counting%20song%20-%20&#1059;&#1095;&#1080;&#1084;&#1089;&#1103;%20&#1089;&#1095;&#1080;&#1090;&#1072;&#1090;&#1100;%20%5bTorghai-TV%5d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47foto2_647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04" y="0"/>
            <a:ext cx="9131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928662" y="1285860"/>
            <a:ext cx="7286676" cy="1149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i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Ашық  сабақ</a:t>
            </a:r>
            <a:endParaRPr lang="ru-RU" sz="4800" b="1" i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2910" y="2357430"/>
            <a:ext cx="807249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</a:rPr>
              <a:t>Тақырыбы: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Тіктөртбұрыштың қабырғаларын өлшеу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Пәні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kk-KZ" sz="2800" b="1" i="1" dirty="0">
                <a:latin typeface="Times New Roman" pitchFamily="18" charset="0"/>
              </a:rPr>
              <a:t> </a:t>
            </a:r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</a:rPr>
              <a:t>Математика</a:t>
            </a:r>
          </a:p>
          <a:p>
            <a:pPr>
              <a:spcBef>
                <a:spcPct val="50000"/>
              </a:spcBef>
            </a:pP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</a:rPr>
              <a:t>Сынып:</a:t>
            </a:r>
            <a:r>
              <a:rPr lang="kk-KZ" sz="2800" b="1" i="1" dirty="0">
                <a:latin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1“Б”</a:t>
            </a:r>
            <a:endParaRPr lang="kk-KZ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</a:rPr>
              <a:t>Сынып  жетекшісі:</a:t>
            </a:r>
            <a:r>
              <a:rPr lang="kk-KZ" sz="2800" b="1" i="1" dirty="0">
                <a:latin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Омашева Эльмира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000636"/>
            <a:ext cx="2786082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Қызылорда қаласы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642918"/>
            <a:ext cx="3000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212 мектеп-гимназия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tatyana-chulan.ucoz.ru/_fr/0/03048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Эльмира\Pictures\2009-07-21\042.bmp"/>
          <p:cNvPicPr/>
          <p:nvPr/>
        </p:nvPicPr>
        <p:blipFill>
          <a:blip r:embed="rId3">
            <a:lum contrast="10000"/>
          </a:blip>
          <a:srcRect l="9129" t="52369" r="1165" b="13315"/>
          <a:stretch>
            <a:fillRect/>
          </a:stretch>
        </p:blipFill>
        <p:spPr bwMode="auto">
          <a:xfrm>
            <a:off x="1643042" y="1285860"/>
            <a:ext cx="628654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428992" y="500042"/>
            <a:ext cx="1785950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1-топ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71501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Жауабы: 28 текше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527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500042"/>
            <a:ext cx="1785950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Эльмира\Pictures\2009-07-21\043.bmp"/>
          <p:cNvPicPr/>
          <p:nvPr/>
        </p:nvPicPr>
        <p:blipFill>
          <a:blip r:embed="rId3"/>
          <a:srcRect l="2493" t="10769" r="9724" b="39763"/>
          <a:stretch>
            <a:fillRect/>
          </a:stretch>
        </p:blipFill>
        <p:spPr bwMode="auto">
          <a:xfrm>
            <a:off x="1857356" y="1142984"/>
            <a:ext cx="642941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43174" y="571501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Жауабы: 50 тақтай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Эльмира\Pictures\2009-07-21\043.bmp"/>
          <p:cNvPicPr/>
          <p:nvPr/>
        </p:nvPicPr>
        <p:blipFill>
          <a:blip r:embed="rId3"/>
          <a:srcRect l="42708" t="70158" r="11161" b="9439"/>
          <a:stretch>
            <a:fillRect/>
          </a:stretch>
        </p:blipFill>
        <p:spPr bwMode="auto">
          <a:xfrm>
            <a:off x="4143372" y="1428736"/>
            <a:ext cx="45005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500042"/>
            <a:ext cx="1785950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3-топ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57214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Жауабы: 20 қағазқыстырғыш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Эльмира\Pictures\2009-07-21\043.bmp"/>
          <p:cNvPicPr/>
          <p:nvPr/>
        </p:nvPicPr>
        <p:blipFill>
          <a:blip r:embed="rId3"/>
          <a:srcRect l="1484" t="71292" r="57292" b="23041"/>
          <a:stretch>
            <a:fillRect/>
          </a:stretch>
        </p:blipFill>
        <p:spPr bwMode="auto">
          <a:xfrm>
            <a:off x="714348" y="2643182"/>
            <a:ext cx="34290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500042"/>
            <a:ext cx="1785950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71868" y="500042"/>
            <a:ext cx="1785950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4-топ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28599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Тіктөртбұрыш қабырғаларына неше домино тасынан жасалды? Санап шық.</a:t>
            </a:r>
            <a:endParaRPr lang="ru-RU" sz="2400" dirty="0"/>
          </a:p>
        </p:txBody>
      </p:sp>
      <p:pic>
        <p:nvPicPr>
          <p:cNvPr id="11" name="Рисунок 10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5133977" y="1866891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4491035" y="1866891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5776919" y="1866891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6348423" y="1866891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6991365" y="1866891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4491035" y="3938593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5062539" y="3938593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Рисунок 17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6348423" y="3938593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5705481" y="3938593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Рисунок 19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 rot="16200000">
            <a:off x="6991365" y="3938593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1" name="Рисунок 20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7500958" y="2571744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2" name="Рисунок 21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7500958" y="2000240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Рисунок 22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7500958" y="3214686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4" name="Рисунок 23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7500958" y="3786190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" name="Рисунок 24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4000496" y="3786190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6" name="Рисунок 25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4000496" y="3214686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7" name="Рисунок 26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4000496" y="2571744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8" name="Рисунок 27" descr="C:\Users\Alikhan\AppData\Local\Microsoft\Windows\INetCache\Content.Word\Screenshot_2017-06-21-09-05-34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1" t="34124" r="29167" b="50126"/>
          <a:stretch/>
        </p:blipFill>
        <p:spPr bwMode="auto">
          <a:xfrm>
            <a:off x="4000496" y="2000240"/>
            <a:ext cx="357190" cy="62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786050" y="5000636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Жауабы: 18 домино тасы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214546" y="857232"/>
            <a:ext cx="4537075" cy="1149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i="1" kern="10" spc="-4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Сергіту</a:t>
            </a:r>
            <a:r>
              <a:rPr lang="ru-RU" sz="4800" b="1" i="1" kern="10" spc="-4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b="1" i="1" kern="10" spc="-4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сәті</a:t>
            </a:r>
            <a:endParaRPr lang="ru-RU" sz="4800" b="1" i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120519"/>
            <a:ext cx="5929354" cy="388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285852" y="1357298"/>
            <a:ext cx="6715172" cy="2714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714480" y="2071678"/>
            <a:ext cx="6072230" cy="1149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i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Дәптермен   жұмыс</a:t>
            </a:r>
            <a:endParaRPr lang="ru-RU" sz="4800" b="1" i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520" t="9434" r="27069" b="5660"/>
          <a:stretch>
            <a:fillRect/>
          </a:stretch>
        </p:blipFill>
        <p:spPr bwMode="auto">
          <a:xfrm>
            <a:off x="1857356" y="71435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86446" y="15716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14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4590" t="11718" r="35212" b="30664"/>
          <a:stretch>
            <a:fillRect/>
          </a:stretch>
        </p:blipFill>
        <p:spPr bwMode="auto">
          <a:xfrm>
            <a:off x="2000232" y="642918"/>
            <a:ext cx="628654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10001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2858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5716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7859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207167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38" y="857232"/>
            <a:ext cx="64294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1538" y="1428736"/>
            <a:ext cx="57150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85786" y="1142984"/>
            <a:ext cx="57150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358084" y="1142190"/>
            <a:ext cx="57150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1071538" y="2357430"/>
            <a:ext cx="557216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787240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215736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644232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144166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2662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001158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429654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929588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358084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786580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6358744" y="235663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1071538" y="3786190"/>
            <a:ext cx="671517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86580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358084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1929588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501092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001158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572662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072728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215736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787240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358744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858810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7430314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644232" y="3785396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86578" y="2071678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торк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6710" y="3429000"/>
            <a:ext cx="135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торк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atyana-chulan.ucoz.ru/_fr/0/03048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928826"/>
          </a:xfrm>
        </p:spPr>
        <p:txBody>
          <a:bodyPr>
            <a:noAutofit/>
          </a:bodyPr>
          <a:lstStyle/>
          <a:p>
            <a:pPr algn="l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-Бүгінгі сабақта не жайлы білдік?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-Бүгінгі сабақ ұнады ма?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-Қандай тапсырманы орындаған ұнады? Неге?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-Бүгінгі сабақта тапсырма орындау барысында сен көмектестің бе? Әлде, саған көмектесті ме?</a:t>
            </a:r>
            <a:b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572140"/>
            <a:ext cx="6500858" cy="8747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 еш нәрсе түсінбедім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643446"/>
            <a:ext cx="5286412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Әлі де көп білгім келеді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3857628"/>
            <a:ext cx="4286280" cy="784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Барлығы түсінікті, қиындық жоқ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Смайл-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572140"/>
            <a:ext cx="1071570" cy="95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img3.proshkolu.ru/content/media/pic/std/3000000/2902000/2901621-8364799b4540c38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643314"/>
            <a:ext cx="1000132" cy="95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майл-1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572008"/>
            <a:ext cx="1001737" cy="99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85852" y="321468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істік баспалдағы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918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285852" y="1357298"/>
            <a:ext cx="6715172" cy="2714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643042" y="2428868"/>
            <a:ext cx="6000792" cy="72072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i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Топқа бөлу</a:t>
            </a:r>
            <a:endParaRPr lang="ru-RU" sz="4800" b="1" i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atyana-chulan.ucoz.ru/_fr/0/03048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092280" y="5589240"/>
            <a:ext cx="469265" cy="46926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509786" y="5180505"/>
            <a:ext cx="583565" cy="46228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7779022" y="5823872"/>
            <a:ext cx="445135" cy="4768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5852" y="1428736"/>
            <a:ext cx="6000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1-топ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Үшбұрыш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2-топ  Пирамида</a:t>
            </a:r>
          </a:p>
          <a:p>
            <a:pPr>
              <a:spcAft>
                <a:spcPts val="1200"/>
              </a:spcAft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3-топ   Текше</a:t>
            </a:r>
          </a:p>
          <a:p>
            <a:pPr>
              <a:spcAft>
                <a:spcPts val="1200"/>
              </a:spcAft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4-топ   Шаршы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62177" t="71021" r="31971" b="18358"/>
          <a:stretch/>
        </p:blipFill>
        <p:spPr bwMode="auto">
          <a:xfrm>
            <a:off x="5429256" y="1928802"/>
            <a:ext cx="1357322" cy="100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6"/>
          <a:srcRect l="56691" t="72571" r="37420" b="19171"/>
          <a:stretch/>
        </p:blipFill>
        <p:spPr bwMode="auto">
          <a:xfrm>
            <a:off x="4500562" y="2857496"/>
            <a:ext cx="1357322" cy="92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24" name="Равнобедренный треугольник 23"/>
          <p:cNvSpPr/>
          <p:nvPr/>
        </p:nvSpPr>
        <p:spPr>
          <a:xfrm>
            <a:off x="5357818" y="1071546"/>
            <a:ext cx="1428760" cy="7143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3786190"/>
            <a:ext cx="1000132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25928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1428728" y="2643182"/>
            <a:ext cx="616438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қушыларға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қойылады, нақты жауаптар алынады.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42976" y="714356"/>
            <a:ext cx="6786610" cy="142876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571604" y="1214422"/>
            <a:ext cx="6000792" cy="72072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i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4800" b="1" i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Доп</a:t>
            </a:r>
            <a:r>
              <a:rPr lang="ru-RU" sz="4800" b="1" i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4800" b="1" i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лақтыру» ойыны</a:t>
            </a:r>
            <a:endParaRPr lang="ru-RU" sz="4800" b="1" i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Рисунок 54" descr="http://www.clker.com/cliparts/P/l/p/X/5/X/test3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256"/>
            <a:ext cx="23677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atyana-chulan.ucoz.ru/_fr/0/03048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56842" t="72571" r="37722" b="19171"/>
          <a:stretch/>
        </p:blipFill>
        <p:spPr bwMode="auto">
          <a:xfrm>
            <a:off x="2000232" y="1142984"/>
            <a:ext cx="4857784" cy="18573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8860" y="3500438"/>
            <a:ext cx="39290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979579721"/>
          <p:cNvPicPr>
            <a:picLocks noChangeAspect="1" noChangeArrowheads="1"/>
          </p:cNvPicPr>
          <p:nvPr/>
        </p:nvPicPr>
        <p:blipFill>
          <a:blip r:embed="rId3"/>
          <a:srcRect l="7812" t="10416" r="8593" b="9375"/>
          <a:stretch>
            <a:fillRect/>
          </a:stretch>
        </p:blipFill>
        <p:spPr bwMode="auto">
          <a:xfrm>
            <a:off x="1500166" y="642918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92867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Желтоқсанның   21- і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785926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Тіктөртбұрыштың   қабырғаларын өлшеу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atyana-chulan.ucoz.ru/_fr/0/03048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Эльмира\Pictures\2009-07-21\042.bmp"/>
          <p:cNvPicPr/>
          <p:nvPr/>
        </p:nvPicPr>
        <p:blipFill>
          <a:blip r:embed="rId3"/>
          <a:srcRect l="6890" t="21397" r="1260" b="53254"/>
          <a:stretch>
            <a:fillRect/>
          </a:stretch>
        </p:blipFill>
        <p:spPr bwMode="auto">
          <a:xfrm>
            <a:off x="1500166" y="1714488"/>
            <a:ext cx="6572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214546" y="642918"/>
            <a:ext cx="464347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Жұппен жұмыс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Эльмира\Pictures\2009-07-21\042.bmp"/>
          <p:cNvPicPr/>
          <p:nvPr/>
        </p:nvPicPr>
        <p:blipFill>
          <a:blip r:embed="rId3"/>
          <a:srcRect l="9129" t="46025" r="28809" b="47631"/>
          <a:stretch>
            <a:fillRect/>
          </a:stretch>
        </p:blipFill>
        <p:spPr bwMode="auto">
          <a:xfrm>
            <a:off x="2000232" y="5072074"/>
            <a:ext cx="61436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8621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882691">
            <a:off x="1724104" y="958166"/>
            <a:ext cx="72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071546"/>
            <a:ext cx="1080000" cy="14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114678" y="2957628"/>
            <a:ext cx="1800000" cy="36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10 см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10 см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5 см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442913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5 см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2071678"/>
            <a:ext cx="571504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6см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1500174"/>
            <a:ext cx="571504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6см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2928934"/>
            <a:ext cx="571504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2см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00298" y="8572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2см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0628" y="14287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4см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1500174"/>
            <a:ext cx="64294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4см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29322" y="2571744"/>
            <a:ext cx="56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3см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642918"/>
            <a:ext cx="64294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3см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3286124"/>
            <a:ext cx="3357586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6см+2см+6см+2см=16см=1дм 6см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2928934"/>
            <a:ext cx="3357586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4см+3см+4см+3см=14см=1дм 4см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6000768"/>
            <a:ext cx="4000528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5см+10см+5см+10см=30см=3дм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1" grpId="0" build="p" animBg="1"/>
      <p:bldP spid="2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285852" y="1357298"/>
            <a:ext cx="6715172" cy="2714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152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Рефлексия -Бүгінгі сабақта не жайлы білдік? -Бүгінгі сабақ ұнады ма? -Қандай тапсырманы орындаған ұнады? Неге? -Бүгінгі сабақта тапсырма орындау барысында сен көмектестің бе? Әлде, саған көмектесті ме?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Меруерт</dc:creator>
  <cp:lastModifiedBy>Эльмира</cp:lastModifiedBy>
  <cp:revision>61</cp:revision>
  <dcterms:created xsi:type="dcterms:W3CDTF">2017-06-01T06:58:49Z</dcterms:created>
  <dcterms:modified xsi:type="dcterms:W3CDTF">2009-07-20T21:24:59Z</dcterms:modified>
</cp:coreProperties>
</file>