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2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64" r:id="rId14"/>
    <p:sldId id="265" r:id="rId15"/>
  </p:sldIdLst>
  <p:sldSz cx="9144000" cy="6858000" type="screen4x3"/>
  <p:notesSz cx="6858000" cy="9144000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023"/>
    <a:srgbClr val="F29000"/>
    <a:srgbClr val="DE6129"/>
    <a:srgbClr val="FFFFFF"/>
    <a:srgbClr val="3399FF"/>
    <a:srgbClr val="04374A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84583" autoAdjust="0"/>
  </p:normalViewPr>
  <p:slideViewPr>
    <p:cSldViewPr>
      <p:cViewPr varScale="1">
        <p:scale>
          <a:sx n="77" d="100"/>
          <a:sy n="77" d="100"/>
        </p:scale>
        <p:origin x="-16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04.11.2021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04.11.2021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3384" y="0"/>
            <a:ext cx="6517232" cy="1368152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</a:t>
            </a:r>
            <a:r>
              <a:rPr lang="en-US" dirty="0"/>
              <a:t> </a:t>
            </a:r>
            <a:r>
              <a:rPr lang="ru-RU" dirty="0"/>
              <a:t>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483768" y="45855"/>
            <a:ext cx="6480720" cy="1336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2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45855"/>
            <a:ext cx="6480720" cy="1336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88840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03848" y="1628800"/>
            <a:ext cx="7363072" cy="4464496"/>
          </a:xfrm>
        </p:spPr>
        <p:txBody>
          <a:bodyPr>
            <a:noAutofit/>
          </a:bodyPr>
          <a:lstStyle/>
          <a:p>
            <a:r>
              <a:rPr lang="kk-KZ" sz="1600" b="1" dirty="0">
                <a:solidFill>
                  <a:schemeClr val="tx2"/>
                </a:solidFill>
              </a:rPr>
              <a:t> </a:t>
            </a:r>
            <a:br>
              <a:rPr lang="kk-KZ" sz="1600" b="1" dirty="0">
                <a:solidFill>
                  <a:schemeClr val="tx2"/>
                </a:solidFill>
              </a:rPr>
            </a:br>
            <a:r>
              <a:rPr lang="kk-KZ" sz="3600" i="1" dirty="0">
                <a:solidFill>
                  <a:srgbClr val="C00000"/>
                </a:solidFill>
              </a:rPr>
              <a:t/>
            </a:r>
            <a:br>
              <a:rPr lang="kk-KZ" sz="3600" i="1" dirty="0">
                <a:solidFill>
                  <a:srgbClr val="C00000"/>
                </a:solidFill>
              </a:rPr>
            </a:br>
            <a:r>
              <a:rPr lang="kk-KZ" sz="3600" dirty="0">
                <a:solidFill>
                  <a:srgbClr val="C00000"/>
                </a:solidFill>
              </a:rPr>
              <a:t/>
            </a:r>
            <a:br>
              <a:rPr lang="kk-KZ" sz="3600" dirty="0">
                <a:solidFill>
                  <a:srgbClr val="C00000"/>
                </a:solidFill>
              </a:rPr>
            </a:br>
            <a:r>
              <a:rPr lang="kk-KZ" sz="3600" dirty="0">
                <a:solidFill>
                  <a:srgbClr val="C00000"/>
                </a:solidFill>
              </a:rPr>
              <a:t>                              </a:t>
            </a:r>
            <a:br>
              <a:rPr lang="kk-KZ" sz="3600" dirty="0">
                <a:solidFill>
                  <a:srgbClr val="C00000"/>
                </a:solidFill>
              </a:rPr>
            </a:br>
            <a:r>
              <a:rPr lang="kk-KZ" sz="3600" dirty="0">
                <a:solidFill>
                  <a:srgbClr val="C00000"/>
                </a:solidFill>
              </a:rPr>
              <a:t/>
            </a:r>
            <a:br>
              <a:rPr lang="kk-KZ" sz="3600" dirty="0">
                <a:solidFill>
                  <a:srgbClr val="C00000"/>
                </a:solidFill>
              </a:rPr>
            </a:br>
            <a:r>
              <a:rPr lang="kk-KZ" sz="3600" dirty="0">
                <a:solidFill>
                  <a:srgbClr val="C00000"/>
                </a:solidFill>
              </a:rPr>
              <a:t/>
            </a:r>
            <a:br>
              <a:rPr lang="kk-KZ" sz="3600" dirty="0">
                <a:solidFill>
                  <a:srgbClr val="C00000"/>
                </a:solidFill>
              </a:rPr>
            </a:br>
            <a:r>
              <a:rPr lang="kk-KZ" sz="3600" dirty="0">
                <a:solidFill>
                  <a:srgbClr val="C00000"/>
                </a:solidFill>
              </a:rPr>
              <a:t/>
            </a:r>
            <a:br>
              <a:rPr lang="kk-KZ" sz="3600" dirty="0">
                <a:solidFill>
                  <a:srgbClr val="C00000"/>
                </a:solidFill>
              </a:rPr>
            </a:br>
            <a:r>
              <a:rPr lang="kk-KZ" sz="2000" dirty="0">
                <a:solidFill>
                  <a:srgbClr val="04374A"/>
                </a:solidFill>
              </a:rPr>
              <a:t/>
            </a:r>
            <a:br>
              <a:rPr lang="kk-KZ" sz="2000" dirty="0">
                <a:solidFill>
                  <a:srgbClr val="04374A"/>
                </a:solidFill>
              </a:rPr>
            </a:br>
            <a:r>
              <a:rPr lang="kk-KZ" sz="2000" dirty="0">
                <a:solidFill>
                  <a:srgbClr val="04374A"/>
                </a:solidFill>
              </a:rPr>
              <a:t/>
            </a:r>
            <a:br>
              <a:rPr lang="kk-KZ" sz="2000" dirty="0">
                <a:solidFill>
                  <a:srgbClr val="04374A"/>
                </a:solidFill>
              </a:rPr>
            </a:br>
            <a:r>
              <a:rPr lang="kk-KZ" sz="2000" dirty="0">
                <a:solidFill>
                  <a:srgbClr val="04374A"/>
                </a:solidFill>
              </a:rPr>
              <a:t>Педагог-психолог:Төлеуқанова Қ.Д</a:t>
            </a:r>
            <a:r>
              <a:rPr lang="kk-KZ" sz="2000" dirty="0">
                <a:solidFill>
                  <a:srgbClr val="04374A"/>
                </a:solidFill>
              </a:rPr>
              <a:t/>
            </a:r>
            <a:br>
              <a:rPr lang="kk-KZ" sz="2000" dirty="0">
                <a:solidFill>
                  <a:srgbClr val="04374A"/>
                </a:solidFill>
              </a:rPr>
            </a:br>
            <a:endParaRPr lang="ru-RU" sz="2000" b="1" dirty="0">
              <a:solidFill>
                <a:srgbClr val="04374A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88640"/>
            <a:ext cx="72529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Шығыс Қазақстан облысы білім басқармасы Өскемен қаласы бойыша білім бөлімінің «М.Шаяхметов атындағы №23 орта мектебі» КММ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95936" y="1532588"/>
            <a:ext cx="48905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Емтиханға 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кезіндегі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түлектердің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ата-аналарына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ұсыныстар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784976" cy="4968552"/>
          </a:xfrm>
        </p:spPr>
        <p:txBody>
          <a:bodyPr>
            <a:normAutofit fontScale="85000" lnSpcReduction="20000"/>
          </a:bodyPr>
          <a:lstStyle/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дайындық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тәртібін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бақылаңыз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артық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жүктемеге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бермеңіз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демалыс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жасап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отыру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керектігін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түсіндіріңіз</a:t>
            </a:r>
            <a:r>
              <a:rPr lang="ru-RU" sz="28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ru-RU" sz="28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Үйде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ыңғайлы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етіңіз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ешкім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жасамауын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қадағалаңыз</a:t>
            </a:r>
            <a:r>
              <a:rPr lang="ru-RU" sz="28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ru-RU" sz="28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ҰБТ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қарсаңында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толыққанды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демалуды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етіңіз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демалуға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ұйықтауға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28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spcBef>
                <a:spcPts val="0"/>
              </a:spcBef>
              <a:buNone/>
            </a:pPr>
            <a:endParaRPr lang="ru-RU" sz="28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тырысса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жұмсаса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мадақтау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8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ru-RU" sz="28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ҰБТ-де 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балл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алмаса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ата-анасы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ынтасы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табысты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болу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ниеті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білетін</a:t>
            </a:r>
            <a:r>
              <a:rPr lang="ru-RU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endParaRPr lang="ru-RU" sz="28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073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45854"/>
            <a:ext cx="6552728" cy="1654953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ru-RU" sz="2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Баланы </a:t>
            </a:r>
            <a:r>
              <a:rPr lang="ru-RU" sz="2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r>
              <a:rPr lang="ru-RU" sz="2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2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44824"/>
            <a:ext cx="8640960" cy="4536504"/>
          </a:xfrm>
        </p:spPr>
        <p:txBody>
          <a:bodyPr>
            <a:normAutofit fontScale="85000" lnSpcReduction="20000"/>
          </a:bodyPr>
          <a:lstStyle/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күшті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жақтарына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сүйену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сәтсіздіктерін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есіне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сала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бермеңіз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сенімділік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таныту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аяушылық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білдіру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күшіне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сенім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білдіру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Үйде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достық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сыйластық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жағдайын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құру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махаббат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сыйластықты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мезгілде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қатал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мейірімді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бола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біліңіз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судья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рөлін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ойнамаңыз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қолдаңыз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уайымын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түсінетініңізді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көрсетіңіз</a:t>
            </a: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943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628800"/>
            <a:ext cx="8280920" cy="1336698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4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Баланы </a:t>
            </a:r>
            <a:r>
              <a:rPr lang="ru-RU" sz="4800" b="1" i="1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r>
              <a:rPr lang="ru-RU" sz="4800" b="1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800" b="1" i="1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4800" b="1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4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сену.</a:t>
            </a:r>
            <a:br>
              <a:rPr lang="ru-RU" sz="48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477" y="2924944"/>
            <a:ext cx="9144000" cy="4176464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kk-KZ" sz="4000" b="1" i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Бала </a:t>
            </a:r>
            <a:r>
              <a:rPr lang="ru-RU" sz="40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өзі</a:t>
            </a:r>
            <a:r>
              <a:rPr lang="ru-RU" sz="4000" b="1" i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үшін</a:t>
            </a:r>
            <a:r>
              <a:rPr lang="ru-RU" sz="4000" b="1" i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маңызды</a:t>
            </a:r>
            <a:r>
              <a:rPr lang="ru-RU" sz="4000" b="1" i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4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деп</a:t>
            </a:r>
            <a:endParaRPr lang="ru-RU" sz="4000" b="1" i="1" dirty="0" smtClean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ru-RU" sz="40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санайтын</a:t>
            </a:r>
            <a:r>
              <a:rPr lang="ru-RU" sz="4000" b="1" i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адамдардың</a:t>
            </a:r>
            <a:r>
              <a:rPr lang="ru-RU" sz="4000" b="1" i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r>
              <a:rPr lang="ru-RU" sz="40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қолдауымен</a:t>
            </a:r>
            <a:r>
              <a:rPr lang="ru-RU" sz="4000" b="1" i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r>
              <a:rPr lang="ru-RU" sz="40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өмірлік</a:t>
            </a:r>
            <a:r>
              <a:rPr lang="ru-RU" sz="4000" b="1" i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қиындықтарды</a:t>
            </a:r>
            <a:r>
              <a:rPr lang="ru-RU" sz="4000" b="1" i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4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жеңу</a:t>
            </a:r>
            <a:r>
              <a:rPr lang="ru-RU" sz="40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4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қабілетіне</a:t>
            </a:r>
            <a:r>
              <a:rPr lang="ru-RU" sz="40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ие</a:t>
            </a:r>
            <a:r>
              <a:rPr lang="ru-RU" sz="4000" b="1" i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болады</a:t>
            </a:r>
            <a:r>
              <a:rPr lang="ru-RU" sz="5400" b="1" i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61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83768" y="45855"/>
            <a:ext cx="6480720" cy="1220517"/>
          </a:xfrm>
        </p:spPr>
        <p:txBody>
          <a:bodyPr>
            <a:noAutofit/>
          </a:bodyPr>
          <a:lstStyle/>
          <a:p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сізге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913894" y="4924309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960606" y="4901403"/>
            <a:ext cx="54191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957563" y="2316996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1979714" y="2274387"/>
            <a:ext cx="6367846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40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күшті</a:t>
            </a:r>
            <a:r>
              <a:rPr lang="ru-RU" sz="240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жақтарына</a:t>
            </a:r>
            <a:r>
              <a:rPr lang="ru-RU" sz="240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сүйену</a:t>
            </a:r>
            <a:r>
              <a:rPr lang="ru-RU" sz="240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33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endParaRPr lang="en-US" sz="2400" dirty="0">
              <a:solidFill>
                <a:srgbClr val="3399FF"/>
              </a:solidFill>
              <a:latin typeface="Arial" charset="0"/>
            </a:endParaRP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1036270" y="2274387"/>
            <a:ext cx="50675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962950" y="3211535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960605" y="3212355"/>
            <a:ext cx="63171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949304" y="4086488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1050572" y="4123827"/>
            <a:ext cx="37860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  <a:r>
              <a:rPr lang="kk-KZ" sz="2400" b="1" dirty="0">
                <a:solidFill>
                  <a:srgbClr val="FFFFFF"/>
                </a:solidFill>
                <a:latin typeface="Arial" charset="0"/>
              </a:rPr>
              <a:t>        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38" name="Rectangle 267"/>
          <p:cNvSpPr>
            <a:spLocks noChangeArrowheads="1"/>
          </p:cNvSpPr>
          <p:nvPr/>
        </p:nvSpPr>
        <p:spPr bwMode="ltGray">
          <a:xfrm rot="3419336">
            <a:off x="1003693" y="5878012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1189016" y="593558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2123727" y="3105384"/>
            <a:ext cx="648072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err="1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</a:t>
            </a:r>
            <a:r>
              <a:rPr lang="ru-RU" sz="240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endParaRPr lang="en-US" sz="2400" dirty="0">
              <a:solidFill>
                <a:srgbClr val="33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1979714" y="3814738"/>
            <a:ext cx="7164286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err="1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40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сенім</a:t>
            </a:r>
            <a:r>
              <a:rPr lang="ru-RU" sz="240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білдіру</a:t>
            </a:r>
            <a:r>
              <a:rPr lang="ru-RU" sz="240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40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қиындықтарын</a:t>
            </a:r>
            <a:r>
              <a:rPr lang="ru-RU" sz="240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түсіну</a:t>
            </a:r>
            <a:r>
              <a:rPr lang="ru-RU" sz="240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40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күшіне</a:t>
            </a:r>
            <a:r>
              <a:rPr lang="ru-RU" sz="240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сенімділік</a:t>
            </a:r>
            <a:r>
              <a:rPr lang="ru-RU" sz="240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білдіру</a:t>
            </a:r>
            <a:endParaRPr lang="en-US" sz="2400" dirty="0">
              <a:solidFill>
                <a:srgbClr val="33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271"/>
          <p:cNvSpPr txBox="1">
            <a:spLocks noChangeArrowheads="1"/>
          </p:cNvSpPr>
          <p:nvPr/>
        </p:nvSpPr>
        <p:spPr bwMode="gray">
          <a:xfrm>
            <a:off x="1943708" y="4901403"/>
            <a:ext cx="684076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үйде</a:t>
            </a:r>
            <a:r>
              <a:rPr lang="ru-RU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жағымды</a:t>
            </a:r>
            <a:r>
              <a:rPr lang="ru-RU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достық</a:t>
            </a:r>
            <a:r>
              <a:rPr lang="ru-RU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атмосфера </a:t>
            </a:r>
            <a:r>
              <a:rPr lang="ru-RU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272"/>
          <p:cNvSpPr txBox="1">
            <a:spLocks noChangeArrowheads="1"/>
          </p:cNvSpPr>
          <p:nvPr/>
        </p:nvSpPr>
        <p:spPr bwMode="gray">
          <a:xfrm>
            <a:off x="2123727" y="5795508"/>
            <a:ext cx="70840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сүйіспеншілік</a:t>
            </a:r>
            <a:r>
              <a:rPr lang="ru-RU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құрмет</a:t>
            </a:r>
            <a:r>
              <a:rPr lang="ru-RU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</a:t>
            </a:r>
            <a:r>
              <a:rPr lang="ru-RU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5539" y="1773820"/>
            <a:ext cx="2274169" cy="1513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62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23728" y="1052736"/>
            <a:ext cx="6552728" cy="1584176"/>
          </a:xfrm>
        </p:spPr>
        <p:txBody>
          <a:bodyPr/>
          <a:lstStyle/>
          <a:p>
            <a:r>
              <a:rPr lang="kk-KZ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 рақмет!</a:t>
            </a:r>
            <a:endParaRPr lang="ru-RU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Объект 1">
            <a:extLst>
              <a:ext uri="{FF2B5EF4-FFF2-40B4-BE49-F238E27FC236}">
                <a16:creationId xmlns:a16="http://schemas.microsoft.com/office/drawing/2014/main" xmlns="" id="{D5FECF5D-3CA8-4FF9-A4D8-C0BD5ECCFD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9752" y="2492896"/>
            <a:ext cx="4953426" cy="329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3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/>
            </a:r>
            <a:br>
              <a:rPr lang="ru-RU" sz="2800" dirty="0">
                <a:solidFill>
                  <a:srgbClr val="FF0000"/>
                </a:solidFill>
              </a:rPr>
            </a:br>
            <a:r>
              <a:rPr lang="ru-RU" sz="2800" dirty="0">
                <a:solidFill>
                  <a:srgbClr val="FF0000"/>
                </a:solidFill>
              </a:rPr>
              <a:t> 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8" y="2060848"/>
            <a:ext cx="8640960" cy="4176464"/>
          </a:xfrm>
        </p:spPr>
        <p:txBody>
          <a:bodyPr/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Стресс –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басыңызда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сіздің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қабылдауыңызда</a:t>
            </a:r>
            <a:r>
              <a:rPr 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!» </a:t>
            </a:r>
          </a:p>
          <a:p>
            <a:pPr marL="0" lvl="0" indent="0" algn="r">
              <a:spcBef>
                <a:spcPts val="0"/>
              </a:spcBef>
              <a:buNone/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</a:t>
            </a:r>
            <a:endParaRPr lang="en-US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r">
              <a:spcBef>
                <a:spcPts val="0"/>
              </a:spcBef>
              <a:buNone/>
            </a:pP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Ганс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Селье</a:t>
            </a: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r">
              <a:spcBef>
                <a:spcPts val="0"/>
              </a:spcBef>
              <a:buNone/>
            </a:pP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ru-RU" sz="4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Шығу</a:t>
            </a:r>
            <a:r>
              <a:rPr lang="ru-RU" sz="4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жолы</a:t>
            </a:r>
            <a:r>
              <a:rPr lang="ru-RU" sz="4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біреу</a:t>
            </a:r>
            <a:r>
              <a:rPr lang="ru-RU" sz="4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4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күрес</a:t>
            </a:r>
            <a:endParaRPr lang="ru-RU" sz="4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764704"/>
            <a:ext cx="6480720" cy="133669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түсінуі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878" y="2420888"/>
            <a:ext cx="9073008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 мен ҰБТ </a:t>
            </a:r>
            <a:r>
              <a:rPr lang="ru-RU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нәтижелерінің</a:t>
            </a:r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маңыздылығы</a:t>
            </a:r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жасөспірімнің</a:t>
            </a:r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денсаулығы</a:t>
            </a:r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эмоционалдық</a:t>
            </a:r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әл-ауқатына</a:t>
            </a:r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кесірін</a:t>
            </a:r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тигізбеуі</a:t>
            </a:r>
            <a:r>
              <a:rPr lang="ru-RU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061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087216" y="404664"/>
            <a:ext cx="7056784" cy="1336698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Ата-аналардың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стратегиясы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 стратегия: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060848"/>
            <a:ext cx="77048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Балаңызға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көбірек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мейіріммен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қарап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күлімсіреңіз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Күмән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тіпті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ешқандай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сезімсіз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айтылған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жүрегінде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қуаныш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тудыра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қоймайды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Адам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жанының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қақпасы-оның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Көзді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күлімсірететін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мейірім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күлкі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күлімсіреуді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ұмытпаңыз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Сіздің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көзіңізден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құйылған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жарық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сіздің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балаңызға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махаббатыңыз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3370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 стратегия: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Балаңызбен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көбірек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сөйлесіңіз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сұрақтарына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беріңіз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алаңдаушылығын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қорқынышын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талқылаңыз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spcBef>
                <a:spcPts val="0"/>
              </a:spcBef>
              <a:buNone/>
            </a:pPr>
            <a:endParaRPr lang="ru-RU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Балаңызбен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сөйлесуге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табыңыз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Дәл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қазір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онымен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сөйлесу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Дәл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қазір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құнды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сіздің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зейінділігіңізді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есінде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сақтайды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әрдайым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риза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03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Үшінші стратегия: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680520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endParaRPr lang="ru-RU" sz="2800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 </a:t>
            </a:r>
            <a:r>
              <a:rPr lang="ru-RU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құшақтаңыз</a:t>
            </a:r>
            <a:r>
              <a:rPr lang="ru-RU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құшақтаңыз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-физикалық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тыныштандырудың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сенімді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күніне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төрт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құшақтау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дамуы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он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құшақтау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(В. Сатир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оңай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көрінеді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Ал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өмірде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күйбең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тірлікпен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жүгіріп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жүріп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туған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баламызды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құшақтап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үлгермейміз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86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Төртінші стратегия: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жолға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бағыттайтын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тыныштандыратын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өзіне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сенімділікті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нығайтатын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уәждемелерді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айтып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отырыңыз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Сен бар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қиындықты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жеңесің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сенемін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Барлығы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!»,</a:t>
            </a: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Ештеңеге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алаңдама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Сен-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ақылды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мықтысың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Мен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мақтан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тұтамын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!" </a:t>
            </a: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болмасын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көреміз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Сен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бәрінен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қымбатсың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288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Зейінді" </a:t>
            </a:r>
            <a:r>
              <a:rPr lang="ru-RU" sz="32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ата-аналардың</a:t>
            </a:r>
            <a:r>
              <a:rPr lang="ru-RU" sz="32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ережесі</a:t>
            </a:r>
            <a:endParaRPr lang="ru-RU" sz="6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тамақтануына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аударыңыз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қарқынды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ақыл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-ой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шиеленісі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қоректік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тағам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дәрумендердің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теңдестірілген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кешені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Балық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сүзбе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жаңғақ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өрік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өнімдер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мидың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жұмысын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жақсартады</a:t>
            </a:r>
            <a:r>
              <a:rPr lang="ru-RU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spcBef>
                <a:spcPts val="0"/>
              </a:spcBef>
              <a:buNone/>
            </a:pPr>
            <a:endParaRPr lang="ru-RU" sz="2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</a:t>
            </a:r>
            <a:r>
              <a:rPr lang="kk-KZ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ң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алатын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балл саны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алаңдамаңыз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балл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алса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сынауға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болмайды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Балаңызға балл саны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мүмкіндіктерінің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өлшемі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табылмайды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ой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білдіріңіз</a:t>
            </a:r>
            <a:r>
              <a:rPr lang="ru-RU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spcBef>
                <a:spcPts val="0"/>
              </a:spcBef>
              <a:buNone/>
            </a:pPr>
            <a:endParaRPr lang="ru-RU" sz="2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ҰБТ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қарсаңында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алаңдаушылығын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көтермеңіз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ересектер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жауапты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сәтте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эмоцияларын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игере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алмаса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ерекшелігіне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эмоционалды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азуы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173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қолдаңыз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істері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мақтаңыз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spcBef>
                <a:spcPts val="0"/>
              </a:spcBef>
              <a:buNone/>
            </a:pPr>
            <a:endParaRPr lang="ru-RU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өзіне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сенімділігін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арттырыңыз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сәтсіздіктен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неғұрлым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қорыққан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сайын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соғұрлым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қателіктерге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spcBef>
                <a:spcPts val="0"/>
              </a:spcBef>
              <a:buNone/>
            </a:pPr>
            <a:endParaRPr lang="ru-RU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көңіл-күйін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бақылаңыз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Сізден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ешкім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бала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жағдайының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нашарлауын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уақытылы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байқай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алмайды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ала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алмайды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028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6e665c039e3b2b5c68043e924536971269dc9d9"/>
</p:tagLst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2562</TotalTime>
  <Words>640</Words>
  <Application>Microsoft Office PowerPoint</Application>
  <PresentationFormat>Экран (4:3)</PresentationFormat>
  <Paragraphs>90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                                      Педагог-психолог:Төлеуқанова Қ.Д </vt:lpstr>
      <vt:lpstr>  </vt:lpstr>
      <vt:lpstr>Әрбір ата-ана түсінуі тиіс:  </vt:lpstr>
      <vt:lpstr>Ата-аналардың қолдау көрсету стратегиясы Бірінші стратегия:  </vt:lpstr>
      <vt:lpstr>Екінші стратегия: </vt:lpstr>
      <vt:lpstr>Үшінші стратегия:</vt:lpstr>
      <vt:lpstr>Төртінші стратегия: </vt:lpstr>
      <vt:lpstr>Зейінді" ата-аналардың ережесі</vt:lpstr>
      <vt:lpstr>Презентация PowerPoint</vt:lpstr>
      <vt:lpstr>Презентация PowerPoint</vt:lpstr>
      <vt:lpstr>Баланы қолдау үшін қажет: </vt:lpstr>
      <vt:lpstr>Баланы қолдау- бұл оған сену. </vt:lpstr>
      <vt:lpstr>Сонымен, баланы қолдау үшін сізге:</vt:lpstr>
      <vt:lpstr>Назарларыңызға рақмет!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знаний</dc:title>
  <dc:creator>obstinate</dc:creator>
  <dc:description>Шаблон презентации с сайта https://presentation-creation.ru/</dc:description>
  <cp:lastModifiedBy>Пользователь</cp:lastModifiedBy>
  <cp:revision>1021</cp:revision>
  <dcterms:created xsi:type="dcterms:W3CDTF">2018-02-25T09:09:03Z</dcterms:created>
  <dcterms:modified xsi:type="dcterms:W3CDTF">2021-11-04T09:53:45Z</dcterms:modified>
</cp:coreProperties>
</file>