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9" r:id="rId4"/>
    <p:sldId id="275" r:id="rId5"/>
    <p:sldId id="276" r:id="rId6"/>
    <p:sldId id="267" r:id="rId7"/>
    <p:sldId id="280" r:id="rId8"/>
    <p:sldId id="282" r:id="rId9"/>
    <p:sldId id="281" r:id="rId10"/>
    <p:sldId id="283" r:id="rId11"/>
    <p:sldId id="284" r:id="rId12"/>
    <p:sldId id="285" r:id="rId13"/>
    <p:sldId id="271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ED31-D7A1-4C38-A11F-9D3F544F97A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4FCC-18AC-4790-BB10-5F0417EDF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238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ED31-D7A1-4C38-A11F-9D3F544F97A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4FCC-18AC-4790-BB10-5F0417EDF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16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ED31-D7A1-4C38-A11F-9D3F544F97A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4FCC-18AC-4790-BB10-5F0417EDF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32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ED31-D7A1-4C38-A11F-9D3F544F97A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4FCC-18AC-4790-BB10-5F0417EDF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97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ED31-D7A1-4C38-A11F-9D3F544F97A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4FCC-18AC-4790-BB10-5F0417EDF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30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ED31-D7A1-4C38-A11F-9D3F544F97A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4FCC-18AC-4790-BB10-5F0417EDF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003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ED31-D7A1-4C38-A11F-9D3F544F97A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4FCC-18AC-4790-BB10-5F0417EDF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926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ED31-D7A1-4C38-A11F-9D3F544F97A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4FCC-18AC-4790-BB10-5F0417EDF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641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ED31-D7A1-4C38-A11F-9D3F544F97A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4FCC-18AC-4790-BB10-5F0417EDF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630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ED31-D7A1-4C38-A11F-9D3F544F97A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4FCC-18AC-4790-BB10-5F0417EDF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640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ED31-D7A1-4C38-A11F-9D3F544F97A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4FCC-18AC-4790-BB10-5F0417EDF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74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ED31-D7A1-4C38-A11F-9D3F544F97A8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84FCC-18AC-4790-BB10-5F0417EDF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27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3689" y="598313"/>
            <a:ext cx="9144000" cy="16256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«Средняя школа №6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им.А.Молдабекова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3689" y="4973573"/>
            <a:ext cx="9144000" cy="109984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Султанова А.Н.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26444" y="2316742"/>
            <a:ext cx="9144000" cy="542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4 класс (с казахским языком обучения)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33689" y="3268135"/>
            <a:ext cx="9144000" cy="542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1643" y="3132670"/>
            <a:ext cx="80376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Раздел: Культурное наследие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Пословица – всем делам помощница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655734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18903"/>
            <a:ext cx="1036768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Глаза боятся, а руки делают</a:t>
            </a:r>
            <a:endParaRPr lang="ru-RU" sz="4000" b="1" dirty="0" smtClean="0"/>
          </a:p>
          <a:p>
            <a:r>
              <a:rPr lang="ru-RU" sz="4000" i="1" dirty="0" smtClean="0"/>
              <a:t>Мне поручили выступить перед родителями со своей работой. Я никогда раньше не выступал на сцене. Мне было страшно, я путался…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0297" y="2063932"/>
            <a:ext cx="3924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Работа в группах</a:t>
            </a:r>
            <a:endParaRPr lang="ru-RU" sz="4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177" y="139349"/>
            <a:ext cx="6355644" cy="78634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855" y="1150743"/>
            <a:ext cx="4461934" cy="5025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ребята.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научились?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Достигли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вы цели урока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-Понравился ли вам урок?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-Правда ли, что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пословица-всем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делам помощница?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218289" y="1305632"/>
            <a:ext cx="6298521" cy="3093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6876601"/>
              </p:ext>
            </p:extLst>
          </p:nvPr>
        </p:nvGraphicFramePr>
        <p:xfrm>
          <a:off x="5502739" y="1165911"/>
          <a:ext cx="5871845" cy="5013215"/>
        </p:xfrm>
        <a:graphic>
          <a:graphicData uri="http://schemas.openxmlformats.org/drawingml/2006/table">
            <a:tbl>
              <a:tblPr firstRow="1" firstCol="1" bandRow="1"/>
              <a:tblGrid>
                <a:gridCol w="4308327">
                  <a:extLst>
                    <a:ext uri="{9D8B030D-6E8A-4147-A177-3AD203B41FA5}">
                      <a16:colId xmlns:a16="http://schemas.microsoft.com/office/drawing/2014/main" xmlns="" val="4277676283"/>
                    </a:ext>
                  </a:extLst>
                </a:gridCol>
                <a:gridCol w="781759">
                  <a:extLst>
                    <a:ext uri="{9D8B030D-6E8A-4147-A177-3AD203B41FA5}">
                      <a16:colId xmlns:a16="http://schemas.microsoft.com/office/drawing/2014/main" xmlns="" val="2477477024"/>
                    </a:ext>
                  </a:extLst>
                </a:gridCol>
                <a:gridCol w="7817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721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оценивания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2000" baseline="-25000" dirty="0" smtClean="0">
                          <a:noFill/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baseline="-25000" dirty="0">
                        <a:noFill/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endParaRPr lang="ru-RU" sz="2000" baseline="-25000" dirty="0">
                        <a:noFill/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8743394"/>
                  </a:ext>
                </a:extLst>
              </a:tr>
              <a:tr h="60238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Угадал, какие буквы нужно поменять в словах,</a:t>
                      </a:r>
                      <a:r>
                        <a:rPr lang="ru-RU" sz="2000" i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чтобы получилась пословица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3540177"/>
                  </a:ext>
                </a:extLst>
              </a:tr>
              <a:tr h="60238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Правильно</a:t>
                      </a:r>
                      <a:r>
                        <a:rPr lang="ru-RU" sz="2000" i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нашел вторые половинки пословиц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8705791"/>
                  </a:ext>
                </a:extLst>
              </a:tr>
              <a:tr h="87840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Создавал</a:t>
                      </a:r>
                      <a:r>
                        <a:rPr lang="ru-RU" sz="2000" i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текст по данному началу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0754099"/>
                  </a:ext>
                </a:extLst>
              </a:tr>
              <a:tr h="87840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Работал в группе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0481655"/>
                  </a:ext>
                </a:extLst>
              </a:tr>
              <a:tr h="60238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Знаю пословицы на разные темы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456635"/>
                  </a:ext>
                </a:extLst>
              </a:tr>
              <a:tr h="58283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Могу</a:t>
                      </a:r>
                      <a:r>
                        <a:rPr lang="ru-RU" sz="2000" i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определить , чему учит пословица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3566521"/>
                  </a:ext>
                </a:extLst>
              </a:tr>
              <a:tr h="43920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Принимал активное участие на уроке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6668166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0377808" y="1622197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noFill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9951147" y="1193620"/>
            <a:ext cx="46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+/-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10487890" y="1193620"/>
            <a:ext cx="91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Баллы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10823987" y="1720094"/>
            <a:ext cx="46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10837842" y="2343551"/>
            <a:ext cx="46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10823987" y="3077843"/>
            <a:ext cx="46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10823987" y="3950681"/>
            <a:ext cx="46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10823988" y="4684972"/>
            <a:ext cx="46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10823987" y="5266864"/>
            <a:ext cx="46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10837842" y="5807193"/>
            <a:ext cx="46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850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4662" y="2375089"/>
            <a:ext cx="69626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836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3821" y="519703"/>
            <a:ext cx="6850943" cy="84278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1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8200" y="20979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2444" y="3173483"/>
            <a:ext cx="10350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употребляет пословицы в своей речи;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рассказ, используя начало;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 структуру текста.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2444" y="818781"/>
            <a:ext cx="10350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рассуждать о том, чему поучает пословица;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Высказывает свою точку зрения;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Создаёт высказывание по данному началу текста.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227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688856" cy="71746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6901" y="1192193"/>
            <a:ext cx="7021648" cy="616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8385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4859" y="98229"/>
            <a:ext cx="4635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пословицы?</a:t>
            </a:r>
          </a:p>
        </p:txBody>
      </p:sp>
      <p:sp>
        <p:nvSpPr>
          <p:cNvPr id="3" name="Выноска-облако 2"/>
          <p:cNvSpPr/>
          <p:nvPr/>
        </p:nvSpPr>
        <p:spPr>
          <a:xfrm>
            <a:off x="811932" y="930054"/>
            <a:ext cx="5588868" cy="237759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94880" y="1766279"/>
            <a:ext cx="4767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бывают разные.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80793" y="733691"/>
            <a:ext cx="2829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пословиц: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80793" y="1229910"/>
            <a:ext cx="44007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родина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 и семья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дружба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книга и грамотность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добро и зло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4014" y="3616249"/>
            <a:ext cx="9376461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6016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6654" y="229526"/>
            <a:ext cx="5254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появились пословицы?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1038579" y="1038816"/>
            <a:ext cx="7349067" cy="281972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13475" y="2001467"/>
            <a:ext cx="62504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/>
              <a:t>Пословицы возникли в глубокой древности, </a:t>
            </a:r>
            <a:endParaRPr lang="ru-RU" sz="2400" b="1" i="1" dirty="0" smtClean="0"/>
          </a:p>
          <a:p>
            <a:pPr algn="ctr"/>
            <a:r>
              <a:rPr lang="ru-RU" sz="2400" b="1" i="1" dirty="0" smtClean="0"/>
              <a:t>ещё </a:t>
            </a:r>
            <a:r>
              <a:rPr lang="ru-RU" sz="2400" b="1" i="1" dirty="0"/>
              <a:t>задолго до появления письменности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7122" y="4042333"/>
            <a:ext cx="4740782" cy="24764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7513" y="1398758"/>
            <a:ext cx="2681110" cy="23134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6254" y="4351302"/>
            <a:ext cx="3222436" cy="222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8689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99" y="365126"/>
            <a:ext cx="6870151" cy="48154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роль пословиц в жизни людей?</a:t>
            </a:r>
          </a:p>
        </p:txBody>
      </p:sp>
      <p:pic>
        <p:nvPicPr>
          <p:cNvPr id="2050" name="Picture 2" descr="Lib.ru/Классика. Даль Владимир Иванович. Собрание сочинени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3726" y="1939568"/>
            <a:ext cx="1101378" cy="14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иртуальная выставка «Храм вечной мудрости» к 250-летию И.А.  КрыловаНациональная Библиотека Республики Бурят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8790" y="1939568"/>
            <a:ext cx="1169695" cy="154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Жизнь А.С. Пушкина | ВКонтакт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7912" y="1942710"/>
            <a:ext cx="1217188" cy="154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11097" y="875058"/>
            <a:ext cx="98636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нас учат, советуют, предостерегают; они хвалят трудолюбие, честность, смелость, доброту; высмеивают трусость, лень, жадность, зависть; осуждают эгоизм, зло; поощряют благородство и упорство.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8683" y="1940113"/>
            <a:ext cx="1078992" cy="1438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6620" y="1909791"/>
            <a:ext cx="1305304" cy="1558875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31494" y="3750999"/>
            <a:ext cx="3844286" cy="2994707"/>
            <a:chOff x="231494" y="3750999"/>
            <a:chExt cx="3844286" cy="2994707"/>
          </a:xfrm>
        </p:grpSpPr>
        <p:sp>
          <p:nvSpPr>
            <p:cNvPr id="12" name="Овал 11"/>
            <p:cNvSpPr/>
            <p:nvPr/>
          </p:nvSpPr>
          <p:spPr>
            <a:xfrm>
              <a:off x="231494" y="3750999"/>
              <a:ext cx="3844286" cy="299470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722488" y="4114429"/>
              <a:ext cx="2987655" cy="2416084"/>
              <a:chOff x="666026" y="4114428"/>
              <a:chExt cx="3044118" cy="2555315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683573" y="4114428"/>
                <a:ext cx="302657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600" b="1" i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И.А.Крылов</a:t>
                </a:r>
                <a:r>
                  <a:rPr lang="ru-RU" sz="1600" b="1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обогатил русскую речь крылатыми, остроумными, образными выражениями.</a:t>
                </a:r>
              </a:p>
              <a:p>
                <a:pPr>
                  <a:spcAft>
                    <a:spcPts val="0"/>
                  </a:spcAft>
                </a:pPr>
                <a:endParaRPr lang="ru-RU" sz="1600" b="1" i="1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66026" y="5777191"/>
                <a:ext cx="3034421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600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Кукушка хвалит петуха</a:t>
                </a:r>
                <a:endParaRPr lang="ru-RU" sz="16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1600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За то, что хвалит он кукушку</a:t>
                </a:r>
                <a:r>
                  <a:rPr lang="ru-RU" i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66026" y="5206998"/>
                <a:ext cx="295157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600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 вы, друзья, как ни садитесь,</a:t>
                </a:r>
                <a:endParaRPr lang="ru-RU" sz="16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600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Всё в музыканты не годитесь.</a:t>
                </a:r>
                <a:endParaRPr lang="ru-RU" sz="16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ru-RU" b="1" dirty="0"/>
              </a:p>
            </p:txBody>
          </p:sp>
        </p:grpSp>
      </p:grpSp>
      <p:grpSp>
        <p:nvGrpSpPr>
          <p:cNvPr id="15" name="Группа 14"/>
          <p:cNvGrpSpPr/>
          <p:nvPr/>
        </p:nvGrpSpPr>
        <p:grpSpPr>
          <a:xfrm>
            <a:off x="4222026" y="3736582"/>
            <a:ext cx="3809250" cy="3178613"/>
            <a:chOff x="4222026" y="3736582"/>
            <a:chExt cx="3809250" cy="3178613"/>
          </a:xfrm>
        </p:grpSpPr>
        <p:sp>
          <p:nvSpPr>
            <p:cNvPr id="20" name="Овал 19"/>
            <p:cNvSpPr/>
            <p:nvPr/>
          </p:nvSpPr>
          <p:spPr>
            <a:xfrm>
              <a:off x="4222026" y="3736582"/>
              <a:ext cx="3809250" cy="3129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64710" y="4114428"/>
              <a:ext cx="272388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В.И.Даль</a:t>
              </a:r>
              <a:r>
                <a:rPr lang="ru-RU" sz="1600" b="1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пятьдесят лет собирал пословицы </a:t>
              </a:r>
              <a:endPara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600" b="1" i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и </a:t>
              </a:r>
              <a:r>
                <a:rPr lang="ru-RU" sz="1600" b="1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поговорки и создал целый сборник</a:t>
              </a:r>
              <a:r>
                <a:rPr lang="ru-RU" sz="1600" b="1" i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!</a:t>
              </a:r>
            </a:p>
            <a:p>
              <a:pPr algn="ctr"/>
              <a:r>
                <a:rPr lang="ru-RU" sz="16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В.И.Даль</a:t>
              </a:r>
              <a:r>
                <a:rPr lang="ru-RU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называл пословицы коротенькими притчами. </a:t>
              </a:r>
              <a:endPara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Он </a:t>
              </a:r>
              <a:r>
                <a:rPr lang="ru-RU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писал, что поговорка – </a:t>
              </a:r>
              <a:r>
                <a:rPr lang="ru-RU" sz="16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это цветочек, а пословица – ягодка.</a:t>
              </a:r>
              <a:endPara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ru-RU" sz="1600" i="1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116926" y="3736582"/>
            <a:ext cx="3920745" cy="3121418"/>
            <a:chOff x="8116926" y="3736582"/>
            <a:chExt cx="3920745" cy="3121418"/>
          </a:xfrm>
        </p:grpSpPr>
        <p:sp>
          <p:nvSpPr>
            <p:cNvPr id="19" name="Овал 18"/>
            <p:cNvSpPr/>
            <p:nvPr/>
          </p:nvSpPr>
          <p:spPr>
            <a:xfrm>
              <a:off x="8116926" y="3736582"/>
              <a:ext cx="3920745" cy="31214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8715948" y="5453294"/>
              <a:ext cx="265060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Утро вечера мудренее.</a:t>
              </a:r>
              <a:endPara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600" b="1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Сказка - ложь, да в ней намёк, добрым молодцам урок.</a:t>
              </a:r>
              <a:endPara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625599" y="4114428"/>
              <a:ext cx="302899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500"/>
                </a:spcAft>
              </a:pPr>
              <a:r>
                <a:rPr lang="ru-RU" sz="1600" b="1" i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А.С.Пушкина</a:t>
              </a:r>
              <a:r>
                <a:rPr lang="ru-RU" sz="16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6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покорили рассказанные няней сказки, поговорки, </a:t>
              </a:r>
              <a:r>
                <a:rPr lang="ru-RU" sz="16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простонародные предания </a:t>
              </a:r>
              <a:r>
                <a:rPr lang="ru-RU" sz="16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и пословицы, он использовал их в своих сказках.</a:t>
              </a:r>
              <a:endPara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65150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675" y="1449977"/>
            <a:ext cx="834716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Два сапога -  </a:t>
            </a:r>
            <a:r>
              <a:rPr lang="ru-RU" sz="4000" b="1" dirty="0" smtClean="0"/>
              <a:t>тара</a:t>
            </a:r>
            <a:r>
              <a:rPr lang="ru-RU" sz="4000" dirty="0" smtClean="0"/>
              <a:t>.</a:t>
            </a:r>
          </a:p>
          <a:p>
            <a:r>
              <a:rPr lang="ru-RU" sz="4000" b="1" dirty="0" smtClean="0"/>
              <a:t>Ус</a:t>
            </a:r>
            <a:r>
              <a:rPr lang="ru-RU" sz="4000" dirty="0" smtClean="0"/>
              <a:t> - хорошо, а два – лучше.</a:t>
            </a:r>
          </a:p>
          <a:p>
            <a:r>
              <a:rPr lang="ru-RU" sz="4000" dirty="0" smtClean="0"/>
              <a:t>Мы сами с </a:t>
            </a:r>
            <a:r>
              <a:rPr lang="ru-RU" sz="4000" b="1" dirty="0" smtClean="0"/>
              <a:t>умами.</a:t>
            </a:r>
          </a:p>
          <a:p>
            <a:r>
              <a:rPr lang="ru-RU" sz="4000" dirty="0" smtClean="0"/>
              <a:t>Первый </a:t>
            </a:r>
            <a:r>
              <a:rPr lang="ru-RU" sz="4000" b="1" dirty="0" smtClean="0"/>
              <a:t>клин</a:t>
            </a:r>
            <a:r>
              <a:rPr lang="ru-RU" sz="4000" dirty="0" smtClean="0"/>
              <a:t> комом.</a:t>
            </a:r>
          </a:p>
          <a:p>
            <a:r>
              <a:rPr lang="ru-RU" sz="4000" b="1" dirty="0" smtClean="0"/>
              <a:t>Сашу</a:t>
            </a:r>
            <a:r>
              <a:rPr lang="ru-RU" sz="4000" dirty="0" smtClean="0"/>
              <a:t> маслом не испортишь.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675" y="1449977"/>
            <a:ext cx="834716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Два сапога -  </a:t>
            </a:r>
            <a:r>
              <a:rPr lang="ru-RU" sz="4000" b="1" dirty="0" smtClean="0"/>
              <a:t>п</a:t>
            </a:r>
            <a:r>
              <a:rPr lang="ru-RU" sz="4000" dirty="0" smtClean="0"/>
              <a:t>ара.</a:t>
            </a:r>
          </a:p>
          <a:p>
            <a:r>
              <a:rPr lang="ru-RU" sz="4000" dirty="0" smtClean="0"/>
              <a:t>У</a:t>
            </a:r>
            <a:r>
              <a:rPr lang="ru-RU" sz="4000" b="1" dirty="0" smtClean="0"/>
              <a:t>м</a:t>
            </a:r>
            <a:r>
              <a:rPr lang="ru-RU" sz="4000" dirty="0" smtClean="0"/>
              <a:t> - хорошо, а два – лучше.</a:t>
            </a:r>
          </a:p>
          <a:p>
            <a:r>
              <a:rPr lang="ru-RU" sz="4000" dirty="0" smtClean="0"/>
              <a:t>Мы сами с у</a:t>
            </a:r>
            <a:r>
              <a:rPr lang="ru-RU" sz="4000" b="1" dirty="0" smtClean="0"/>
              <a:t>с</a:t>
            </a:r>
            <a:r>
              <a:rPr lang="ru-RU" sz="4000" dirty="0" smtClean="0"/>
              <a:t>ами</a:t>
            </a:r>
            <a:r>
              <a:rPr lang="ru-RU" sz="4000" b="1" dirty="0" smtClean="0"/>
              <a:t>.</a:t>
            </a:r>
          </a:p>
          <a:p>
            <a:r>
              <a:rPr lang="ru-RU" sz="4000" dirty="0" smtClean="0"/>
              <a:t>Первый </a:t>
            </a:r>
            <a:r>
              <a:rPr lang="ru-RU" sz="4000" b="1" dirty="0" smtClean="0"/>
              <a:t>б</a:t>
            </a:r>
            <a:r>
              <a:rPr lang="ru-RU" sz="4000" dirty="0" smtClean="0"/>
              <a:t>лин комом.</a:t>
            </a:r>
          </a:p>
          <a:p>
            <a:r>
              <a:rPr lang="ru-RU" sz="4000" b="1" dirty="0" smtClean="0"/>
              <a:t>К</a:t>
            </a:r>
            <a:r>
              <a:rPr lang="ru-RU" sz="4000" dirty="0" smtClean="0"/>
              <a:t>ашу маслом не испортишь.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18012"/>
            <a:ext cx="86606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 Родину – сумей постоять</a:t>
            </a:r>
          </a:p>
          <a:p>
            <a:r>
              <a:rPr lang="ru-RU" sz="3600" dirty="0" smtClean="0"/>
              <a:t>С родной земли – умри – не сходи.</a:t>
            </a:r>
          </a:p>
          <a:p>
            <a:r>
              <a:rPr lang="ru-RU" sz="3600" dirty="0" smtClean="0"/>
              <a:t>Кто за Родину – горой, тот истинный герой.</a:t>
            </a:r>
          </a:p>
          <a:p>
            <a:r>
              <a:rPr lang="ru-RU" sz="3600" dirty="0" smtClean="0"/>
              <a:t>Родина </a:t>
            </a:r>
            <a:r>
              <a:rPr lang="ru-RU" sz="3600" dirty="0" err="1" smtClean="0"/>
              <a:t>любимая,словно</a:t>
            </a:r>
            <a:r>
              <a:rPr lang="ru-RU" sz="3600" dirty="0" smtClean="0"/>
              <a:t> мать родимая.</a:t>
            </a:r>
          </a:p>
          <a:p>
            <a:r>
              <a:rPr lang="ru-RU" sz="3600" dirty="0" smtClean="0"/>
              <a:t>На чужой стороне и весна не красна.</a:t>
            </a:r>
          </a:p>
          <a:p>
            <a:r>
              <a:rPr lang="ru-RU" sz="3600" dirty="0" smtClean="0"/>
              <a:t>Где кто родится, там и пригодится.</a:t>
            </a:r>
          </a:p>
          <a:p>
            <a:r>
              <a:rPr lang="ru-RU" sz="3600" dirty="0" smtClean="0"/>
              <a:t>Жить –Родине служить</a:t>
            </a:r>
          </a:p>
          <a:p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3210</TotalTime>
  <Words>479</Words>
  <Application>Microsoft Office PowerPoint</Application>
  <PresentationFormat>Произвольный</PresentationFormat>
  <Paragraphs>97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ГКУ «Средняя школа №6 им.А.Молдабекова»</vt:lpstr>
      <vt:lpstr> </vt:lpstr>
      <vt:lpstr>Слайд 3</vt:lpstr>
      <vt:lpstr>Слайд 4</vt:lpstr>
      <vt:lpstr>Слайд 5</vt:lpstr>
      <vt:lpstr>Какова роль пословиц в жизни людей?</vt:lpstr>
      <vt:lpstr>Слайд 7</vt:lpstr>
      <vt:lpstr>Слайд 8</vt:lpstr>
      <vt:lpstr>Слайд 9</vt:lpstr>
      <vt:lpstr>Слайд 10</vt:lpstr>
      <vt:lpstr>Слайд 11</vt:lpstr>
      <vt:lpstr>Слайд 12</vt:lpstr>
      <vt:lpstr>Рефлексия: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Алматинская область г.Талдыкорган Коммунальное государственное учреждение «Средняя школа – гимназия № 14»</dc:title>
  <dc:creator>User</dc:creator>
  <cp:lastModifiedBy>Admin</cp:lastModifiedBy>
  <cp:revision>155</cp:revision>
  <dcterms:created xsi:type="dcterms:W3CDTF">2020-11-08T15:21:26Z</dcterms:created>
  <dcterms:modified xsi:type="dcterms:W3CDTF">2021-11-18T11:54:46Z</dcterms:modified>
</cp:coreProperties>
</file>