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529858"/>
            <a:ext cx="792088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24.01.2022 </a:t>
            </a:r>
          </a:p>
          <a:p>
            <a:pPr algn="ctr"/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 әліппесі. Синтаксис</a:t>
            </a:r>
          </a:p>
          <a:p>
            <a:pPr algn="ctr"/>
            <a:endParaRPr lang="kk-KZ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Сабақтың мақсаты: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Python 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тіліндегі сызықтық алгоритмдерді программалау</a:t>
            </a:r>
          </a:p>
          <a:p>
            <a:pPr algn="ctr"/>
            <a:endParaRPr lang="kk-KZ" sz="4400" dirty="0"/>
          </a:p>
          <a:p>
            <a:endParaRPr lang="kk-KZ" sz="4400" dirty="0" smtClean="0"/>
          </a:p>
          <a:p>
            <a:endParaRPr lang="kk-KZ" dirty="0"/>
          </a:p>
          <a:p>
            <a:r>
              <a:rPr lang="kk-KZ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18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06489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1168"/>
            <a:ext cx="7848872" cy="1439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398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806489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26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68" y="764704"/>
            <a:ext cx="8235231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42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62" y="692696"/>
            <a:ext cx="837221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8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21" y="332657"/>
            <a:ext cx="8178437" cy="223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806009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892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404664"/>
            <a:ext cx="806489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85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144660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76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</TotalTime>
  <Words>17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Сейлхан</dc:creator>
  <cp:lastModifiedBy>Сейлхан</cp:lastModifiedBy>
  <cp:revision>3</cp:revision>
  <dcterms:created xsi:type="dcterms:W3CDTF">2022-01-24T09:06:05Z</dcterms:created>
  <dcterms:modified xsi:type="dcterms:W3CDTF">2022-01-24T09:33:49Z</dcterms:modified>
</cp:coreProperties>
</file>