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94" r:id="rId2"/>
    <p:sldId id="295" r:id="rId3"/>
    <p:sldId id="296" r:id="rId4"/>
    <p:sldId id="315" r:id="rId5"/>
    <p:sldId id="298" r:id="rId6"/>
    <p:sldId id="258" r:id="rId7"/>
    <p:sldId id="318" r:id="rId8"/>
    <p:sldId id="329" r:id="rId9"/>
    <p:sldId id="330" r:id="rId10"/>
    <p:sldId id="260" r:id="rId11"/>
    <p:sldId id="261" r:id="rId12"/>
    <p:sldId id="305" r:id="rId13"/>
    <p:sldId id="306" r:id="rId14"/>
    <p:sldId id="287" r:id="rId15"/>
    <p:sldId id="30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88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8C37-5F60-412A-8608-D7510E98AA42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C475296-5560-4FF2-879B-8A7552E835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8C37-5F60-412A-8608-D7510E98AA42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75296-5560-4FF2-879B-8A7552E835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8C37-5F60-412A-8608-D7510E98AA42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75296-5560-4FF2-879B-8A7552E835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8C37-5F60-412A-8608-D7510E98AA42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C475296-5560-4FF2-879B-8A7552E835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8C37-5F60-412A-8608-D7510E98AA42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75296-5560-4FF2-879B-8A7552E8350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8C37-5F60-412A-8608-D7510E98AA42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75296-5560-4FF2-879B-8A7552E835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8C37-5F60-412A-8608-D7510E98AA42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C475296-5560-4FF2-879B-8A7552E8350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8C37-5F60-412A-8608-D7510E98AA42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75296-5560-4FF2-879B-8A7552E835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8C37-5F60-412A-8608-D7510E98AA42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75296-5560-4FF2-879B-8A7552E835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8C37-5F60-412A-8608-D7510E98AA42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75296-5560-4FF2-879B-8A7552E835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58C37-5F60-412A-8608-D7510E98AA42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75296-5560-4FF2-879B-8A7552E8350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0058C37-5F60-412A-8608-D7510E98AA42}" type="datetimeFigureOut">
              <a:rPr lang="ru-RU" smtClean="0"/>
              <a:pPr/>
              <a:t>10.02.2022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C475296-5560-4FF2-879B-8A7552E8350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548680"/>
            <a:ext cx="6966520" cy="45561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kk-KZ" sz="36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kk-KZ" sz="3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kk-KZ" sz="3600" b="1" i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kk-KZ" sz="3600" b="1" i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kk-KZ" sz="3600" b="1" i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kk-KZ" sz="36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kk-KZ" sz="3600" b="1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Эссе жазу әдістемесі»</a:t>
            </a:r>
            <a:endParaRPr lang="en-US" sz="36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kk-KZ" sz="36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33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76672"/>
            <a:ext cx="85689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ЭССЕ </a:t>
            </a:r>
            <a:r>
              <a:rPr lang="ru-RU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жазу</a:t>
            </a:r>
            <a:r>
              <a:rPr lang="ru-RU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барысында</a:t>
            </a:r>
            <a:r>
              <a:rPr lang="ru-RU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қатаң</a:t>
            </a:r>
            <a:r>
              <a:rPr lang="ru-RU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сақталынуы</a:t>
            </a:r>
            <a:r>
              <a:rPr lang="ru-RU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тиіс</a:t>
            </a:r>
            <a:r>
              <a:rPr lang="ru-RU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ТАЛАПТАР:</a:t>
            </a:r>
          </a:p>
          <a:p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көзқарастың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көрінісі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Фактілі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дәлелдер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аргументтер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Теоретикалық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негіздеме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Терминдерді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қолдану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Цитаталарды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келтіру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Әртүрлі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көзқарастарды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мысалға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алу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Логикалық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заңдылықтың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сақталынуы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Салыстыру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қорытындылау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әдістерін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қолдану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Сауаттылық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(пункт.,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орфогр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Юмор, сарказм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20688"/>
            <a:ext cx="813690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Жиі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кездесетін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қателіктер</a:t>
            </a: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Проблема </a:t>
            </a:r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ашылмайды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Автордың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позициясы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көрінбейді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Теоретикалық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негіздемесі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жоқ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Терминдерді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орынсыз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сауатсыз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қолдану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Тым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қарапайым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өмірдің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мысалдары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көп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Ауызекі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сөздер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диалект, сленг, жаргон </a:t>
            </a:r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сөздер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Келтірілген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мысалдар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автор </a:t>
            </a:r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позициясына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қайшы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Қорытындылау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түйін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шығару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деген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жоқ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Логиканың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болмауы</a:t>
            </a:r>
            <a:r>
              <a:rPr lang="ru-RU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3" y="476672"/>
            <a:ext cx="842493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Эссенің кіріспе бөлімі</a:t>
            </a:r>
          </a:p>
          <a:p>
            <a:pPr algn="ctr"/>
            <a:endParaRPr lang="kk-KZ" sz="3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Кіріспе- Тақырыпты түсіну сөйлемі- 3-4 сөйлем</a:t>
            </a:r>
          </a:p>
          <a:p>
            <a:r>
              <a:rPr lang="kk-KZ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Тақырыпты түсіну сөйлемі</a:t>
            </a:r>
          </a:p>
          <a:p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Отан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неге адамға </a:t>
            </a:r>
            <a:r>
              <a:rPr lang="kk-KZ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ыстық?</a:t>
            </a:r>
          </a:p>
          <a:p>
            <a:endParaRPr lang="kk-K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Еске сақтаңыз: </a:t>
            </a:r>
          </a:p>
          <a:p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 тақырыптан тірек сөздерді табуы керек.</a:t>
            </a:r>
          </a:p>
          <a:p>
            <a:r>
              <a:rPr lang="kk-K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ірек сөздердің мағынасын ашып, кіріспеге жазады</a:t>
            </a:r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346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764704"/>
            <a:ext cx="806489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 бөлім</a:t>
            </a:r>
          </a:p>
          <a:p>
            <a:r>
              <a:rPr lang="kk-KZ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Тезис</a:t>
            </a:r>
            <a:r>
              <a:rPr lang="kk-KZ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бұл дәлелдейтін немесе жоққа шығаратын тұжырымдама-пайымдаулар. Тезистің басты ерекшелігі ұсынылатын дәйектерге дәлелдер келтірілуі тиіс.</a:t>
            </a:r>
            <a:endParaRPr lang="kk-KZ" sz="3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Аргументтер - </a:t>
            </a:r>
            <a:r>
              <a:rPr lang="kk-KZ" sz="3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философияда – пікір, ойдың немесе теорияның ақиқаттығына келтірілетін дәлел.</a:t>
            </a:r>
          </a:p>
          <a:p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 аргумент</a:t>
            </a:r>
          </a:p>
          <a:p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 аргумент</a:t>
            </a:r>
          </a:p>
          <a:p>
            <a:r>
              <a:rPr lang="kk-KZ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 аргумент</a:t>
            </a:r>
          </a:p>
          <a:p>
            <a:r>
              <a:rPr lang="kk-KZ" sz="3200" dirty="0" smtClean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  <a:endParaRPr lang="en-US" sz="32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0044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04664"/>
            <a:ext cx="660662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Қорытындылай келе, қазіргі қоғам жастары алға ұмтылып келеді, жігер отымыз сөнбей, елімізді биікке шығара берейік, әріптестерім!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8499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Біліктілікті арттыру курсының аясында кері байланыс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204864"/>
            <a:ext cx="4762500" cy="3228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60562" y="476672"/>
            <a:ext cx="64807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dirty="0" smtClean="0">
                <a:solidFill>
                  <a:srgbClr val="FF0000"/>
                </a:solidFill>
              </a:rPr>
              <a:t>Рефлексия</a:t>
            </a:r>
          </a:p>
          <a:p>
            <a:pPr algn="ctr"/>
            <a:endParaRPr lang="kk-KZ" sz="3200" dirty="0">
              <a:solidFill>
                <a:srgbClr val="FF0000"/>
              </a:solidFill>
            </a:endParaRPr>
          </a:p>
          <a:p>
            <a:pPr algn="ctr"/>
            <a:r>
              <a:rPr lang="kk-KZ" sz="3200" dirty="0" smtClean="0">
                <a:solidFill>
                  <a:srgbClr val="FF0000"/>
                </a:solidFill>
              </a:rPr>
              <a:t>Кері байланыс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674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052736"/>
            <a:ext cx="8424936" cy="51309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40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Мақсаты: </a:t>
            </a:r>
            <a:endParaRPr lang="kk-KZ" sz="4000" b="1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kk-KZ" sz="40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Эссе </a:t>
            </a:r>
            <a:r>
              <a:rPr lang="kk-KZ" sz="4000" b="1" i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жазудың тиімді жолдарын практикада көрсету арқылы, ұстаздардың оқу және жазу сауаттылықтарын арттыруға ықпал ету, әдістемелік қолдау көрсету.</a:t>
            </a:r>
            <a:endParaRPr lang="en-US" sz="4000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661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124744"/>
            <a:ext cx="8136904" cy="330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Семинар жұмысының бағыттары: </a:t>
            </a:r>
            <a:endParaRPr lang="en-US" sz="32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3200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Теориялық бөлім:</a:t>
            </a:r>
            <a:r>
              <a:rPr lang="kk-KZ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3200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Эссе, оның түрлері</a:t>
            </a:r>
            <a:endParaRPr lang="en-US" sz="3200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3200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Практикалық бөлім: </a:t>
            </a:r>
            <a:r>
              <a:rPr lang="kk-KZ" sz="3200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Эссе жазудың тиімді жолдары</a:t>
            </a:r>
            <a:endParaRPr lang="en-US" sz="3200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3200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Кері байланыс</a:t>
            </a:r>
            <a:endParaRPr lang="en-US" sz="32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7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484784"/>
            <a:ext cx="763284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Шығармашылық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дегеніміз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өзінің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жаңашылдығымен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өзгешелігімен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ерекшеленетін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өнім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алуға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мүмкіндік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жасайтын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тұлғаның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бойындағы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қабілеттіліктің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біліктіліктің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түрткінің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мотивтің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4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98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980728"/>
            <a:ext cx="7092263" cy="6227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3200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Теориялық бөлім:</a:t>
            </a:r>
            <a:r>
              <a:rPr lang="kk-KZ" sz="3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kk-KZ" sz="3200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Эссе, оның түрлері</a:t>
            </a:r>
            <a:endParaRPr lang="en-US" sz="3200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Как написать убедительное эссе для университета — Блог LinguaTri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276872"/>
            <a:ext cx="5310590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495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741682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Эссе </a:t>
            </a:r>
            <a:r>
              <a:rPr lang="ru-RU" sz="28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дегеніміз</a:t>
            </a:r>
            <a:r>
              <a:rPr lang="ru-RU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француз.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тіл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тәжірбие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ru-RU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лат.тіл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құрау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-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философиялық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әдеби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тарихи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публицистикалық,әлеуметтанулық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саяси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тағы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басқа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саладағы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автордың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көзқарасын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білдіретін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прозалық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мәтін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Эссе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екіге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бөлінеді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arenR"/>
            </a:pP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субъективті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мақсаты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авторды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жан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жақты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ашу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таныту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arenR"/>
            </a:pP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объективті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мақсаты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белгілі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бір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ғылыми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тақырып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автордың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көзқарасын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ашу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таныту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Қолданылуына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қарай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әдеби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жанрда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білімді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бақылау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әдісі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ретінде</a:t>
            </a:r>
            <a:r>
              <a:rPr lang="ru-RU" sz="28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&quot;эссенің түрлері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98747" cy="7300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739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777686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Эссе </a:t>
            </a:r>
            <a:r>
              <a:rPr lang="ru-RU" sz="28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</a:t>
            </a:r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sz="2800" dirty="0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Сипаттамалық</a:t>
            </a:r>
            <a:r>
              <a:rPr lang="ru-RU" sz="28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эссенің</a:t>
            </a:r>
            <a:r>
              <a:rPr lang="ru-RU" sz="2800" dirty="0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адамның</a:t>
            </a:r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жердің</a:t>
            </a:r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заттың</a:t>
            </a:r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дебаттың</a:t>
            </a:r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бейнесін</a:t>
            </a:r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сипаттау</a:t>
            </a:r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табылады</a:t>
            </a:r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Детальдар</a:t>
            </a:r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оқырманға</a:t>
            </a:r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сипатталған</a:t>
            </a:r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затты</a:t>
            </a:r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елестеткізеді</a:t>
            </a:r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8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Анықтамалық</a:t>
            </a:r>
            <a:r>
              <a:rPr lang="ru-RU" sz="28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эссенің</a:t>
            </a:r>
            <a:r>
              <a:rPr lang="ru-RU" sz="2800" dirty="0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дәлелдер</a:t>
            </a:r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терминдер</a:t>
            </a:r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анекдоттар</a:t>
            </a:r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</a:t>
            </a:r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</a:t>
            </a:r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терминнің</a:t>
            </a:r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мағынасын</a:t>
            </a:r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ашу</a:t>
            </a:r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8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Хабарлама</a:t>
            </a:r>
            <a:r>
              <a:rPr lang="ru-RU" sz="28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эссе </a:t>
            </a:r>
            <a:r>
              <a:rPr lang="ru-RU" sz="28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Субъективтік</a:t>
            </a:r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көзқараспен</a:t>
            </a:r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оқиғаны</a:t>
            </a:r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сипаттау</a:t>
            </a:r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</a:t>
            </a:r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жақта</a:t>
            </a:r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өткен</a:t>
            </a:r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осы </a:t>
            </a:r>
            <a:r>
              <a:rPr lang="ru-RU" sz="28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шақта</a:t>
            </a:r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жазылатын</a:t>
            </a:r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эссе </a:t>
            </a:r>
            <a:r>
              <a:rPr lang="ru-RU" sz="28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түрі</a:t>
            </a:r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хабарламалық</a:t>
            </a:r>
            <a:r>
              <a:rPr lang="ru-RU" sz="28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эссе. </a:t>
            </a:r>
            <a:endParaRPr lang="ru-RU" sz="2800" b="0" i="0" dirty="0">
              <a:solidFill>
                <a:srgbClr val="20212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735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92696"/>
            <a:ext cx="727280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4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Салыстырмалы</a:t>
            </a:r>
            <a:r>
              <a:rPr lang="ru-RU" sz="24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4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кереғар</a:t>
            </a:r>
            <a:r>
              <a:rPr lang="ru-RU" sz="24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эссенің</a:t>
            </a:r>
            <a:r>
              <a:rPr lang="ru-RU" sz="2400" dirty="0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sz="2400" dirty="0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одан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мәселелердің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қарым-қатынастарын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тарқатып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жазу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Дәлелдеме</a:t>
            </a:r>
            <a:r>
              <a:rPr lang="ru-RU" sz="24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эссенің</a:t>
            </a:r>
            <a:r>
              <a:rPr lang="ru-RU" sz="2400" dirty="0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айтылған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оймен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оқырманды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көндіру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Оқырманның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зейінін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аудартып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қатаң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дәлелдер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көрсету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жазылады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24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Аргументтік</a:t>
            </a:r>
            <a:r>
              <a:rPr lang="ru-RU" sz="24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эссе - </a:t>
            </a:r>
            <a:r>
              <a:rPr lang="ru-RU" sz="2400" dirty="0" err="1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көбінесе</a:t>
            </a:r>
            <a:r>
              <a:rPr lang="ru-RU" sz="2400" dirty="0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қарама-қайшылық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тудыратын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тақырыптарда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жазылады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solidFill>
                <a:srgbClr val="2021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Әдеби</a:t>
            </a:r>
            <a:r>
              <a:rPr lang="ru-RU" sz="2400" b="1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эссе 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400" dirty="0" smtClean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эссе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түрлеріне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ұқсамайды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u="sng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Біріншіден</a:t>
            </a:r>
            <a:r>
              <a:rPr lang="ru-RU" sz="2400" b="1" u="sng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әдеби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шығармаларға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негізделген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u="sng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Екіншіден</a:t>
            </a:r>
            <a:r>
              <a:rPr lang="ru-RU" sz="2400" b="1" u="sng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автордың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айтқысы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келген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идеяларын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болжап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түсінуге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негізделген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яғни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түсіндірмені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ететін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пікірталас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жұмбақты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табуды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етеді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40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533810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1225</TotalTime>
  <Words>432</Words>
  <Application>Microsoft Office PowerPoint</Application>
  <PresentationFormat>Экран (4:3)</PresentationFormat>
  <Paragraphs>69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СШ № 31</cp:lastModifiedBy>
  <cp:revision>68</cp:revision>
  <dcterms:created xsi:type="dcterms:W3CDTF">2016-10-26T05:52:46Z</dcterms:created>
  <dcterms:modified xsi:type="dcterms:W3CDTF">2022-02-10T11:06:08Z</dcterms:modified>
</cp:coreProperties>
</file>