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315" r:id="rId3"/>
    <p:sldId id="310" r:id="rId4"/>
    <p:sldId id="317" r:id="rId5"/>
    <p:sldId id="311" r:id="rId6"/>
    <p:sldId id="316" r:id="rId7"/>
    <p:sldId id="318" r:id="rId8"/>
    <p:sldId id="319" r:id="rId9"/>
    <p:sldId id="320" r:id="rId10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0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1563347796_aea5c65758fcb6af.jpg"/>
          <p:cNvPicPr>
            <a:picLocks noChangeAspect="1" noChangeArrowheads="1"/>
          </p:cNvPicPr>
          <p:nvPr/>
        </p:nvPicPr>
        <p:blipFill>
          <a:blip r:embed="rId2"/>
          <a:srcRect t="7051" r="7943" b="11218"/>
          <a:stretch>
            <a:fillRect/>
          </a:stretch>
        </p:blipFill>
        <p:spPr bwMode="auto">
          <a:xfrm>
            <a:off x="971600" y="4196968"/>
            <a:ext cx="7529490" cy="266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276872"/>
            <a:ext cx="8763000" cy="151387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kk-KZ" sz="4000" dirty="0" smtClean="0">
              <a:solidFill>
                <a:srgbClr val="0070C0"/>
              </a:solidFill>
            </a:endParaRPr>
          </a:p>
          <a:p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7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10.2.3.1 көпшілікке арналған интервью құрылымы мен рәсімделуін білу, жанрлық ерекшеліктерін талдау;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7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10.3.3.1 қажетті клишелер мен лексикалық құрылымдарды қолданып,  көтерілген мәселе бойынша өз ойын дәлелдеп эссе жазу (дискуссивті эссе</a:t>
            </a:r>
            <a:r>
              <a:rPr lang="kk-KZ" sz="7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k-KZ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800" dirty="0" smtClean="0">
              <a:solidFill>
                <a:srgbClr val="0070C0"/>
              </a:solidFill>
            </a:endParaRPr>
          </a:p>
          <a:p>
            <a:endParaRPr lang="kk-KZ" sz="1800" dirty="0" smtClean="0">
              <a:solidFill>
                <a:srgbClr val="0070C0"/>
              </a:solidFill>
            </a:endParaRPr>
          </a:p>
          <a:p>
            <a:endParaRPr lang="kk-KZ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820" y="304800"/>
            <a:ext cx="6512511" cy="90962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«А» сынып. Қазақ тілі</a:t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306" y="1700808"/>
            <a:ext cx="7961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 </a:t>
            </a:r>
            <a:r>
              <a:rPr lang="kk-KZ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энергия </a:t>
            </a:r>
          </a:p>
        </p:txBody>
      </p:sp>
    </p:spTree>
    <p:extLst>
      <p:ext uri="{BB962C8B-B14F-4D97-AF65-F5344CB8AC3E}">
        <p14:creationId xmlns:p14="http://schemas.microsoft.com/office/powerpoint/2010/main" val="475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5214950"/>
            <a:ext cx="7734328" cy="1357322"/>
          </a:xfrm>
        </p:spPr>
        <p:txBody>
          <a:bodyPr/>
          <a:lstStyle/>
          <a:p>
            <a:pPr algn="l"/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бойынша өз ойыңды ортаға сал...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214290"/>
            <a:ext cx="8496944" cy="39919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тапсырма. «Ойды дамыт» әдісі</a:t>
            </a:r>
            <a:endParaRPr lang="kk-K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buNone/>
            </a:pPr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Баламалы энергия деген не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үнемдеу адамзатты алаңдатып отырғанмен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 көптеген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елдер табиғи отынды әліде шексіз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өндіруде. Азия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 Латын Америкасы, Африка елдерінде  халық саны өссе де, баламалы энергия көздерін өндіруге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асықпайды.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Энергияға сұраныс  артқанына  қарамастан, басшылық тарапынан бұл мәселеге мән бермей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отыр. Баламалы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энергияның пайдасын біле тұра, экологияны бұзуға болмайды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5214950"/>
            <a:ext cx="7734328" cy="1357322"/>
          </a:xfrm>
        </p:spPr>
        <p:txBody>
          <a:bodyPr/>
          <a:lstStyle/>
          <a:p>
            <a:pPr algn="l"/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214290"/>
            <a:ext cx="8496944" cy="3991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тапсырма. «Терминдер тізбегі» әдісі</a:t>
            </a:r>
            <a:endParaRPr lang="kk-K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55648"/>
            <a:ext cx="7488832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1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731520"/>
            <a:ext cx="8143932" cy="3474720"/>
          </a:xfrm>
        </p:spPr>
        <p:txBody>
          <a:bodyPr/>
          <a:lstStyle/>
          <a:p>
            <a:pPr algn="ctr">
              <a:buNone/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Кестемен жұмыс</a:t>
            </a:r>
            <a:endParaRPr lang="kk-KZ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kk-KZ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03562"/>
              </p:ext>
            </p:extLst>
          </p:nvPr>
        </p:nvGraphicFramePr>
        <p:xfrm>
          <a:off x="214282" y="2571744"/>
          <a:ext cx="8715435" cy="2858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708"/>
                <a:gridCol w="2297812"/>
                <a:gridCol w="1928826"/>
                <a:gridCol w="2000264"/>
                <a:gridCol w="1928825"/>
              </a:tblGrid>
              <a:tr h="1000132">
                <a:tc>
                  <a:txBody>
                    <a:bodyPr/>
                    <a:lstStyle/>
                    <a:p>
                      <a:r>
                        <a:rPr lang="kk-KZ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Адамзатты  алаңдатып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отырған мәселе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Халық саны өсіп жатқан елдер.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Болашақта керек энергия.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Баламалы энергия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көздері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3504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6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00807"/>
            <a:ext cx="8763000" cy="1513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4000" dirty="0" smtClean="0">
              <a:solidFill>
                <a:srgbClr val="0070C0"/>
              </a:solidFill>
            </a:endParaRPr>
          </a:p>
          <a:p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800" dirty="0" smtClean="0">
              <a:solidFill>
                <a:srgbClr val="0070C0"/>
              </a:solidFill>
            </a:endParaRPr>
          </a:p>
          <a:p>
            <a:endParaRPr lang="kk-KZ" sz="1800" dirty="0" smtClean="0">
              <a:solidFill>
                <a:srgbClr val="0070C0"/>
              </a:solidFill>
            </a:endParaRPr>
          </a:p>
          <a:p>
            <a:endParaRPr lang="kk-KZ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04800"/>
            <a:ext cx="7889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«Сен білесің бе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kk-KZ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717679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00807"/>
            <a:ext cx="8763000" cy="15138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тапсырмасы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 болашақ энергиясын қолдаймын»- тақырыбында эссе жазу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(80-90 </a:t>
            </a:r>
            <a:r>
              <a:rPr lang="ru-RU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kk-KZ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800" dirty="0" smtClean="0">
              <a:solidFill>
                <a:srgbClr val="0070C0"/>
              </a:solidFill>
            </a:endParaRPr>
          </a:p>
          <a:p>
            <a:endParaRPr lang="kk-KZ" sz="1800" dirty="0" smtClean="0">
              <a:solidFill>
                <a:srgbClr val="0070C0"/>
              </a:solidFill>
            </a:endParaRPr>
          </a:p>
          <a:p>
            <a:endParaRPr lang="kk-KZ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768" y="3501008"/>
            <a:ext cx="3411463" cy="227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7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00807"/>
            <a:ext cx="8763000" cy="1513879"/>
          </a:xfrm>
        </p:spPr>
        <p:txBody>
          <a:bodyPr>
            <a:normAutofit/>
          </a:bodyPr>
          <a:lstStyle/>
          <a:p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800" dirty="0" smtClean="0">
              <a:solidFill>
                <a:srgbClr val="0070C0"/>
              </a:solidFill>
            </a:endParaRPr>
          </a:p>
          <a:p>
            <a:endParaRPr lang="kk-KZ" sz="1800" dirty="0" smtClean="0">
              <a:solidFill>
                <a:srgbClr val="0070C0"/>
              </a:solidFill>
            </a:endParaRPr>
          </a:p>
          <a:p>
            <a:endParaRPr lang="kk-KZ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52736"/>
            <a:ext cx="6819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00807"/>
            <a:ext cx="8763000" cy="1513879"/>
          </a:xfrm>
        </p:spPr>
        <p:txBody>
          <a:bodyPr>
            <a:normAutofit/>
          </a:bodyPr>
          <a:lstStyle/>
          <a:p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800" dirty="0" smtClean="0">
              <a:solidFill>
                <a:srgbClr val="0070C0"/>
              </a:solidFill>
            </a:endParaRPr>
          </a:p>
          <a:p>
            <a:endParaRPr lang="kk-KZ" sz="1800" dirty="0" smtClean="0">
              <a:solidFill>
                <a:srgbClr val="0070C0"/>
              </a:solidFill>
            </a:endParaRPr>
          </a:p>
          <a:p>
            <a:endParaRPr lang="kk-KZ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02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864</TotalTime>
  <Words>177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Georgia</vt:lpstr>
      <vt:lpstr>Times New Roman</vt:lpstr>
      <vt:lpstr>Trebuchet MS</vt:lpstr>
      <vt:lpstr>Воздушный поток</vt:lpstr>
      <vt:lpstr>10 «А» сынып. Қазақ тілі Сабақтың тақырыбы: </vt:lpstr>
      <vt:lpstr>Презентация PowerPoint</vt:lpstr>
      <vt:lpstr>Мәтін бойынша өз ойыңды ортаға сал...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Ula</cp:lastModifiedBy>
  <cp:revision>94</cp:revision>
  <cp:lastPrinted>2020-12-07T03:48:38Z</cp:lastPrinted>
  <dcterms:created xsi:type="dcterms:W3CDTF">2020-11-16T16:38:24Z</dcterms:created>
  <dcterms:modified xsi:type="dcterms:W3CDTF">2022-01-19T18:27:07Z</dcterms:modified>
</cp:coreProperties>
</file>