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  <p:sldMasterId id="214748367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 rot="5400000">
            <a:off x="5020469" y="2197894"/>
            <a:ext cx="5918200" cy="195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 rot="5400000">
            <a:off x="1042194" y="323057"/>
            <a:ext cx="5918200" cy="570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 rot="5400000">
            <a:off x="3011487" y="188912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9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26390" algn="l">
              <a:spcBef>
                <a:spcPts val="560"/>
              </a:spcBef>
              <a:spcAft>
                <a:spcPts val="0"/>
              </a:spcAft>
              <a:buSzPts val="1540"/>
              <a:buChar char="■"/>
              <a:defRPr sz="2800"/>
            </a:lvl2pPr>
            <a:lvl3pPr marL="1371600" lvl="2" indent="-304800" algn="l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1828800" lvl="3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4pPr>
            <a:lvl5pPr marL="2286000" lvl="4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5pPr>
            <a:lvl6pPr marL="2743200" lvl="5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6pPr>
            <a:lvl7pPr marL="3200400" lvl="6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7pPr>
            <a:lvl8pPr marL="3657600" lvl="7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8pPr>
            <a:lvl9pPr marL="4114800" lvl="8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9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3pPr>
            <a:lvl4pPr marL="1828800" lvl="3" indent="-284480" algn="l">
              <a:spcBef>
                <a:spcPts val="320"/>
              </a:spcBef>
              <a:spcAft>
                <a:spcPts val="0"/>
              </a:spcAft>
              <a:buSzPts val="880"/>
              <a:buChar char="■"/>
              <a:defRPr sz="1600"/>
            </a:lvl4pPr>
            <a:lvl5pPr marL="2286000" lvl="4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marL="2743200" lvl="5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6pPr>
            <a:lvl7pPr marL="3200400" lvl="6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7pPr>
            <a:lvl8pPr marL="3657600" lvl="7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8pPr>
            <a:lvl9pPr marL="4114800" lvl="8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3pPr>
            <a:lvl4pPr marL="1828800" lvl="3" indent="-284480" algn="l">
              <a:spcBef>
                <a:spcPts val="320"/>
              </a:spcBef>
              <a:spcAft>
                <a:spcPts val="0"/>
              </a:spcAft>
              <a:buSzPts val="880"/>
              <a:buChar char="■"/>
              <a:defRPr sz="1600"/>
            </a:lvl4pPr>
            <a:lvl5pPr marL="2286000" lvl="4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marL="2743200" lvl="5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6pPr>
            <a:lvl7pPr marL="3200400" lvl="6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7pPr>
            <a:lvl8pPr marL="3657600" lvl="7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8pPr>
            <a:lvl9pPr marL="4114800" lvl="8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12419" algn="l"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400"/>
            </a:lvl2pPr>
            <a:lvl3pPr marL="1371600" lvl="2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12419" algn="l"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400"/>
            </a:lvl2pPr>
            <a:lvl3pPr marL="1371600" lvl="2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9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7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TEXT_AND_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417512" y="1098550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800100" y="1098550"/>
            <a:ext cx="328612" cy="47466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41337" y="1520825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911225" y="1520825"/>
            <a:ext cx="368300" cy="474662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762000" y="990600"/>
            <a:ext cx="31750" cy="105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" name="Google Shape;17;p1"/>
          <p:cNvGrpSpPr/>
          <p:nvPr/>
        </p:nvGrpSpPr>
        <p:grpSpPr>
          <a:xfrm>
            <a:off x="0" y="2438400"/>
            <a:ext cx="9009062" cy="1052512"/>
            <a:chOff x="0" y="1536"/>
            <a:chExt cx="5675" cy="663"/>
          </a:xfrm>
        </p:grpSpPr>
        <p:grpSp>
          <p:nvGrpSpPr>
            <p:cNvPr id="18" name="Google Shape;18;p1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9" name="Google Shape;19;p1"/>
              <p:cNvSpPr txBox="1"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" name="Google Shape;20;p1"/>
              <p:cNvSpPr txBox="1"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1" name="Google Shape;21;p1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2" name="Google Shape;22;p1"/>
              <p:cNvSpPr txBox="1"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" name="Google Shape;23;p1"/>
              <p:cNvSpPr txBox="1"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4" name="Google Shape;24;p1"/>
            <p:cNvSpPr txBox="1"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5;p1"/>
            <p:cNvSpPr txBox="1"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Google Shape;26;p1"/>
            <p:cNvSpPr txBox="1"/>
            <p:nvPr/>
          </p:nvSpPr>
          <p:spPr>
            <a:xfrm rot="10800000" flipH="1">
              <a:off x="199" y="2054"/>
              <a:ext cx="5476" cy="3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" name="Google Shape;27;p1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Google Shape;28;p1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2639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48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1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sz="1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417512" y="1098550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800100" y="1098550"/>
            <a:ext cx="328612" cy="47466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541337" y="1520825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911225" y="1520825"/>
            <a:ext cx="368300" cy="474662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62000" y="990600"/>
            <a:ext cx="31750" cy="105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2639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048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sz="1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ctrTitle"/>
          </p:nvPr>
        </p:nvSpPr>
        <p:spPr>
          <a:xfrm>
            <a:off x="1000125" y="1785937"/>
            <a:ext cx="77724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Неопределённый интеграл.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>
            <a:spLocks noGrp="1"/>
          </p:cNvSpPr>
          <p:nvPr>
            <p:ph type="title"/>
          </p:nvPr>
        </p:nvSpPr>
        <p:spPr>
          <a:xfrm>
            <a:off x="642937" y="500062"/>
            <a:ext cx="7772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7</a:t>
            </a: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	Вычислить интеграл</a:t>
            </a:r>
            <a:endParaRPr/>
          </a:p>
        </p:txBody>
      </p:sp>
      <p:pic>
        <p:nvPicPr>
          <p:cNvPr id="369" name="Google Shape;36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500062"/>
            <a:ext cx="1441450" cy="83026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37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37"/>
          <p:cNvSpPr txBox="1"/>
          <p:nvPr/>
        </p:nvSpPr>
        <p:spPr>
          <a:xfrm>
            <a:off x="0" y="14668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3" name="Google Shape;373;p37"/>
          <p:cNvCxnSpPr/>
          <p:nvPr/>
        </p:nvCxnSpPr>
        <p:spPr>
          <a:xfrm>
            <a:off x="6357937" y="3857625"/>
            <a:ext cx="2357437" cy="1587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74" name="Google Shape;374;p3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3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3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37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8" name="Google Shape;37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7" y="3929062"/>
            <a:ext cx="1428750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24000"/>
            <a:ext cx="1143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812" y="1643062"/>
            <a:ext cx="3429000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28812" y="2786062"/>
            <a:ext cx="6796087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7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37"/>
          <p:cNvSpPr txBox="1"/>
          <p:nvPr/>
        </p:nvSpPr>
        <p:spPr>
          <a:xfrm>
            <a:off x="0" y="1524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37"/>
          <p:cNvSpPr txBox="1"/>
          <p:nvPr/>
        </p:nvSpPr>
        <p:spPr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</p:txBody>
      </p:sp>
      <p:sp>
        <p:nvSpPr>
          <p:cNvPr id="385" name="Google Shape;385;p37"/>
          <p:cNvSpPr txBox="1"/>
          <p:nvPr/>
        </p:nvSpPr>
        <p:spPr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 txBox="1">
            <a:spLocks noGrp="1"/>
          </p:cNvSpPr>
          <p:nvPr>
            <p:ph type="title"/>
          </p:nvPr>
        </p:nvSpPr>
        <p:spPr>
          <a:xfrm>
            <a:off x="642937" y="500062"/>
            <a:ext cx="7772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8</a:t>
            </a: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	Вычислить интеграл</a:t>
            </a:r>
            <a:endParaRPr/>
          </a:p>
        </p:txBody>
      </p:sp>
      <p:sp>
        <p:nvSpPr>
          <p:cNvPr id="391" name="Google Shape;391;p3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38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38"/>
          <p:cNvSpPr txBox="1"/>
          <p:nvPr/>
        </p:nvSpPr>
        <p:spPr>
          <a:xfrm>
            <a:off x="0" y="14668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4" name="Google Shape;394;p38"/>
          <p:cNvCxnSpPr/>
          <p:nvPr/>
        </p:nvCxnSpPr>
        <p:spPr>
          <a:xfrm>
            <a:off x="6572250" y="3714750"/>
            <a:ext cx="2143125" cy="1587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95" name="Google Shape;395;p3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3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3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38"/>
          <p:cNvSpPr txBox="1"/>
          <p:nvPr/>
        </p:nvSpPr>
        <p:spPr>
          <a:xfrm>
            <a:off x="0" y="9429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3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38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1" name="Google Shape;40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187" y="571500"/>
            <a:ext cx="1571625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7" y="1714500"/>
            <a:ext cx="3357562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0" y="2786062"/>
            <a:ext cx="5072062" cy="88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375" y="4000500"/>
            <a:ext cx="19621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8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38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38"/>
          <p:cNvSpPr txBox="1"/>
          <p:nvPr/>
        </p:nvSpPr>
        <p:spPr>
          <a:xfrm>
            <a:off x="0" y="15811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</p:txBody>
      </p:sp>
      <p:sp>
        <p:nvSpPr>
          <p:cNvPr id="408" name="Google Shape;408;p38"/>
          <p:cNvSpPr txBox="1"/>
          <p:nvPr/>
        </p:nvSpPr>
        <p:spPr>
          <a:xfrm>
            <a:off x="0" y="19716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"/>
          <p:cNvSpPr txBox="1">
            <a:spLocks noGrp="1"/>
          </p:cNvSpPr>
          <p:nvPr>
            <p:ph type="title"/>
          </p:nvPr>
        </p:nvSpPr>
        <p:spPr>
          <a:xfrm>
            <a:off x="642937" y="500062"/>
            <a:ext cx="7772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9</a:t>
            </a: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	Вычислить интеграл</a:t>
            </a:r>
            <a:endParaRPr/>
          </a:p>
        </p:txBody>
      </p:sp>
      <p:pic>
        <p:nvPicPr>
          <p:cNvPr id="414" name="Google Shape;4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512" y="527050"/>
            <a:ext cx="979487" cy="77628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39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>
            <a:off x="4786312" y="2714625"/>
            <a:ext cx="1214437" cy="1587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18" name="Google Shape;418;p3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3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3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3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3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3" name="Google Shape;42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5" y="1785937"/>
            <a:ext cx="5214937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5" name="Google Shape;425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812" y="3214687"/>
            <a:ext cx="1522412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"/>
          <p:cNvSpPr txBox="1">
            <a:spLocks noGrp="1"/>
          </p:cNvSpPr>
          <p:nvPr>
            <p:ph type="title"/>
          </p:nvPr>
        </p:nvSpPr>
        <p:spPr>
          <a:xfrm>
            <a:off x="642937" y="500062"/>
            <a:ext cx="7772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10</a:t>
            </a: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	Вычислить интеграл</a:t>
            </a:r>
            <a:endParaRPr/>
          </a:p>
        </p:txBody>
      </p:sp>
      <p:sp>
        <p:nvSpPr>
          <p:cNvPr id="431" name="Google Shape;431;p4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40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40"/>
          <p:cNvSpPr txBox="1"/>
          <p:nvPr/>
        </p:nvSpPr>
        <p:spPr>
          <a:xfrm>
            <a:off x="0" y="14668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4" name="Google Shape;434;p40"/>
          <p:cNvCxnSpPr/>
          <p:nvPr/>
        </p:nvCxnSpPr>
        <p:spPr>
          <a:xfrm>
            <a:off x="6357937" y="4143375"/>
            <a:ext cx="2428875" cy="1587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35" name="Google Shape;435;p4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4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4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40"/>
          <p:cNvSpPr txBox="1"/>
          <p:nvPr/>
        </p:nvSpPr>
        <p:spPr>
          <a:xfrm>
            <a:off x="0" y="9429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4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1" name="Google Shape;44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1575" y="425450"/>
            <a:ext cx="1212850" cy="100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7" y="1857375"/>
            <a:ext cx="5253037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125" y="3000375"/>
            <a:ext cx="7821612" cy="96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375" y="4429125"/>
            <a:ext cx="19621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40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40"/>
          <p:cNvSpPr txBox="1"/>
          <p:nvPr/>
        </p:nvSpPr>
        <p:spPr>
          <a:xfrm>
            <a:off x="0" y="15811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</p:txBody>
      </p:sp>
      <p:sp>
        <p:nvSpPr>
          <p:cNvPr id="448" name="Google Shape;448;p40"/>
          <p:cNvSpPr txBox="1"/>
          <p:nvPr/>
        </p:nvSpPr>
        <p:spPr>
          <a:xfrm>
            <a:off x="0" y="19716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"/>
          <p:cNvSpPr txBox="1">
            <a:spLocks noGrp="1"/>
          </p:cNvSpPr>
          <p:nvPr>
            <p:ph type="title"/>
          </p:nvPr>
        </p:nvSpPr>
        <p:spPr>
          <a:xfrm>
            <a:off x="642937" y="500062"/>
            <a:ext cx="7772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Ещё некоторые формулы.</a:t>
            </a:r>
            <a:endParaRPr/>
          </a:p>
        </p:txBody>
      </p:sp>
      <p:sp>
        <p:nvSpPr>
          <p:cNvPr id="454" name="Google Shape;454;p4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41"/>
          <p:cNvSpPr txBox="1"/>
          <p:nvPr/>
        </p:nvSpPr>
        <p:spPr>
          <a:xfrm>
            <a:off x="0" y="14668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4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0687" y="1643062"/>
            <a:ext cx="2928937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47725"/>
            <a:ext cx="1143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375" y="1643062"/>
            <a:ext cx="3500437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0187" y="3000375"/>
            <a:ext cx="5357812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0187" y="4143375"/>
            <a:ext cx="5357812" cy="8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00187" y="5357812"/>
            <a:ext cx="4214812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41"/>
          <p:cNvSpPr txBox="1"/>
          <p:nvPr/>
        </p:nvSpPr>
        <p:spPr>
          <a:xfrm>
            <a:off x="457200" y="8477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71" name="Google Shape;471;p41"/>
          <p:cNvSpPr txBox="1"/>
          <p:nvPr/>
        </p:nvSpPr>
        <p:spPr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0" y="44862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0" y="7162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0" y="80105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Google Shape;475;p41"/>
          <p:cNvSpPr txBox="1"/>
          <p:nvPr/>
        </p:nvSpPr>
        <p:spPr>
          <a:xfrm>
            <a:off x="0" y="88868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375" y="500062"/>
            <a:ext cx="4500562" cy="82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375" y="1643062"/>
            <a:ext cx="4643437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7375" y="2857500"/>
            <a:ext cx="4572000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7375" y="4071937"/>
            <a:ext cx="4643437" cy="83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71625" y="5286375"/>
            <a:ext cx="6286500" cy="88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642937" y="285750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подстановки (замены переменной)</a:t>
            </a:r>
            <a:endParaRPr/>
          </a:p>
        </p:txBody>
      </p:sp>
      <p:sp>
        <p:nvSpPr>
          <p:cNvPr id="214" name="Google Shape;214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3429000" y="4214812"/>
            <a:ext cx="5214937" cy="242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571500" y="1285875"/>
            <a:ext cx="7786687" cy="507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		, тогда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Функцию		 	следует выбирать так, чтобы можно было вычислить неопределенный интеграл, стоящий в правой части равенства.</a:t>
            </a:r>
            <a:endParaRPr/>
          </a:p>
        </p:txBody>
      </p:sp>
      <p:sp>
        <p:nvSpPr>
          <p:cNvPr id="221" name="Google Shape;221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62" y="1214437"/>
            <a:ext cx="1500187" cy="71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4625" y="4357687"/>
            <a:ext cx="1357312" cy="5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437" y="2286000"/>
            <a:ext cx="2000250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0" y="3286125"/>
            <a:ext cx="4572000" cy="74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33" name="Google Shape;233;p29"/>
          <p:cNvSpPr txBox="1"/>
          <p:nvPr/>
        </p:nvSpPr>
        <p:spPr>
          <a:xfrm>
            <a:off x="0" y="9334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pic>
        <p:nvPicPr>
          <p:cNvPr id="234" name="Google Shape;23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812" y="2357437"/>
            <a:ext cx="1357312" cy="5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571500" y="500062"/>
            <a:ext cx="7786687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Замечание.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Иногда целесообразнее подбирать замену переменного в виде</a:t>
            </a:r>
            <a:endParaRPr/>
          </a:p>
          <a:p>
            <a:pPr marL="514350" marR="0" lvl="0" indent="-5143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514350" marR="0" lvl="0" indent="-5143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514350" marR="0" lvl="0" indent="-5143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14350" marR="0" lvl="0" indent="-5143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endParaRPr/>
          </a:p>
        </p:txBody>
      </p:sp>
      <p:sp>
        <p:nvSpPr>
          <p:cNvPr id="245" name="Google Shape;245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1" name="Google Shape;25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4687" y="2357437"/>
            <a:ext cx="1428750" cy="93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4562" y="3571875"/>
            <a:ext cx="1143000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500437"/>
            <a:ext cx="1928812" cy="52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7312" y="4500562"/>
            <a:ext cx="6286500" cy="102076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57" name="Google Shape;257;p30"/>
          <p:cNvSpPr txBox="1"/>
          <p:nvPr/>
        </p:nvSpPr>
        <p:spPr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pic>
        <p:nvPicPr>
          <p:cNvPr id="258" name="Google Shape;258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0687" y="1000125"/>
            <a:ext cx="1285875" cy="52546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/>
          <p:nvPr/>
        </p:nvSpPr>
        <p:spPr>
          <a:xfrm>
            <a:off x="1214437" y="2500312"/>
            <a:ext cx="14716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Пример.</a:t>
            </a:r>
            <a:endParaRPr/>
          </a:p>
        </p:txBody>
      </p:sp>
      <p:sp>
        <p:nvSpPr>
          <p:cNvPr id="260" name="Google Shape;260;p30"/>
          <p:cNvSpPr txBox="1"/>
          <p:nvPr/>
        </p:nvSpPr>
        <p:spPr>
          <a:xfrm>
            <a:off x="1143000" y="3571875"/>
            <a:ext cx="9159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</a:t>
            </a:r>
            <a:endParaRPr/>
          </a:p>
        </p:txBody>
      </p:sp>
      <p:sp>
        <p:nvSpPr>
          <p:cNvPr id="261" name="Google Shape;261;p30"/>
          <p:cNvSpPr txBox="1"/>
          <p:nvPr/>
        </p:nvSpPr>
        <p:spPr>
          <a:xfrm>
            <a:off x="3429000" y="3571875"/>
            <a:ext cx="10271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тогда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642937" y="285750"/>
            <a:ext cx="80724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1</a:t>
            </a: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Вычислить интеграл</a:t>
            </a:r>
            <a:endParaRPr/>
          </a:p>
        </p:txBody>
      </p:sp>
      <p:pic>
        <p:nvPicPr>
          <p:cNvPr id="267" name="Google Shape;26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2175"/>
            <a:ext cx="11430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</p:txBody>
      </p:sp>
      <p:sp>
        <p:nvSpPr>
          <p:cNvPr id="270" name="Google Shape;270;p31"/>
          <p:cNvSpPr txBox="1"/>
          <p:nvPr/>
        </p:nvSpPr>
        <p:spPr>
          <a:xfrm>
            <a:off x="0" y="9810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0" y="16668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</p:txBody>
      </p:sp>
      <p:sp>
        <p:nvSpPr>
          <p:cNvPr id="272" name="Google Shape;272;p31"/>
          <p:cNvSpPr txBox="1"/>
          <p:nvPr/>
        </p:nvSpPr>
        <p:spPr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/>
          </a:p>
        </p:txBody>
      </p:sp>
      <p:sp>
        <p:nvSpPr>
          <p:cNvPr id="273" name="Google Shape;273;p31"/>
          <p:cNvSpPr txBox="1"/>
          <p:nvPr/>
        </p:nvSpPr>
        <p:spPr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endParaRPr/>
          </a:p>
        </p:txBody>
      </p:sp>
      <p:pic>
        <p:nvPicPr>
          <p:cNvPr id="274" name="Google Shape;27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0750" y="642937"/>
            <a:ext cx="1928812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812" y="4857750"/>
            <a:ext cx="7715250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250" y="2071687"/>
            <a:ext cx="1973262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0" y="16192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9" name="Google Shape;279;p31"/>
          <p:cNvCxnSpPr/>
          <p:nvPr/>
        </p:nvCxnSpPr>
        <p:spPr>
          <a:xfrm>
            <a:off x="6572250" y="6000750"/>
            <a:ext cx="1928812" cy="1587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642937" y="500062"/>
            <a:ext cx="7772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2</a:t>
            </a: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	Вычислить интеграл </a:t>
            </a:r>
            <a:endParaRPr/>
          </a:p>
        </p:txBody>
      </p:sp>
      <p:sp>
        <p:nvSpPr>
          <p:cNvPr id="285" name="Google Shape;285;p3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32"/>
          <p:cNvSpPr txBox="1"/>
          <p:nvPr/>
        </p:nvSpPr>
        <p:spPr>
          <a:xfrm>
            <a:off x="0" y="14668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0" y="23431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2187" y="642937"/>
            <a:ext cx="1785937" cy="63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812" y="1428750"/>
            <a:ext cx="1785937" cy="215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375" y="3643312"/>
            <a:ext cx="6143625" cy="15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3125" y="5357812"/>
            <a:ext cx="6559550" cy="92868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2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32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5" name="Google Shape;295;p32"/>
          <p:cNvCxnSpPr/>
          <p:nvPr/>
        </p:nvCxnSpPr>
        <p:spPr>
          <a:xfrm>
            <a:off x="5786437" y="6429375"/>
            <a:ext cx="2928937" cy="1587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 txBox="1">
            <a:spLocks noGrp="1"/>
          </p:cNvSpPr>
          <p:nvPr>
            <p:ph type="title"/>
          </p:nvPr>
        </p:nvSpPr>
        <p:spPr>
          <a:xfrm>
            <a:off x="642937" y="500062"/>
            <a:ext cx="7772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3</a:t>
            </a: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	Вычислить интеграл</a:t>
            </a:r>
            <a:endParaRPr/>
          </a:p>
        </p:txBody>
      </p:sp>
      <p:sp>
        <p:nvSpPr>
          <p:cNvPr id="301" name="Google Shape;301;p3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33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3" name="Google Shape;303;p33"/>
          <p:cNvCxnSpPr/>
          <p:nvPr/>
        </p:nvCxnSpPr>
        <p:spPr>
          <a:xfrm>
            <a:off x="6500812" y="5786437"/>
            <a:ext cx="2214562" cy="1587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4" name="Google Shape;304;p3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50" y="714375"/>
            <a:ext cx="2143125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75" y="1857375"/>
            <a:ext cx="1857375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87" y="4714875"/>
            <a:ext cx="8383587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3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title"/>
          </p:nvPr>
        </p:nvSpPr>
        <p:spPr>
          <a:xfrm>
            <a:off x="642937" y="500062"/>
            <a:ext cx="7772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4</a:t>
            </a: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	Вычислить интеграл</a:t>
            </a:r>
            <a:endParaRPr/>
          </a:p>
        </p:txBody>
      </p:sp>
      <p:sp>
        <p:nvSpPr>
          <p:cNvPr id="315" name="Google Shape;315;p3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0" y="14668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8" name="Google Shape;318;p34"/>
          <p:cNvCxnSpPr/>
          <p:nvPr/>
        </p:nvCxnSpPr>
        <p:spPr>
          <a:xfrm>
            <a:off x="5214937" y="5715000"/>
            <a:ext cx="1428750" cy="1587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19" name="Google Shape;319;p3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34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625" y="500062"/>
            <a:ext cx="1357312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812" y="1857375"/>
            <a:ext cx="17303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687" y="4429125"/>
            <a:ext cx="5715000" cy="99853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4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34"/>
          <p:cNvSpPr txBox="1"/>
          <p:nvPr/>
        </p:nvSpPr>
        <p:spPr>
          <a:xfrm>
            <a:off x="0" y="8763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>
            <a:spLocks noGrp="1"/>
          </p:cNvSpPr>
          <p:nvPr>
            <p:ph type="title"/>
          </p:nvPr>
        </p:nvSpPr>
        <p:spPr>
          <a:xfrm>
            <a:off x="642937" y="500062"/>
            <a:ext cx="7772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5</a:t>
            </a: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	Вычислить интеграл</a:t>
            </a:r>
            <a:endParaRPr/>
          </a:p>
        </p:txBody>
      </p:sp>
      <p:sp>
        <p:nvSpPr>
          <p:cNvPr id="331" name="Google Shape;331;p3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35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35"/>
          <p:cNvSpPr txBox="1"/>
          <p:nvPr/>
        </p:nvSpPr>
        <p:spPr>
          <a:xfrm>
            <a:off x="0" y="14668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4" name="Google Shape;334;p35"/>
          <p:cNvCxnSpPr/>
          <p:nvPr/>
        </p:nvCxnSpPr>
        <p:spPr>
          <a:xfrm>
            <a:off x="6572250" y="3857625"/>
            <a:ext cx="2143125" cy="1587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5" name="Google Shape;335;p3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7" name="Google Shape;33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50" y="214312"/>
            <a:ext cx="1785937" cy="121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7" y="1357312"/>
            <a:ext cx="4429125" cy="12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1625" y="2928937"/>
            <a:ext cx="72136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786187"/>
            <a:ext cx="142875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35"/>
          <p:cNvSpPr txBox="1"/>
          <p:nvPr/>
        </p:nvSpPr>
        <p:spPr>
          <a:xfrm>
            <a:off x="0" y="10287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344" name="Google Shape;344;p35"/>
          <p:cNvSpPr txBox="1"/>
          <p:nvPr/>
        </p:nvSpPr>
        <p:spPr>
          <a:xfrm>
            <a:off x="0" y="24479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6"/>
          <p:cNvSpPr txBox="1">
            <a:spLocks noGrp="1"/>
          </p:cNvSpPr>
          <p:nvPr>
            <p:ph type="title"/>
          </p:nvPr>
        </p:nvSpPr>
        <p:spPr>
          <a:xfrm>
            <a:off x="642937" y="500062"/>
            <a:ext cx="7772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 6</a:t>
            </a:r>
            <a:r>
              <a:rPr lang="en-US" sz="2800" b="0" i="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	Вычислить интеграл</a:t>
            </a:r>
            <a:endParaRPr/>
          </a:p>
        </p:txBody>
      </p:sp>
      <p:sp>
        <p:nvSpPr>
          <p:cNvPr id="350" name="Google Shape;350;p3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0" y="14668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3" name="Google Shape;353;p36"/>
          <p:cNvCxnSpPr/>
          <p:nvPr/>
        </p:nvCxnSpPr>
        <p:spPr>
          <a:xfrm>
            <a:off x="6072187" y="5500687"/>
            <a:ext cx="2000250" cy="1587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54" name="Google Shape;354;p3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3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3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36"/>
          <p:cNvSpPr txBox="1"/>
          <p:nvPr/>
        </p:nvSpPr>
        <p:spPr>
          <a:xfrm>
            <a:off x="0" y="9429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8" name="Google Shape;3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7875" y="642937"/>
            <a:ext cx="2500312" cy="69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0" y="2143125"/>
            <a:ext cx="1857375" cy="152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125" y="4357687"/>
            <a:ext cx="6858000" cy="10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36"/>
          <p:cNvSpPr txBox="1"/>
          <p:nvPr/>
        </p:nvSpPr>
        <p:spPr>
          <a:xfrm>
            <a:off x="0" y="7334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36"/>
          <p:cNvSpPr txBox="1"/>
          <p:nvPr/>
        </p:nvSpPr>
        <p:spPr>
          <a:xfrm>
            <a:off x="0" y="18478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Экран (4:3)</PresentationFormat>
  <Paragraphs>44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Times New Roman</vt:lpstr>
      <vt:lpstr>Noto Sans Symbols</vt:lpstr>
      <vt:lpstr>Tahoma</vt:lpstr>
      <vt:lpstr>Arial</vt:lpstr>
      <vt:lpstr>2_Blends</vt:lpstr>
      <vt:lpstr>Default Design</vt:lpstr>
      <vt:lpstr>1_Blends</vt:lpstr>
      <vt:lpstr>Неопределённый интеграл.</vt:lpstr>
      <vt:lpstr>Метод подстановки (замены переменной)</vt:lpstr>
      <vt:lpstr>Презентация PowerPoint</vt:lpstr>
      <vt:lpstr>Пример 1.   Вычислить интеграл</vt:lpstr>
      <vt:lpstr>Пример 2.  Вычислить интеграл </vt:lpstr>
      <vt:lpstr>Пример 3.  Вычислить интеграл</vt:lpstr>
      <vt:lpstr>Пример 4.  Вычислить интеграл</vt:lpstr>
      <vt:lpstr>Пример 5.  Вычислить интеграл</vt:lpstr>
      <vt:lpstr>Пример 6.  Вычислить интеграл</vt:lpstr>
      <vt:lpstr>Пример 7.  Вычислить интеграл</vt:lpstr>
      <vt:lpstr>Пример 8.  Вычислить интеграл</vt:lpstr>
      <vt:lpstr>Пример 9.  Вычислить интеграл</vt:lpstr>
      <vt:lpstr>Пример 10.  Вычислить интеграл</vt:lpstr>
      <vt:lpstr>Ещё некоторые формулы.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Неопределённый интеграл.</dc:title>
  <dc:creator>Бекжан Зияділда</dc:creator>
  <cp:lastModifiedBy>Saltanat_Matcad</cp:lastModifiedBy>
  <cp:revision>2</cp:revision>
  <dcterms:modified xsi:type="dcterms:W3CDTF">2022-02-06T19:29:36Z</dcterms:modified>
</cp:coreProperties>
</file>