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0A0B4F-5F3F-4AEC-AA29-AE1CFE16765C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C8A095-2BE6-43AC-8D03-10AAB6C264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3488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Кемелділік пен табандылық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36712"/>
            <a:ext cx="6518644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Төзім, табандылық дегенді қалай түсінесіңдер?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kk-KZ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 бойыңнан осы қасиеттерді сезіндің бе?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19672" y="3265241"/>
            <a:ext cx="7056784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Даналық сөздер: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1.Шыдаған ғана іс тындырар (Сағди)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2.Еңбектің жеңбейтін ештеңесі жоқ. (Дж.Бруно)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3.Шыдаудың өзі ащы болса да,жемісі тәтті.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(Ж.Ж.Руссо)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27584" y="1340768"/>
            <a:ext cx="7416824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Жағдаят талдау:                                                                                                                                                           І – топ:                                                                                                                                                      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Аружан  жас болса да, шетелде әншілік мектепте оқып жүр. Ол ешқашанда өз елін,оның      озық дәстүрлерін естен шығарған емес.Арманы алған білімін қазақтың халық әндерін,күйлерін бүкіл әлемге танытуға арнау.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Аружанның арманы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орындалады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ойлайсыңдар 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Неліктен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052736"/>
            <a:ext cx="734481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ІІ-топ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    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Айман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ән салып,би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билегенді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ұнатады.Уақытының көбін соған арнағысы келеді.Осыны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ойлағанда үй тапсырмасын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тыңғылықты орындағысы келмей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қалады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 шаруасына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көмектесуге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ынталанбайды.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Ән салып,би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билеуге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 бар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күшін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қойған жоқ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-Айманға қандай ақыл-кеңес берер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едіңдер?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Айманның бойында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қандай қасиеттер жетіспейді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ойлайсыңдар?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24744"/>
            <a:ext cx="7056784" cy="29546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ІІІ-топ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Ақылбек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пен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Асылбек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жетінші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сыныпта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оқиды.Екеуі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кезден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дос.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Ақылбек сабақтан келгесін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түскі тамағын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ішіп,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үйдегі жұмыстарын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бітіріп,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ертеңгі сабағын оқып болған соң далаға ойнауға шықты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.Футбол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алаңына барса,Асылбек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ойнап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 екен.Олар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ұзақ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ойнап,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үйге кеш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қайтты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Асылбек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                                                                                                                                     -Мен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ертең сабаққа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бармаймын,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 тапсырмасын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орындамадым.Мені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ағайға ауырып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қалды дей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салшы-деді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Асылбек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сабаққа бармаймын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деді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                                                                        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Ақылбек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Асылбектің бойындағы қасиеттерді ат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692696"/>
          <a:ext cx="6048672" cy="5468747"/>
        </p:xfrm>
        <a:graphic>
          <a:graphicData uri="http://schemas.openxmlformats.org/drawingml/2006/table">
            <a:tbl>
              <a:tblPr/>
              <a:tblGrid>
                <a:gridCol w="6048672"/>
              </a:tblGrid>
              <a:tr h="5468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«Сыңарын тап» ойыны: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Мақал-мәтелдерді жалғастыр: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1.Төзім мен еңбек, </a:t>
                      </a:r>
                      <a:endParaRPr lang="kk-KZ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2.Ұйқы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еріншектің </a:t>
                      </a:r>
                      <a:endParaRPr lang="kk-KZ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3.Шатысқан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істің шешімі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4.Шыдамдының айы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5.Төзімді тілегіне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6.Еңбек шыққан жерден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8.Сабыр түбі –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 Еріншектің ертеңі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бітпес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10.Жалқаудың жауы </a:t>
                      </a:r>
                      <a:endParaRPr lang="kk-KZ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11.Еңбек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етсең ерінбей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                                                                                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12.Еңбек 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еткен-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484784"/>
            <a:ext cx="72008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Дәйексөз: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Төзімді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, табанды адам қиындықтан қорықпайды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Айтылған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сөзге де,алдынан шыққан қиындықтарға да,құбылыстарға да төзеді.Сол жолда табандылық танытады.Қандай кедергі болса да,жеңіп шығады. Қ.Мырза Әли «Табандылық кез келген кедергіні жеңіп шығады» деген нақыл сөзі осыған байланысты айтылса керек.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292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2022-01-29T10:12:59Z</dcterms:created>
  <dcterms:modified xsi:type="dcterms:W3CDTF">2022-01-29T10:25:56Z</dcterms:modified>
</cp:coreProperties>
</file>