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0A0B4F-5F3F-4AEC-AA29-AE1CFE16765C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C8A095-2BE6-43AC-8D03-10AAB6C26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A0B4F-5F3F-4AEC-AA29-AE1CFE16765C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8A095-2BE6-43AC-8D03-10AAB6C26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A0B4F-5F3F-4AEC-AA29-AE1CFE16765C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8A095-2BE6-43AC-8D03-10AAB6C26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A0B4F-5F3F-4AEC-AA29-AE1CFE16765C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8A095-2BE6-43AC-8D03-10AAB6C264A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A0B4F-5F3F-4AEC-AA29-AE1CFE16765C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8A095-2BE6-43AC-8D03-10AAB6C264A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A0B4F-5F3F-4AEC-AA29-AE1CFE16765C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8A095-2BE6-43AC-8D03-10AAB6C264A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A0B4F-5F3F-4AEC-AA29-AE1CFE16765C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8A095-2BE6-43AC-8D03-10AAB6C264A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A0B4F-5F3F-4AEC-AA29-AE1CFE16765C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8A095-2BE6-43AC-8D03-10AAB6C264A1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A0B4F-5F3F-4AEC-AA29-AE1CFE16765C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8A095-2BE6-43AC-8D03-10AAB6C264A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70A0B4F-5F3F-4AEC-AA29-AE1CFE16765C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C8A095-2BE6-43AC-8D03-10AAB6C264A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0A0B4F-5F3F-4AEC-AA29-AE1CFE16765C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C8A095-2BE6-43AC-8D03-10AAB6C264A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70A0B4F-5F3F-4AEC-AA29-AE1CFE16765C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CC8A095-2BE6-43AC-8D03-10AAB6C264A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2348880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Кемелділік пен табандылық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836712"/>
            <a:ext cx="6518644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Төзім, табандылық дегенді қалай түсінесіңдер?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kk-KZ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 бойыңнан осы қасиеттерді сезіндің бе?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619672" y="3265241"/>
            <a:ext cx="7056784" cy="193899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Даналық сөздер: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1.Шыдаған ғана іс тындырар (Сағди)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2.Еңбектің жеңбейтін ештеңесі жоқ. (Дж.Бруно)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3.Шыдаудың өзі ащы болса да,жемісі тәтті.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(Ж.Ж.Руссо)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827584" y="1340768"/>
            <a:ext cx="7416824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Жағдаят талдау:                                                                                                                                                           І – топ:                                                                                                                                                       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Аружан  жас болса да, шетелде әншілік мектепте оқып жүр. Ол ешқашанда өз елін,оның      озық дәстүрлерін естен шығарған емес.Арманы алған білімін қазақтың халық әндерін,күйлерін бүкіл әлемге танытуға арнау.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Аружанның арманы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орындалады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деп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ойлайсыңдар ма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                        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Неліктен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052736"/>
            <a:ext cx="7344816" cy="37856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ІІ-топ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                                                                                                                                                               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Айман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ән салып,би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билегенді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ұнатады.Уақытының көбін соған арнағысы келеді.Осыны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ойлағанда үй тапсырмасын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да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тыңғылықты орындағысы келмей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қалады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Үй шаруасына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көмектесуге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ынталанбайды.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Ән салып,би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билеуге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 бар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күшін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сала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қойған жоқ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-Айманға қандай ақыл-кеңес берер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едіңдер?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Айманның бойында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қандай қасиеттер жетіспейді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деп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ойлайсыңдар?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124744"/>
            <a:ext cx="7056784" cy="295465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ІІІ-топ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                                                                                                                                            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Ақылбек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пен 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Асылбек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жетінші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сыныпта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оқиды.Екеуі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кезден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дос.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Ақылбек сабақтан келгесін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түскі тамағын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ішіп,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үйдегі жұмыстарын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бітіріп,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ертеңгі сабағын оқып болған соң далаға ойнауға шықты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.Футбол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алаңына барса,Асылбек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ойнап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жүр екен.Олар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ұзақ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ойнап,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үйге кеш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қайтты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Асылбек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                                                                                                                                        -Мен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ертең сабаққа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бармаймын,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үй тапсырмасын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орындамадым.Мені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ағайға ауырып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қалды дей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салшы-деді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Асылбек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себепті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сабаққа бармаймын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деді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                                                                          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Ақылбек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Асылбектің бойындағы қасиеттерді ат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31640" y="692696"/>
          <a:ext cx="6048672" cy="5468747"/>
        </p:xfrm>
        <a:graphic>
          <a:graphicData uri="http://schemas.openxmlformats.org/drawingml/2006/table">
            <a:tbl>
              <a:tblPr/>
              <a:tblGrid>
                <a:gridCol w="6048672"/>
              </a:tblGrid>
              <a:tr h="5468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«Сыңарын тап» ойыны: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Мақал-мәтелдерді жалғастыр: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1.Төзім мен еңбек, </a:t>
                      </a:r>
                      <a:endParaRPr lang="kk-KZ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2.Ұйқы </a:t>
                      </a: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– еріншектің </a:t>
                      </a:r>
                      <a:endParaRPr lang="kk-KZ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3.Шатысқан </a:t>
                      </a: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істің шешімі </a:t>
                      </a:r>
                      <a:r>
                        <a:rPr lang="kk-KZ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                                                             </a:t>
                      </a: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4.Шыдамдының айы </a:t>
                      </a:r>
                      <a:r>
                        <a:rPr lang="kk-KZ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                                                                              </a:t>
                      </a: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5.Төзімді тілегіне </a:t>
                      </a:r>
                      <a:r>
                        <a:rPr lang="kk-KZ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                                                                                             </a:t>
                      </a: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6.Еңбек шыққан жерден </a:t>
                      </a:r>
                      <a:r>
                        <a:rPr lang="kk-KZ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                                                                          </a:t>
                      </a: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8.Сабыр түбі – </a:t>
                      </a:r>
                      <a:r>
                        <a:rPr lang="kk-KZ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                                                                                      </a:t>
                      </a: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9. Еріншектің ертеңі </a:t>
                      </a:r>
                      <a:r>
                        <a:rPr lang="kk-KZ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бітпес                                                                               </a:t>
                      </a: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10.Жалқаудың жауы </a:t>
                      </a:r>
                      <a:endParaRPr lang="kk-KZ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11.Еңбек </a:t>
                      </a: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етсең ерінбей</a:t>
                      </a:r>
                      <a:r>
                        <a:rPr lang="kk-KZ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                                                                                  </a:t>
                      </a: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12.Еңбек </a:t>
                      </a:r>
                      <a:r>
                        <a:rPr lang="kk-KZ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еткен-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484784"/>
            <a:ext cx="7200800" cy="30469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Дәйексөз: </a:t>
            </a: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Төзімді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, табанды адам қиындықтан қорықпайды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 Айтылған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сөзге де,алдынан шыққан қиындықтарға да,құбылыстарға да төзеді.Сол жолда табандылық танытады.Қандай кедергі болса да,жеңіп шығады. Қ.Мырза Әли «Табандылық кез келген кедергіні жеңіп шығады» деген нақыл сөзі осыған байланысты айтылса керек.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</TotalTime>
  <Words>292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2022-01-29T10:12:59Z</dcterms:created>
  <dcterms:modified xsi:type="dcterms:W3CDTF">2022-01-29T10:25:56Z</dcterms:modified>
</cp:coreProperties>
</file>