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60" r:id="rId6"/>
    <p:sldId id="262" r:id="rId7"/>
    <p:sldId id="259" r:id="rId8"/>
    <p:sldId id="258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0FBEF-BE7F-456C-8299-789261C20CF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A45BDF-4D38-4926-8ADF-3DBF5198D1C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51648" cy="18288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uz-Cyrl-UZ" dirty="0" smtClean="0"/>
              <a:t>Десятое февраля</a:t>
            </a:r>
            <a:br>
              <a:rPr lang="uz-Cyrl-UZ" dirty="0" smtClean="0"/>
            </a:br>
            <a:r>
              <a:rPr lang="uz-Cyrl-UZ" dirty="0" smtClean="0"/>
              <a:t>Тема: Люди моря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uz-Cyrl-UZ" dirty="0" smtClean="0">
                <a:solidFill>
                  <a:srgbClr val="FF0000"/>
                </a:solidFill>
              </a:rPr>
              <a:t>Цель урока</a:t>
            </a:r>
            <a:r>
              <a:rPr lang="uz-Cyrl-UZ" dirty="0" smtClean="0"/>
              <a:t>: определять тему и основную м</a:t>
            </a:r>
            <a:r>
              <a:rPr lang="ru-RU" dirty="0" err="1" smtClean="0"/>
              <a:t>ы</a:t>
            </a:r>
            <a:r>
              <a:rPr lang="uz-Cyrl-UZ" dirty="0" smtClean="0"/>
              <a:t>сль текста;</a:t>
            </a:r>
          </a:p>
          <a:p>
            <a:pPr algn="l"/>
            <a:r>
              <a:rPr lang="uz-Cyrl-UZ" dirty="0" smtClean="0"/>
              <a:t>Составлять </a:t>
            </a:r>
            <a:r>
              <a:rPr lang="uz-Cyrl-UZ" dirty="0" smtClean="0"/>
              <a:t>вопросы по прочитанному тексту</a:t>
            </a:r>
            <a:r>
              <a:rPr lang="uz-Cyrl-UZ" dirty="0" smtClean="0"/>
              <a:t>;</a:t>
            </a:r>
            <a:endParaRPr lang="uz-Cyrl-UZ" dirty="0" smtClean="0"/>
          </a:p>
          <a:p>
            <a:pPr algn="l"/>
            <a:r>
              <a:rPr lang="uz-Cyrl-UZ" dirty="0" smtClean="0"/>
              <a:t>Передавать письменное краткое содержание</a:t>
            </a:r>
            <a:endParaRPr lang="ru-RU" dirty="0"/>
          </a:p>
        </p:txBody>
      </p:sp>
      <p:pic>
        <p:nvPicPr>
          <p:cNvPr id="2050" name="Picture 2" descr="C:\Users\ник\Downloads\pic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806" y="4581128"/>
            <a:ext cx="187119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ик\Downloads\e55f5840dc1af323dfe51d4515cf7038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"/>
            <a:ext cx="5832648" cy="384028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3573016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Расскажите, что вы видите на картинках?  Опишите жизнь этих людей?  </a:t>
            </a:r>
          </a:p>
          <a:p>
            <a:r>
              <a:rPr lang="ru-RU" dirty="0" smtClean="0"/>
              <a:t>О какой семье говорили на прошлом уроке? </a:t>
            </a:r>
          </a:p>
          <a:p>
            <a:r>
              <a:rPr lang="ru-RU" dirty="0" smtClean="0"/>
              <a:t>Опишите их дом, семью, жизнь.</a:t>
            </a:r>
          </a:p>
          <a:p>
            <a:r>
              <a:rPr lang="ru-RU" dirty="0" smtClean="0"/>
              <a:t>Составьте </a:t>
            </a:r>
            <a:r>
              <a:rPr lang="ru-RU" dirty="0" smtClean="0">
                <a:solidFill>
                  <a:srgbClr val="C00000"/>
                </a:solidFill>
              </a:rPr>
              <a:t>КЛАСТЕР</a:t>
            </a:r>
          </a:p>
          <a:p>
            <a:r>
              <a:rPr lang="ru-RU" dirty="0" smtClean="0"/>
              <a:t>ДЕСКРИПТОР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Работают по картинке, составляют предложения.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Описывают жизнь семьи </a:t>
            </a:r>
            <a:r>
              <a:rPr lang="ru-RU" dirty="0" err="1" smtClean="0"/>
              <a:t>Тайдо</a:t>
            </a:r>
            <a:r>
              <a:rPr lang="ru-RU" dirty="0" smtClean="0"/>
              <a:t>, семью, лодку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Составляют кластер</a:t>
            </a:r>
          </a:p>
          <a:p>
            <a:pPr marL="342900" indent="-342900"/>
            <a:r>
              <a:rPr lang="ru-RU" dirty="0" smtClean="0"/>
              <a:t>ФО   «ПОХВАЛА» </a:t>
            </a:r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6300192" y="0"/>
            <a:ext cx="2843808" cy="371703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ОПРОС пройденного материала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Прием «КЛАСТЕР»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07904" y="3212976"/>
            <a:ext cx="1512168" cy="105841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Семья на воде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5076056" y="2204864"/>
            <a:ext cx="100811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лако 6"/>
          <p:cNvSpPr/>
          <p:nvPr/>
        </p:nvSpPr>
        <p:spPr>
          <a:xfrm>
            <a:off x="1547664" y="332656"/>
            <a:ext cx="7128792" cy="9361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КЛАСТЕР</a:t>
            </a:r>
            <a:r>
              <a:rPr lang="ru-RU" sz="3600" dirty="0" smtClean="0">
                <a:solidFill>
                  <a:srgbClr val="00B050"/>
                </a:solidFill>
              </a:rPr>
              <a:t> </a:t>
            </a:r>
            <a:endParaRPr lang="ru-RU" sz="3600" dirty="0">
              <a:solidFill>
                <a:srgbClr val="00B05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076056" y="4293096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3707904" y="2276872"/>
            <a:ext cx="3600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627784" y="38610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203848" y="4293096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292080" y="3501008"/>
            <a:ext cx="108012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6372200" y="2924944"/>
            <a:ext cx="2520280" cy="1058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6084168" y="4581128"/>
            <a:ext cx="2448272" cy="1058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979712" y="5157192"/>
            <a:ext cx="2714600" cy="11304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23528" y="3284984"/>
            <a:ext cx="2304256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55576" y="1340768"/>
            <a:ext cx="3528392" cy="10081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5796136" y="1268760"/>
            <a:ext cx="2664296" cy="1058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ик\Downloads\словарь янка сын вод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Users\ник\Downloads\img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211706"/>
            <a:ext cx="3672408" cy="2385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ик\Downloads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8336906" cy="403244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836712"/>
            <a:ext cx="889248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z-Cyrl-UZ" sz="2400" b="1" dirty="0" smtClean="0">
                <a:solidFill>
                  <a:srgbClr val="FF0000"/>
                </a:solidFill>
              </a:rPr>
              <a:t>Задание</a:t>
            </a:r>
            <a:r>
              <a:rPr lang="uz-Cyrl-UZ" dirty="0" smtClean="0"/>
              <a:t>: прочитать предложения, переписать в тетради, найти ГЧ. </a:t>
            </a:r>
          </a:p>
          <a:p>
            <a:endParaRPr lang="uz-Cyrl-UZ" dirty="0"/>
          </a:p>
          <a:p>
            <a:r>
              <a:rPr lang="uz-Cyrl-UZ" dirty="0" smtClean="0"/>
              <a:t>ДЕСКРИПТОР:  читают предложения</a:t>
            </a:r>
          </a:p>
          <a:p>
            <a:r>
              <a:rPr lang="uz-Cyrl-UZ" dirty="0" smtClean="0"/>
              <a:t>Пишут  предложения в тетрадях</a:t>
            </a:r>
          </a:p>
          <a:p>
            <a:r>
              <a:rPr lang="uz-Cyrl-UZ" dirty="0" smtClean="0"/>
              <a:t>Находят  в каждом предложении главных членов предложения и подчеркивают 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424936" cy="55446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АНАЛИЗИРУЕМ  ТЕКСТ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 Отвечаем на вопросы</a:t>
            </a:r>
          </a:p>
          <a:p>
            <a:pPr marL="457200" indent="-457200" algn="ctr"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Как называется народ, к которому принадлежит 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Тайдо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? Почему их называют людьми моря? </a:t>
            </a:r>
          </a:p>
          <a:p>
            <a:pPr marL="457200" indent="-457200" algn="ctr"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Почему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фуиджи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выбрали такой образ жизни?</a:t>
            </a:r>
          </a:p>
          <a:p>
            <a:pPr marL="457200" indent="-457200" algn="ctr"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Как выглядят люди моря? Перечитайте в тексте описание их внешности?</a:t>
            </a:r>
          </a:p>
          <a:p>
            <a:pPr marL="457200" indent="-457200" algn="ctr">
              <a:buAutoNum type="arabicPeriod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Перечислите имущество семьи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Тайдо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? Что больше всего было дорого им? Почему?</a:t>
            </a:r>
          </a:p>
          <a:p>
            <a:pPr marL="457200" indent="-457200" algn="ctr">
              <a:buAutoNum type="arabicPeriod"/>
            </a:pP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ctr"/>
            <a:r>
              <a:rPr lang="ru-RU" sz="2000" b="1" dirty="0" smtClean="0">
                <a:solidFill>
                  <a:srgbClr val="FF0000"/>
                </a:solidFill>
              </a:rPr>
              <a:t>Дескриптор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457200" indent="-457200"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Отвечают на вопросы</a:t>
            </a:r>
          </a:p>
          <a:p>
            <a:pPr marL="457200" indent="-457200"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Приводят цитаты из текста</a:t>
            </a:r>
          </a:p>
          <a:p>
            <a:pPr marL="457200" indent="-457200"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Доказывают свой ответ  примерами из текста</a:t>
            </a:r>
          </a:p>
          <a:p>
            <a:pPr marL="457200" indent="-457200" algn="ctr"/>
            <a:r>
              <a:rPr lang="ru-RU" sz="2000" b="1" dirty="0" smtClean="0">
                <a:solidFill>
                  <a:srgbClr val="7030A0"/>
                </a:solidFill>
              </a:rPr>
              <a:t>ФО   «Комплименты»</a:t>
            </a:r>
          </a:p>
          <a:p>
            <a:pPr marL="457200" indent="-457200" algn="ctr">
              <a:buAutoNum type="arabicPeriod"/>
            </a:pP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980728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              </a:t>
            </a:r>
            <a:r>
              <a:rPr lang="ru-RU" sz="3200" b="1" i="1" dirty="0" smtClean="0">
                <a:solidFill>
                  <a:srgbClr val="00B0F0"/>
                </a:solidFill>
              </a:rPr>
              <a:t>Лингвистическая разминка</a:t>
            </a:r>
          </a:p>
          <a:p>
            <a:r>
              <a:rPr lang="ru-RU" sz="3200" b="1" dirty="0" smtClean="0"/>
              <a:t>Зыбкий</a:t>
            </a:r>
            <a:r>
              <a:rPr lang="ru-RU" sz="3200" b="1" dirty="0" smtClean="0">
                <a:solidFill>
                  <a:srgbClr val="FF0000"/>
                </a:solidFill>
              </a:rPr>
              <a:t> – неустойчивый, легко приходящий в колебание, например </a:t>
            </a:r>
            <a:r>
              <a:rPr lang="ru-RU" sz="3200" b="1" i="1" dirty="0" smtClean="0"/>
              <a:t>Зыбкая лодка</a:t>
            </a:r>
          </a:p>
          <a:p>
            <a:r>
              <a:rPr lang="ru-RU" sz="3200" b="1" dirty="0" smtClean="0"/>
              <a:t>Утварь</a:t>
            </a:r>
            <a:r>
              <a:rPr lang="ru-RU" sz="3200" b="1" dirty="0" smtClean="0">
                <a:solidFill>
                  <a:srgbClr val="FF0000"/>
                </a:solidFill>
              </a:rPr>
              <a:t>- предметы, принадлежности какого – </a:t>
            </a:r>
            <a:r>
              <a:rPr lang="ru-RU" sz="3200" b="1" dirty="0" err="1" smtClean="0">
                <a:solidFill>
                  <a:srgbClr val="FF0000"/>
                </a:solidFill>
              </a:rPr>
              <a:t>нибудь</a:t>
            </a:r>
            <a:r>
              <a:rPr lang="ru-RU" sz="3200" b="1" dirty="0" smtClean="0">
                <a:solidFill>
                  <a:srgbClr val="FF0000"/>
                </a:solidFill>
              </a:rPr>
              <a:t>  обихода; например</a:t>
            </a:r>
          </a:p>
          <a:p>
            <a:r>
              <a:rPr lang="ru-RU" sz="3200" b="1" i="1" dirty="0" smtClean="0"/>
              <a:t>Домашняя утварь</a:t>
            </a:r>
          </a:p>
          <a:p>
            <a:r>
              <a:rPr lang="ru-RU" sz="3200" b="1" dirty="0" smtClean="0"/>
              <a:t>Очаг </a:t>
            </a:r>
            <a:r>
              <a:rPr lang="ru-RU" sz="3200" b="1" dirty="0" smtClean="0">
                <a:solidFill>
                  <a:srgbClr val="FF0000"/>
                </a:solidFill>
              </a:rPr>
              <a:t>-  устройство для разведения и поддержания огня; например</a:t>
            </a:r>
          </a:p>
          <a:p>
            <a:r>
              <a:rPr lang="ru-RU" sz="3200" b="1" i="1" dirty="0" smtClean="0"/>
              <a:t>Поддерживать ровное пламя в очаге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ник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3871860" cy="575384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5580112" y="260648"/>
            <a:ext cx="2952328" cy="42473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МАНГ  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1 </a:t>
            </a:r>
            <a:r>
              <a:rPr lang="ru-RU" b="1" dirty="0" err="1" smtClean="0">
                <a:solidFill>
                  <a:srgbClr val="FF0000"/>
                </a:solidFill>
              </a:rPr>
              <a:t>Манг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2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3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4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5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ФУИДЖИ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1 </a:t>
            </a:r>
            <a:r>
              <a:rPr lang="ru-RU" b="1" dirty="0" err="1" smtClean="0">
                <a:solidFill>
                  <a:srgbClr val="00B050"/>
                </a:solidFill>
              </a:rPr>
              <a:t>фуиджи</a:t>
            </a:r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2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3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4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5 </a:t>
            </a:r>
          </a:p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2952328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Дескрипторы:</a:t>
            </a:r>
          </a:p>
          <a:p>
            <a:r>
              <a:rPr lang="ru-RU" dirty="0" smtClean="0"/>
              <a:t>Составляют  </a:t>
            </a:r>
            <a:r>
              <a:rPr lang="ru-RU" dirty="0" err="1" smtClean="0"/>
              <a:t>синквейн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ФО  «Большой палец»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Обратная связь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Провести тестовую проверку через приложение «</a:t>
            </a:r>
            <a:r>
              <a:rPr lang="en-US" dirty="0" err="1" smtClean="0"/>
              <a:t>Plickers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kk-KZ" dirty="0" smtClean="0">
                <a:solidFill>
                  <a:srgbClr val="FF0000"/>
                </a:solidFill>
              </a:rPr>
              <a:t>Дескриптор:</a:t>
            </a:r>
          </a:p>
          <a:p>
            <a:r>
              <a:rPr lang="kk-KZ" dirty="0" smtClean="0"/>
              <a:t>Читают   </a:t>
            </a:r>
            <a:r>
              <a:rPr lang="kk-KZ" dirty="0" smtClean="0"/>
              <a:t>вопросы </a:t>
            </a:r>
          </a:p>
          <a:p>
            <a:r>
              <a:rPr lang="kk-KZ" dirty="0" smtClean="0"/>
              <a:t> Отвечают на тестовые вопросы</a:t>
            </a:r>
          </a:p>
          <a:p>
            <a:r>
              <a:rPr lang="kk-KZ" dirty="0" smtClean="0"/>
              <a:t>Умеют работать с </a:t>
            </a:r>
            <a:r>
              <a:rPr lang="en-US" dirty="0" smtClean="0"/>
              <a:t>QR – </a:t>
            </a:r>
            <a:r>
              <a:rPr lang="kk-KZ" dirty="0" smtClean="0"/>
              <a:t>кодами приложения</a:t>
            </a:r>
          </a:p>
          <a:p>
            <a:r>
              <a:rPr lang="kk-KZ" dirty="0" smtClean="0"/>
              <a:t>Оцениваются ФО через приложения</a:t>
            </a:r>
          </a:p>
          <a:p>
            <a:endParaRPr lang="kk-KZ" dirty="0"/>
          </a:p>
          <a:p>
            <a:endParaRPr lang="kk-KZ" dirty="0" smtClean="0">
              <a:solidFill>
                <a:srgbClr val="C00000"/>
              </a:solidFill>
            </a:endParaRPr>
          </a:p>
          <a:p>
            <a:pPr algn="ctr"/>
            <a:r>
              <a:rPr lang="kk-KZ" b="1" dirty="0" smtClean="0">
                <a:solidFill>
                  <a:srgbClr val="C00000"/>
                </a:solidFill>
              </a:rPr>
              <a:t>РЕФЛЕКСИЯ</a:t>
            </a:r>
            <a:r>
              <a:rPr lang="kk-KZ" dirty="0" smtClean="0">
                <a:solidFill>
                  <a:srgbClr val="C00000"/>
                </a:solidFill>
              </a:rPr>
              <a:t> </a:t>
            </a:r>
            <a:r>
              <a:rPr lang="kk-KZ" dirty="0" smtClean="0"/>
              <a:t>урока;</a:t>
            </a:r>
          </a:p>
          <a:p>
            <a:endParaRPr lang="kk-KZ" dirty="0"/>
          </a:p>
          <a:p>
            <a:r>
              <a:rPr lang="kk-KZ" dirty="0" smtClean="0"/>
              <a:t>                            Прием       </a:t>
            </a:r>
            <a:r>
              <a:rPr lang="uz-Cyrl-UZ" dirty="0" smtClean="0"/>
              <a:t>“КОРАБЛИК”</a:t>
            </a:r>
          </a:p>
          <a:p>
            <a:endParaRPr lang="uz-Cyrl-UZ" dirty="0"/>
          </a:p>
          <a:p>
            <a:pPr algn="ctr"/>
            <a:r>
              <a:rPr lang="uz-Cyrl-UZ" sz="2400" b="1" dirty="0" smtClean="0">
                <a:solidFill>
                  <a:schemeClr val="accent6">
                    <a:lumMod val="50000"/>
                  </a:schemeClr>
                </a:solidFill>
              </a:rPr>
              <a:t>Домашнее задание</a:t>
            </a:r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:  Написать изложение по повести Янка Мавра “С</a:t>
            </a:r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</a:rPr>
              <a:t>ы</a:t>
            </a:r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н воды”.</a:t>
            </a:r>
          </a:p>
          <a:p>
            <a:pPr algn="ctr"/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Люди моря</a:t>
            </a:r>
          </a:p>
          <a:p>
            <a:pPr algn="ctr"/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План</a:t>
            </a:r>
          </a:p>
          <a:p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1.</a:t>
            </a:r>
          </a:p>
          <a:p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2.</a:t>
            </a:r>
          </a:p>
          <a:p>
            <a:r>
              <a:rPr lang="uz-Cyrl-UZ" b="1" dirty="0" smtClean="0">
                <a:solidFill>
                  <a:schemeClr val="accent6">
                    <a:lumMod val="50000"/>
                  </a:schemeClr>
                </a:solidFill>
              </a:rPr>
              <a:t>3.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816</TotalTime>
  <Words>320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Десятое февраля Тема: Люди моря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Десятое февраля Тема: Люди моря</dc:title>
  <dc:creator>Наргиза</dc:creator>
  <cp:lastModifiedBy>Наргиза</cp:lastModifiedBy>
  <cp:revision>99</cp:revision>
  <dcterms:created xsi:type="dcterms:W3CDTF">2022-02-05T14:54:27Z</dcterms:created>
  <dcterms:modified xsi:type="dcterms:W3CDTF">2022-02-09T17:15:02Z</dcterms:modified>
</cp:coreProperties>
</file>