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70" r:id="rId4"/>
    <p:sldId id="259" r:id="rId5"/>
    <p:sldId id="262" r:id="rId6"/>
    <p:sldId id="260" r:id="rId7"/>
    <p:sldId id="266" r:id="rId8"/>
    <p:sldId id="265" r:id="rId9"/>
    <p:sldId id="267" r:id="rId10"/>
    <p:sldId id="268" r:id="rId11"/>
    <p:sldId id="269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3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kk-KZ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Өзіңіздің</a:t>
            </a:r>
            <a:r>
              <a:rPr lang="kk-KZ" baseline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кісіби  қызметіңізді  ұнатасыз ба?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25405034062936"/>
          <c:y val="0.16120005483261715"/>
          <c:w val="0.8957459496593706"/>
          <c:h val="0.486767823288451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Ұ.М.Темірбек </c:v>
                </c:pt>
                <c:pt idx="1">
                  <c:v>Ж.Айтолла </c:v>
                </c:pt>
                <c:pt idx="2">
                  <c:v>Ж.Б.Оразхан</c:v>
                </c:pt>
                <c:pt idx="3">
                  <c:v>Е.Б.Оразхан </c:v>
                </c:pt>
                <c:pt idx="4">
                  <c:v>М.С.Әбдіхалық</c:v>
                </c:pt>
                <c:pt idx="5">
                  <c:v>А.Д.Шормақова </c:v>
                </c:pt>
                <c:pt idx="6">
                  <c:v>Б.А.Алибай </c:v>
                </c:pt>
                <c:pt idx="7">
                  <c:v>Н.С.Есентай 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52</c:v>
                </c:pt>
                <c:pt idx="1">
                  <c:v>76</c:v>
                </c:pt>
                <c:pt idx="2">
                  <c:v>64</c:v>
                </c:pt>
                <c:pt idx="3">
                  <c:v>54</c:v>
                </c:pt>
                <c:pt idx="4">
                  <c:v>74</c:v>
                </c:pt>
                <c:pt idx="5">
                  <c:v>85</c:v>
                </c:pt>
                <c:pt idx="6">
                  <c:v>68</c:v>
                </c:pt>
                <c:pt idx="7">
                  <c:v>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0572800"/>
        <c:axId val="60574336"/>
        <c:axId val="0"/>
      </c:bar3DChart>
      <c:catAx>
        <c:axId val="605728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0574336"/>
        <c:crosses val="autoZero"/>
        <c:auto val="1"/>
        <c:lblAlgn val="ctr"/>
        <c:lblOffset val="100"/>
        <c:noMultiLvlLbl val="0"/>
      </c:catAx>
      <c:valAx>
        <c:axId val="60574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0572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F8AA08-660A-45D1-91FC-2A2859FF76FB}" type="doc">
      <dgm:prSet loTypeId="urn:microsoft.com/office/officeart/2005/8/layout/arrow5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0C9A98E-84AA-4B9E-98B5-4191CE7889CB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b="1" dirty="0" smtClean="0">
              <a:latin typeface="Times New Roman" pitchFamily="18" charset="0"/>
              <a:cs typeface="Times New Roman" pitchFamily="18" charset="0"/>
            </a:rPr>
            <a:t>Жас мамандарды  педагогикалық  жаңашылдыққа  үйрету, кәсіби  құлшынысын  ашу, жігерлендіре  отырып, психологиялық  көмек  көрсету  арқылы  кәсіби  құзыреттілігін  дамыту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94B56B8-0034-4ED3-A788-67DE1CEA92DF}" type="parTrans" cxnId="{C9FFED84-2615-4A1F-AA2E-930C62DA2970}">
      <dgm:prSet/>
      <dgm:spPr/>
      <dgm:t>
        <a:bodyPr/>
        <a:lstStyle/>
        <a:p>
          <a:endParaRPr lang="ru-RU"/>
        </a:p>
      </dgm:t>
    </dgm:pt>
    <dgm:pt modelId="{91DCABF2-F140-4F85-8C8C-58EC6406B046}" type="sibTrans" cxnId="{C9FFED84-2615-4A1F-AA2E-930C62DA2970}">
      <dgm:prSet/>
      <dgm:spPr/>
      <dgm:t>
        <a:bodyPr/>
        <a:lstStyle/>
        <a:p>
          <a:endParaRPr lang="ru-RU"/>
        </a:p>
      </dgm:t>
    </dgm:pt>
    <dgm:pt modelId="{8841BFC0-F166-4B18-A2FD-F91B23BE9AAE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b="1" dirty="0" smtClean="0">
              <a:latin typeface="Times New Roman" pitchFamily="18" charset="0"/>
              <a:cs typeface="Times New Roman" pitchFamily="18" charset="0"/>
            </a:rPr>
            <a:t>-  Ұжымға  бейімделуіне,  ұжыммен  тығыз  қарым-қатынас  жасауына   ықпал ету.                                                                                    - Өзін- өзі  бағалауына  ықпал ету;                                              - Жас  мамандардың  педагогикалық  ерекшеліктерін және эмоция  жағдайын  дұрыс  пайдалана  білуіне  жаттықтыру. 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09BA348-682D-41AF-9A56-480EC612D3A3}" type="parTrans" cxnId="{B617AB04-31A8-4020-AD46-B1E831BAC11F}">
      <dgm:prSet/>
      <dgm:spPr/>
      <dgm:t>
        <a:bodyPr/>
        <a:lstStyle/>
        <a:p>
          <a:endParaRPr lang="ru-RU"/>
        </a:p>
      </dgm:t>
    </dgm:pt>
    <dgm:pt modelId="{EDC24398-7EA3-4965-A637-B1D6334B2F70}" type="sibTrans" cxnId="{B617AB04-31A8-4020-AD46-B1E831BAC11F}">
      <dgm:prSet/>
      <dgm:spPr/>
      <dgm:t>
        <a:bodyPr/>
        <a:lstStyle/>
        <a:p>
          <a:endParaRPr lang="ru-RU"/>
        </a:p>
      </dgm:t>
    </dgm:pt>
    <dgm:pt modelId="{203A6CC6-944E-48EC-81B7-F36EB40CD803}" type="pres">
      <dgm:prSet presAssocID="{DCF8AA08-660A-45D1-91FC-2A2859FF76F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8FAF68-DE62-4114-A78D-9C56DC9D08BE}" type="pres">
      <dgm:prSet presAssocID="{10C9A98E-84AA-4B9E-98B5-4191CE7889CB}" presName="arrow" presStyleLbl="node1" presStyleIdx="0" presStyleCnt="2" custScaleY="100098" custRadScaleRad="127494" custRadScaleInc="5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243BF-1BCB-44A4-9BC3-E0184ACEEB63}" type="pres">
      <dgm:prSet presAssocID="{8841BFC0-F166-4B18-A2FD-F91B23BE9AAE}" presName="arrow" presStyleLbl="node1" presStyleIdx="1" presStyleCnt="2" custScaleX="105160" custScaleY="102687" custRadScaleRad="99087" custRadScaleInc="-7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643F78-5D87-41FB-AF18-5D95BA2745F8}" type="presOf" srcId="{10C9A98E-84AA-4B9E-98B5-4191CE7889CB}" destId="{BA8FAF68-DE62-4114-A78D-9C56DC9D08BE}" srcOrd="0" destOrd="0" presId="urn:microsoft.com/office/officeart/2005/8/layout/arrow5"/>
    <dgm:cxn modelId="{DA032AC1-0C36-4BCA-92DF-4474C1C467B9}" type="presOf" srcId="{8841BFC0-F166-4B18-A2FD-F91B23BE9AAE}" destId="{E51243BF-1BCB-44A4-9BC3-E0184ACEEB63}" srcOrd="0" destOrd="0" presId="urn:microsoft.com/office/officeart/2005/8/layout/arrow5"/>
    <dgm:cxn modelId="{C9FFED84-2615-4A1F-AA2E-930C62DA2970}" srcId="{DCF8AA08-660A-45D1-91FC-2A2859FF76FB}" destId="{10C9A98E-84AA-4B9E-98B5-4191CE7889CB}" srcOrd="0" destOrd="0" parTransId="{794B56B8-0034-4ED3-A788-67DE1CEA92DF}" sibTransId="{91DCABF2-F140-4F85-8C8C-58EC6406B046}"/>
    <dgm:cxn modelId="{84A1EDC8-F25E-4782-98E6-313F5274456F}" type="presOf" srcId="{DCF8AA08-660A-45D1-91FC-2A2859FF76FB}" destId="{203A6CC6-944E-48EC-81B7-F36EB40CD803}" srcOrd="0" destOrd="0" presId="urn:microsoft.com/office/officeart/2005/8/layout/arrow5"/>
    <dgm:cxn modelId="{B617AB04-31A8-4020-AD46-B1E831BAC11F}" srcId="{DCF8AA08-660A-45D1-91FC-2A2859FF76FB}" destId="{8841BFC0-F166-4B18-A2FD-F91B23BE9AAE}" srcOrd="1" destOrd="0" parTransId="{709BA348-682D-41AF-9A56-480EC612D3A3}" sibTransId="{EDC24398-7EA3-4965-A637-B1D6334B2F70}"/>
    <dgm:cxn modelId="{99545742-459D-4958-B82C-C2273C480CCB}" type="presParOf" srcId="{203A6CC6-944E-48EC-81B7-F36EB40CD803}" destId="{BA8FAF68-DE62-4114-A78D-9C56DC9D08BE}" srcOrd="0" destOrd="0" presId="urn:microsoft.com/office/officeart/2005/8/layout/arrow5"/>
    <dgm:cxn modelId="{C90D2B5D-8398-4FA7-AAD1-6958A95E3B5B}" type="presParOf" srcId="{203A6CC6-944E-48EC-81B7-F36EB40CD803}" destId="{E51243BF-1BCB-44A4-9BC3-E0184ACEEB6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185DBF-01DF-4211-B417-B856F3444B2A}" type="doc">
      <dgm:prSet loTypeId="urn:microsoft.com/office/officeart/2005/8/layout/pyramid2" loCatId="list" qsTypeId="urn:microsoft.com/office/officeart/2005/8/quickstyle/simple1" qsCatId="simple" csTypeId="urn:microsoft.com/office/officeart/2005/8/colors/colorful4" csCatId="colorful" phldr="1"/>
      <dgm:spPr/>
    </dgm:pt>
    <dgm:pt modelId="{FD75F053-1B77-4E4D-B452-248F7348070F}">
      <dgm:prSet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Өзіне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сенімділігі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ерік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жігері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 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артады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EFD6FBF-EA9A-49AB-9F59-925266FF59B0}" type="parTrans" cxnId="{F96308C7-66ED-4E56-A5BA-624DE7D06C69}">
      <dgm:prSet/>
      <dgm:spPr/>
      <dgm:t>
        <a:bodyPr/>
        <a:lstStyle/>
        <a:p>
          <a:endParaRPr lang="ru-RU"/>
        </a:p>
      </dgm:t>
    </dgm:pt>
    <dgm:pt modelId="{FDF04946-1853-4BAB-BCDA-D01EDE408527}" type="sibTrans" cxnId="{F96308C7-66ED-4E56-A5BA-624DE7D06C69}">
      <dgm:prSet/>
      <dgm:spPr/>
      <dgm:t>
        <a:bodyPr/>
        <a:lstStyle/>
        <a:p>
          <a:endParaRPr lang="ru-RU"/>
        </a:p>
      </dgm:t>
    </dgm:pt>
    <dgm:pt modelId="{D1E5C549-0B50-4241-8B18-74EF96D06680}">
      <dgm:prSet custT="1"/>
      <dgm:spPr/>
      <dgm:t>
        <a:bodyPr/>
        <a:lstStyle/>
        <a:p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Мектеп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өміріне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бейімделеді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;</a:t>
          </a:r>
          <a:br>
            <a:rPr lang="ru-RU" sz="1800" dirty="0" smtClean="0">
              <a:latin typeface="Times New Roman" pitchFamily="18" charset="0"/>
              <a:cs typeface="Times New Roman" pitchFamily="18" charset="0"/>
            </a:rPr>
          </a:b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5A38C67-F430-4D20-A84A-01E57BD49E54}" type="parTrans" cxnId="{DA05270C-7CCF-4CDD-B249-BF13300ECDC7}">
      <dgm:prSet/>
      <dgm:spPr/>
      <dgm:t>
        <a:bodyPr/>
        <a:lstStyle/>
        <a:p>
          <a:endParaRPr lang="ru-RU"/>
        </a:p>
      </dgm:t>
    </dgm:pt>
    <dgm:pt modelId="{5244535E-0D34-4753-9329-1B613C7A461E}" type="sibTrans" cxnId="{DA05270C-7CCF-4CDD-B249-BF13300ECDC7}">
      <dgm:prSet/>
      <dgm:spPr/>
      <dgm:t>
        <a:bodyPr/>
        <a:lstStyle/>
        <a:p>
          <a:endParaRPr lang="ru-RU"/>
        </a:p>
      </dgm:t>
    </dgm:pt>
    <dgm:pt modelId="{45770A2B-2836-42A8-98E8-B8FB52EB5400}">
      <dgm:prSet/>
      <dgm:spPr/>
      <dgm:t>
        <a:bodyPr/>
        <a:lstStyle/>
        <a:p>
          <a:pPr algn="l"/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Шығармашылдық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тұрғыда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ойлау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сатыларын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меңгереді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34BEB35-1E00-40B4-B419-512490D492C0}" type="parTrans" cxnId="{1347D1E2-DE1F-490F-AE65-44906C3E3B79}">
      <dgm:prSet/>
      <dgm:spPr/>
      <dgm:t>
        <a:bodyPr/>
        <a:lstStyle/>
        <a:p>
          <a:endParaRPr lang="ru-RU"/>
        </a:p>
      </dgm:t>
    </dgm:pt>
    <dgm:pt modelId="{7CBFC564-1901-4BE4-BB2B-1E866F4B1C9D}" type="sibTrans" cxnId="{1347D1E2-DE1F-490F-AE65-44906C3E3B79}">
      <dgm:prSet/>
      <dgm:spPr/>
      <dgm:t>
        <a:bodyPr/>
        <a:lstStyle/>
        <a:p>
          <a:endParaRPr lang="ru-RU"/>
        </a:p>
      </dgm:t>
    </dgm:pt>
    <dgm:pt modelId="{6962D5F6-CFE1-4B22-97A4-2596FC4AB03C}">
      <dgm:prSet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Тәжірибе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алмасады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өзіндік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ізденіс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базасы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дамиды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1F34EB2-36CE-4B2E-B767-9AB60E89C844}" type="parTrans" cxnId="{54F26090-3677-4C0D-9593-BF870D248625}">
      <dgm:prSet/>
      <dgm:spPr/>
      <dgm:t>
        <a:bodyPr/>
        <a:lstStyle/>
        <a:p>
          <a:endParaRPr lang="ru-RU"/>
        </a:p>
      </dgm:t>
    </dgm:pt>
    <dgm:pt modelId="{AD7477F8-272D-4F02-B10A-6920F40A6C86}" type="sibTrans" cxnId="{54F26090-3677-4C0D-9593-BF870D248625}">
      <dgm:prSet/>
      <dgm:spPr/>
      <dgm:t>
        <a:bodyPr/>
        <a:lstStyle/>
        <a:p>
          <a:endParaRPr lang="ru-RU"/>
        </a:p>
      </dgm:t>
    </dgm:pt>
    <dgm:pt modelId="{36A9B56C-973F-471A-85BF-57E5295BA8E7}" type="pres">
      <dgm:prSet presAssocID="{AB185DBF-01DF-4211-B417-B856F3444B2A}" presName="compositeShape" presStyleCnt="0">
        <dgm:presLayoutVars>
          <dgm:dir/>
          <dgm:resizeHandles/>
        </dgm:presLayoutVars>
      </dgm:prSet>
      <dgm:spPr/>
    </dgm:pt>
    <dgm:pt modelId="{CE22B964-D6C3-47A5-8120-55CF67A6EA98}" type="pres">
      <dgm:prSet presAssocID="{AB185DBF-01DF-4211-B417-B856F3444B2A}" presName="pyramid" presStyleLbl="node1" presStyleIdx="0" presStyleCnt="1" custScaleX="112737"/>
      <dgm:spPr/>
    </dgm:pt>
    <dgm:pt modelId="{F325AA39-BD97-4AE0-AC50-757F96EAB8B3}" type="pres">
      <dgm:prSet presAssocID="{AB185DBF-01DF-4211-B417-B856F3444B2A}" presName="theList" presStyleCnt="0"/>
      <dgm:spPr/>
    </dgm:pt>
    <dgm:pt modelId="{5CFE1ACE-79FB-42DA-A2CA-F9D99F8788FB}" type="pres">
      <dgm:prSet presAssocID="{6962D5F6-CFE1-4B22-97A4-2596FC4AB03C}" presName="aNode" presStyleLbl="fgAcc1" presStyleIdx="0" presStyleCnt="4" custScaleX="135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DEC2E9-6612-4259-B9E8-33CD38DB8589}" type="pres">
      <dgm:prSet presAssocID="{6962D5F6-CFE1-4B22-97A4-2596FC4AB03C}" presName="aSpace" presStyleCnt="0"/>
      <dgm:spPr/>
    </dgm:pt>
    <dgm:pt modelId="{6AD75E55-43E3-44E8-A119-06147FB7766E}" type="pres">
      <dgm:prSet presAssocID="{45770A2B-2836-42A8-98E8-B8FB52EB5400}" presName="aNode" presStyleLbl="fgAcc1" presStyleIdx="1" presStyleCnt="4" custScaleX="134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8E6E5-3BB4-45AF-80B6-B11538536D47}" type="pres">
      <dgm:prSet presAssocID="{45770A2B-2836-42A8-98E8-B8FB52EB5400}" presName="aSpace" presStyleCnt="0"/>
      <dgm:spPr/>
    </dgm:pt>
    <dgm:pt modelId="{1BB549CB-2DC9-4D40-ADA9-DF5CBC20FFC9}" type="pres">
      <dgm:prSet presAssocID="{D1E5C549-0B50-4241-8B18-74EF96D06680}" presName="aNode" presStyleLbl="fgAcc1" presStyleIdx="2" presStyleCnt="4" custScaleX="132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FF1CD-6AE1-47DB-8280-8C48BFCE13F1}" type="pres">
      <dgm:prSet presAssocID="{D1E5C549-0B50-4241-8B18-74EF96D06680}" presName="aSpace" presStyleCnt="0"/>
      <dgm:spPr/>
    </dgm:pt>
    <dgm:pt modelId="{A9751DC2-B4BF-4EBA-8174-D974BB3367BC}" type="pres">
      <dgm:prSet presAssocID="{FD75F053-1B77-4E4D-B452-248F7348070F}" presName="aNode" presStyleLbl="fgAcc1" presStyleIdx="3" presStyleCnt="4" custScaleX="135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18872F-354C-46D7-A6F7-196A37FA3A3F}" type="pres">
      <dgm:prSet presAssocID="{FD75F053-1B77-4E4D-B452-248F7348070F}" presName="aSpace" presStyleCnt="0"/>
      <dgm:spPr/>
    </dgm:pt>
  </dgm:ptLst>
  <dgm:cxnLst>
    <dgm:cxn modelId="{1347D1E2-DE1F-490F-AE65-44906C3E3B79}" srcId="{AB185DBF-01DF-4211-B417-B856F3444B2A}" destId="{45770A2B-2836-42A8-98E8-B8FB52EB5400}" srcOrd="1" destOrd="0" parTransId="{434BEB35-1E00-40B4-B419-512490D492C0}" sibTransId="{7CBFC564-1901-4BE4-BB2B-1E866F4B1C9D}"/>
    <dgm:cxn modelId="{DA05270C-7CCF-4CDD-B249-BF13300ECDC7}" srcId="{AB185DBF-01DF-4211-B417-B856F3444B2A}" destId="{D1E5C549-0B50-4241-8B18-74EF96D06680}" srcOrd="2" destOrd="0" parTransId="{55A38C67-F430-4D20-A84A-01E57BD49E54}" sibTransId="{5244535E-0D34-4753-9329-1B613C7A461E}"/>
    <dgm:cxn modelId="{F96308C7-66ED-4E56-A5BA-624DE7D06C69}" srcId="{AB185DBF-01DF-4211-B417-B856F3444B2A}" destId="{FD75F053-1B77-4E4D-B452-248F7348070F}" srcOrd="3" destOrd="0" parTransId="{6EFD6FBF-EA9A-49AB-9F59-925266FF59B0}" sibTransId="{FDF04946-1853-4BAB-BCDA-D01EDE408527}"/>
    <dgm:cxn modelId="{BCF69792-3BA9-4661-8BBB-6A6A71462BD7}" type="presOf" srcId="{45770A2B-2836-42A8-98E8-B8FB52EB5400}" destId="{6AD75E55-43E3-44E8-A119-06147FB7766E}" srcOrd="0" destOrd="0" presId="urn:microsoft.com/office/officeart/2005/8/layout/pyramid2"/>
    <dgm:cxn modelId="{5DBA580C-9D29-4044-8D11-4C0CED25E770}" type="presOf" srcId="{AB185DBF-01DF-4211-B417-B856F3444B2A}" destId="{36A9B56C-973F-471A-85BF-57E5295BA8E7}" srcOrd="0" destOrd="0" presId="urn:microsoft.com/office/officeart/2005/8/layout/pyramid2"/>
    <dgm:cxn modelId="{CE973DAE-C8EC-4D56-97CB-6D34369EC002}" type="presOf" srcId="{6962D5F6-CFE1-4B22-97A4-2596FC4AB03C}" destId="{5CFE1ACE-79FB-42DA-A2CA-F9D99F8788FB}" srcOrd="0" destOrd="0" presId="urn:microsoft.com/office/officeart/2005/8/layout/pyramid2"/>
    <dgm:cxn modelId="{A32188BA-59AE-4848-BEC9-9B9FCEBB740D}" type="presOf" srcId="{D1E5C549-0B50-4241-8B18-74EF96D06680}" destId="{1BB549CB-2DC9-4D40-ADA9-DF5CBC20FFC9}" srcOrd="0" destOrd="0" presId="urn:microsoft.com/office/officeart/2005/8/layout/pyramid2"/>
    <dgm:cxn modelId="{F5BF3666-D6F2-414C-827C-667DB825F12B}" type="presOf" srcId="{FD75F053-1B77-4E4D-B452-248F7348070F}" destId="{A9751DC2-B4BF-4EBA-8174-D974BB3367BC}" srcOrd="0" destOrd="0" presId="urn:microsoft.com/office/officeart/2005/8/layout/pyramid2"/>
    <dgm:cxn modelId="{54F26090-3677-4C0D-9593-BF870D248625}" srcId="{AB185DBF-01DF-4211-B417-B856F3444B2A}" destId="{6962D5F6-CFE1-4B22-97A4-2596FC4AB03C}" srcOrd="0" destOrd="0" parTransId="{81F34EB2-36CE-4B2E-B767-9AB60E89C844}" sibTransId="{AD7477F8-272D-4F02-B10A-6920F40A6C86}"/>
    <dgm:cxn modelId="{A7AE6800-4C66-4DC4-8F68-D8EE6BA96A4E}" type="presParOf" srcId="{36A9B56C-973F-471A-85BF-57E5295BA8E7}" destId="{CE22B964-D6C3-47A5-8120-55CF67A6EA98}" srcOrd="0" destOrd="0" presId="urn:microsoft.com/office/officeart/2005/8/layout/pyramid2"/>
    <dgm:cxn modelId="{781906AE-1FA9-4ACE-A267-B2E25AE9E1C3}" type="presParOf" srcId="{36A9B56C-973F-471A-85BF-57E5295BA8E7}" destId="{F325AA39-BD97-4AE0-AC50-757F96EAB8B3}" srcOrd="1" destOrd="0" presId="urn:microsoft.com/office/officeart/2005/8/layout/pyramid2"/>
    <dgm:cxn modelId="{FA2064FA-91A5-4FB9-B553-BAC93777666E}" type="presParOf" srcId="{F325AA39-BD97-4AE0-AC50-757F96EAB8B3}" destId="{5CFE1ACE-79FB-42DA-A2CA-F9D99F8788FB}" srcOrd="0" destOrd="0" presId="urn:microsoft.com/office/officeart/2005/8/layout/pyramid2"/>
    <dgm:cxn modelId="{C5C5375B-88C3-419B-B0C1-CD7B806B1AB4}" type="presParOf" srcId="{F325AA39-BD97-4AE0-AC50-757F96EAB8B3}" destId="{39DEC2E9-6612-4259-B9E8-33CD38DB8589}" srcOrd="1" destOrd="0" presId="urn:microsoft.com/office/officeart/2005/8/layout/pyramid2"/>
    <dgm:cxn modelId="{3220B740-128E-4C1E-865F-A6FF1AE183F6}" type="presParOf" srcId="{F325AA39-BD97-4AE0-AC50-757F96EAB8B3}" destId="{6AD75E55-43E3-44E8-A119-06147FB7766E}" srcOrd="2" destOrd="0" presId="urn:microsoft.com/office/officeart/2005/8/layout/pyramid2"/>
    <dgm:cxn modelId="{C6240675-6360-4566-BD55-582152C3C9E1}" type="presParOf" srcId="{F325AA39-BD97-4AE0-AC50-757F96EAB8B3}" destId="{38E8E6E5-3BB4-45AF-80B6-B11538536D47}" srcOrd="3" destOrd="0" presId="urn:microsoft.com/office/officeart/2005/8/layout/pyramid2"/>
    <dgm:cxn modelId="{7DFC7A0B-613F-4BE7-A47A-62985035AB89}" type="presParOf" srcId="{F325AA39-BD97-4AE0-AC50-757F96EAB8B3}" destId="{1BB549CB-2DC9-4D40-ADA9-DF5CBC20FFC9}" srcOrd="4" destOrd="0" presId="urn:microsoft.com/office/officeart/2005/8/layout/pyramid2"/>
    <dgm:cxn modelId="{7144099B-8E24-4277-80C5-3A90AE8FE7E1}" type="presParOf" srcId="{F325AA39-BD97-4AE0-AC50-757F96EAB8B3}" destId="{356FF1CD-6AE1-47DB-8280-8C48BFCE13F1}" srcOrd="5" destOrd="0" presId="urn:microsoft.com/office/officeart/2005/8/layout/pyramid2"/>
    <dgm:cxn modelId="{8AFD8D49-4C10-4713-85C1-B960EBCECB57}" type="presParOf" srcId="{F325AA39-BD97-4AE0-AC50-757F96EAB8B3}" destId="{A9751DC2-B4BF-4EBA-8174-D974BB3367BC}" srcOrd="6" destOrd="0" presId="urn:microsoft.com/office/officeart/2005/8/layout/pyramid2"/>
    <dgm:cxn modelId="{FD16543C-59C8-410C-8BD7-1647E8F73B67}" type="presParOf" srcId="{F325AA39-BD97-4AE0-AC50-757F96EAB8B3}" destId="{B418872F-354C-46D7-A6F7-196A37FA3A3F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A323FA-0D0E-41EE-8C71-89AABD9AC7D7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AF97818-D267-4089-A6E6-05A53A5D07CD}">
      <dgm:prSet custT="1"/>
      <dgm:spPr/>
      <dgm:t>
        <a:bodyPr/>
        <a:lstStyle/>
        <a:p>
          <a:r>
            <a:rPr lang="ru-RU" sz="600" dirty="0" smtClean="0"/>
            <a:t>-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Мұғалімнің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педагогикалық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ойлау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қабілеті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ғылыми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түрде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қалыптасуы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тиіс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FE629537-BFC0-44A6-B96D-E83C534122A7}" type="parTrans" cxnId="{6DC6E0E5-6C83-4627-B4F8-2C338E10AB9D}">
      <dgm:prSet/>
      <dgm:spPr/>
      <dgm:t>
        <a:bodyPr/>
        <a:lstStyle/>
        <a:p>
          <a:endParaRPr lang="ru-RU"/>
        </a:p>
      </dgm:t>
    </dgm:pt>
    <dgm:pt modelId="{8C9C09F6-2E93-41F5-8BA6-0D8BD0979580}" type="sibTrans" cxnId="{6DC6E0E5-6C83-4627-B4F8-2C338E10AB9D}">
      <dgm:prSet/>
      <dgm:spPr/>
      <dgm:t>
        <a:bodyPr/>
        <a:lstStyle/>
        <a:p>
          <a:endParaRPr lang="ru-RU"/>
        </a:p>
      </dgm:t>
    </dgm:pt>
    <dgm:pt modelId="{AE0E6C20-DBF9-4C76-BF0A-ACFD42960484}">
      <dgm:prSet custT="1"/>
      <dgm:spPr/>
      <dgm:t>
        <a:bodyPr/>
        <a:lstStyle/>
        <a:p>
          <a:r>
            <a:rPr lang="ru-RU" sz="600" smtClean="0"/>
            <a:t>-</a:t>
          </a:r>
          <a:r>
            <a:rPr lang="ru-RU" sz="1400" b="1" smtClean="0">
              <a:latin typeface="Times New Roman" pitchFamily="18" charset="0"/>
              <a:cs typeface="Times New Roman" pitchFamily="18" charset="0"/>
            </a:rPr>
            <a:t>Мұғалім педагогикалық қарым-қатынаста қызмет ететін тұлға болуы керек;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D221E23F-F051-4B89-9733-F3206B4CF5AE}" type="parTrans" cxnId="{CBE646F3-2674-434D-86E1-E59E5E647BC7}">
      <dgm:prSet/>
      <dgm:spPr/>
      <dgm:t>
        <a:bodyPr/>
        <a:lstStyle/>
        <a:p>
          <a:endParaRPr lang="ru-RU"/>
        </a:p>
      </dgm:t>
    </dgm:pt>
    <dgm:pt modelId="{284F4C60-D749-4EA1-B934-E045C250AD73}" type="sibTrans" cxnId="{CBE646F3-2674-434D-86E1-E59E5E647BC7}">
      <dgm:prSet/>
      <dgm:spPr/>
      <dgm:t>
        <a:bodyPr/>
        <a:lstStyle/>
        <a:p>
          <a:endParaRPr lang="ru-RU"/>
        </a:p>
      </dgm:t>
    </dgm:pt>
    <dgm:pt modelId="{5D5FA944-58EC-4662-A275-E9F5FBCAF514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Мұғалім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білім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негіздерін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өз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бетінше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оқып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,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үйренуге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оқушыны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баулуға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міндетті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4C560945-7B91-4FA0-A20E-6B13A7CA4B84}" type="parTrans" cxnId="{387B75B6-A8AC-4849-A2A4-9F3E3E84469B}">
      <dgm:prSet/>
      <dgm:spPr/>
      <dgm:t>
        <a:bodyPr/>
        <a:lstStyle/>
        <a:p>
          <a:endParaRPr lang="ru-RU"/>
        </a:p>
      </dgm:t>
    </dgm:pt>
    <dgm:pt modelId="{D55FE3E3-70FE-4993-AE28-12CC69EB31E3}" type="sibTrans" cxnId="{387B75B6-A8AC-4849-A2A4-9F3E3E84469B}">
      <dgm:prSet/>
      <dgm:spPr/>
      <dgm:t>
        <a:bodyPr/>
        <a:lstStyle/>
        <a:p>
          <a:endParaRPr lang="ru-RU"/>
        </a:p>
      </dgm:t>
    </dgm:pt>
    <dgm:pt modelId="{D84A09FA-5D7F-4535-8192-211C88789535}">
      <dgm:prSet custT="1"/>
      <dgm:spPr/>
      <dgm:t>
        <a:bodyPr/>
        <a:lstStyle/>
        <a:p>
          <a:r>
            <a:rPr lang="ru-RU" sz="600" dirty="0" smtClean="0"/>
            <a:t>-</a:t>
          </a:r>
          <a:r>
            <a:rPr lang="ru-RU" sz="14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Тәлімгерлік</a:t>
          </a:r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жұмыста</a:t>
          </a:r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жас</a:t>
          </a:r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мамандарды</a:t>
          </a:r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еліміздің</a:t>
          </a:r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мәртебесін</a:t>
          </a:r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асқақтататын</a:t>
          </a:r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білімді,парасатты,ақылды,мәдениетті</a:t>
          </a:r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мұғалім</a:t>
          </a:r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болуға</a:t>
          </a:r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баулу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6BEA54-73AC-4B93-8BFB-26FAD84710E1}" type="parTrans" cxnId="{45B21332-3D23-46E7-B39C-39AD1B8F780D}">
      <dgm:prSet/>
      <dgm:spPr/>
      <dgm:t>
        <a:bodyPr/>
        <a:lstStyle/>
        <a:p>
          <a:endParaRPr lang="ru-RU"/>
        </a:p>
      </dgm:t>
    </dgm:pt>
    <dgm:pt modelId="{A62B983C-7D79-4D19-A2EE-3FE6E03704DE}" type="sibTrans" cxnId="{45B21332-3D23-46E7-B39C-39AD1B8F780D}">
      <dgm:prSet/>
      <dgm:spPr/>
      <dgm:t>
        <a:bodyPr/>
        <a:lstStyle/>
        <a:p>
          <a:endParaRPr lang="ru-RU"/>
        </a:p>
      </dgm:t>
    </dgm:pt>
    <dgm:pt modelId="{57DA9F5D-14AB-48BE-B3B0-09F71BCF8867}" type="pres">
      <dgm:prSet presAssocID="{85A323FA-0D0E-41EE-8C71-89AABD9AC7D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705D2D0-3613-43F7-8803-C6F388D1E453}" type="pres">
      <dgm:prSet presAssocID="{5AF97818-D267-4089-A6E6-05A53A5D07CD}" presName="composite" presStyleCnt="0"/>
      <dgm:spPr/>
    </dgm:pt>
    <dgm:pt modelId="{D4287A39-F32B-489F-B509-9BF8ABF6EB49}" type="pres">
      <dgm:prSet presAssocID="{5AF97818-D267-4089-A6E6-05A53A5D07CD}" presName="LShape" presStyleLbl="alignNode1" presStyleIdx="0" presStyleCnt="7"/>
      <dgm:spPr/>
    </dgm:pt>
    <dgm:pt modelId="{4A946A0C-4829-424D-A7BC-6FC07C8C6E36}" type="pres">
      <dgm:prSet presAssocID="{5AF97818-D267-4089-A6E6-05A53A5D07CD}" presName="ParentText" presStyleLbl="revTx" presStyleIdx="0" presStyleCnt="4" custLinFactNeighborX="3957" custLinFactNeighborY="33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35D79-ACE9-40CD-B7CD-0079ED295E45}" type="pres">
      <dgm:prSet presAssocID="{5AF97818-D267-4089-A6E6-05A53A5D07CD}" presName="Triangle" presStyleLbl="alignNode1" presStyleIdx="1" presStyleCnt="7"/>
      <dgm:spPr/>
    </dgm:pt>
    <dgm:pt modelId="{BBCC2DDB-0346-4CB8-AD91-5F8F971AAC0D}" type="pres">
      <dgm:prSet presAssocID="{8C9C09F6-2E93-41F5-8BA6-0D8BD0979580}" presName="sibTrans" presStyleCnt="0"/>
      <dgm:spPr/>
    </dgm:pt>
    <dgm:pt modelId="{B3AA1A09-D7DD-4BC7-B039-28F26B339C42}" type="pres">
      <dgm:prSet presAssocID="{8C9C09F6-2E93-41F5-8BA6-0D8BD0979580}" presName="space" presStyleCnt="0"/>
      <dgm:spPr/>
    </dgm:pt>
    <dgm:pt modelId="{99FE3F6C-F25A-4DD6-898D-6AE3890D4E56}" type="pres">
      <dgm:prSet presAssocID="{AE0E6C20-DBF9-4C76-BF0A-ACFD42960484}" presName="composite" presStyleCnt="0"/>
      <dgm:spPr/>
    </dgm:pt>
    <dgm:pt modelId="{CC5573DB-CDD8-4B88-BD02-F1A8873CB0F1}" type="pres">
      <dgm:prSet presAssocID="{AE0E6C20-DBF9-4C76-BF0A-ACFD42960484}" presName="LShape" presStyleLbl="alignNode1" presStyleIdx="2" presStyleCnt="7"/>
      <dgm:spPr/>
    </dgm:pt>
    <dgm:pt modelId="{285B0006-8C3A-420F-8264-459343558184}" type="pres">
      <dgm:prSet presAssocID="{AE0E6C20-DBF9-4C76-BF0A-ACFD42960484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7828A-1A54-4985-AEF4-20E73EBA3FF4}" type="pres">
      <dgm:prSet presAssocID="{AE0E6C20-DBF9-4C76-BF0A-ACFD42960484}" presName="Triangle" presStyleLbl="alignNode1" presStyleIdx="3" presStyleCnt="7"/>
      <dgm:spPr/>
    </dgm:pt>
    <dgm:pt modelId="{75EE9E91-54B9-4386-80EA-A35E4B1E5C7E}" type="pres">
      <dgm:prSet presAssocID="{284F4C60-D749-4EA1-B934-E045C250AD73}" presName="sibTrans" presStyleCnt="0"/>
      <dgm:spPr/>
    </dgm:pt>
    <dgm:pt modelId="{38195E99-A358-4D02-BF7E-E830CD82EE3C}" type="pres">
      <dgm:prSet presAssocID="{284F4C60-D749-4EA1-B934-E045C250AD73}" presName="space" presStyleCnt="0"/>
      <dgm:spPr/>
    </dgm:pt>
    <dgm:pt modelId="{FD7AAB3F-8A4A-4620-81FE-4B4D7C39A400}" type="pres">
      <dgm:prSet presAssocID="{5D5FA944-58EC-4662-A275-E9F5FBCAF514}" presName="composite" presStyleCnt="0"/>
      <dgm:spPr/>
    </dgm:pt>
    <dgm:pt modelId="{6F640F6D-5349-4493-88FC-CA61038816A0}" type="pres">
      <dgm:prSet presAssocID="{5D5FA944-58EC-4662-A275-E9F5FBCAF514}" presName="LShape" presStyleLbl="alignNode1" presStyleIdx="4" presStyleCnt="7"/>
      <dgm:spPr/>
    </dgm:pt>
    <dgm:pt modelId="{5475EE7A-DF3D-4DA2-B9AB-5A929BE0321A}" type="pres">
      <dgm:prSet presAssocID="{5D5FA944-58EC-4662-A275-E9F5FBCAF514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77368-8710-4E5C-B3CE-93CB89D6FC2C}" type="pres">
      <dgm:prSet presAssocID="{5D5FA944-58EC-4662-A275-E9F5FBCAF514}" presName="Triangle" presStyleLbl="alignNode1" presStyleIdx="5" presStyleCnt="7"/>
      <dgm:spPr/>
    </dgm:pt>
    <dgm:pt modelId="{755CB879-2A58-47C8-B03B-0D933D45D00F}" type="pres">
      <dgm:prSet presAssocID="{D55FE3E3-70FE-4993-AE28-12CC69EB31E3}" presName="sibTrans" presStyleCnt="0"/>
      <dgm:spPr/>
    </dgm:pt>
    <dgm:pt modelId="{44966171-0D01-438A-93F9-241239248245}" type="pres">
      <dgm:prSet presAssocID="{D55FE3E3-70FE-4993-AE28-12CC69EB31E3}" presName="space" presStyleCnt="0"/>
      <dgm:spPr/>
    </dgm:pt>
    <dgm:pt modelId="{B82E1250-AD71-4987-BD24-288081EB9269}" type="pres">
      <dgm:prSet presAssocID="{D84A09FA-5D7F-4535-8192-211C88789535}" presName="composite" presStyleCnt="0"/>
      <dgm:spPr/>
    </dgm:pt>
    <dgm:pt modelId="{2544AD2F-8151-49B3-936A-17FDF5A0A880}" type="pres">
      <dgm:prSet presAssocID="{D84A09FA-5D7F-4535-8192-211C88789535}" presName="LShape" presStyleLbl="alignNode1" presStyleIdx="6" presStyleCnt="7"/>
      <dgm:spPr/>
    </dgm:pt>
    <dgm:pt modelId="{67AB75E2-4D2E-4EFF-9168-68A08EDFBC8B}" type="pres">
      <dgm:prSet presAssocID="{D84A09FA-5D7F-4535-8192-211C88789535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B21332-3D23-46E7-B39C-39AD1B8F780D}" srcId="{85A323FA-0D0E-41EE-8C71-89AABD9AC7D7}" destId="{D84A09FA-5D7F-4535-8192-211C88789535}" srcOrd="3" destOrd="0" parTransId="{F56BEA54-73AC-4B93-8BFB-26FAD84710E1}" sibTransId="{A62B983C-7D79-4D19-A2EE-3FE6E03704DE}"/>
    <dgm:cxn modelId="{CBE646F3-2674-434D-86E1-E59E5E647BC7}" srcId="{85A323FA-0D0E-41EE-8C71-89AABD9AC7D7}" destId="{AE0E6C20-DBF9-4C76-BF0A-ACFD42960484}" srcOrd="1" destOrd="0" parTransId="{D221E23F-F051-4B89-9733-F3206B4CF5AE}" sibTransId="{284F4C60-D749-4EA1-B934-E045C250AD73}"/>
    <dgm:cxn modelId="{6DC6E0E5-6C83-4627-B4F8-2C338E10AB9D}" srcId="{85A323FA-0D0E-41EE-8C71-89AABD9AC7D7}" destId="{5AF97818-D267-4089-A6E6-05A53A5D07CD}" srcOrd="0" destOrd="0" parTransId="{FE629537-BFC0-44A6-B96D-E83C534122A7}" sibTransId="{8C9C09F6-2E93-41F5-8BA6-0D8BD0979580}"/>
    <dgm:cxn modelId="{C1E33B9A-03D7-483F-965B-7D1A79776F61}" type="presOf" srcId="{85A323FA-0D0E-41EE-8C71-89AABD9AC7D7}" destId="{57DA9F5D-14AB-48BE-B3B0-09F71BCF8867}" srcOrd="0" destOrd="0" presId="urn:microsoft.com/office/officeart/2009/3/layout/StepUpProcess"/>
    <dgm:cxn modelId="{BE85371B-F39A-4B88-AA05-3680F92C36A8}" type="presOf" srcId="{D84A09FA-5D7F-4535-8192-211C88789535}" destId="{67AB75E2-4D2E-4EFF-9168-68A08EDFBC8B}" srcOrd="0" destOrd="0" presId="urn:microsoft.com/office/officeart/2009/3/layout/StepUpProcess"/>
    <dgm:cxn modelId="{B653C8C3-F801-49E6-9721-D510D6666F85}" type="presOf" srcId="{5D5FA944-58EC-4662-A275-E9F5FBCAF514}" destId="{5475EE7A-DF3D-4DA2-B9AB-5A929BE0321A}" srcOrd="0" destOrd="0" presId="urn:microsoft.com/office/officeart/2009/3/layout/StepUpProcess"/>
    <dgm:cxn modelId="{B0763754-24E7-4CAA-BD44-A9E65BE35A3C}" type="presOf" srcId="{5AF97818-D267-4089-A6E6-05A53A5D07CD}" destId="{4A946A0C-4829-424D-A7BC-6FC07C8C6E36}" srcOrd="0" destOrd="0" presId="urn:microsoft.com/office/officeart/2009/3/layout/StepUpProcess"/>
    <dgm:cxn modelId="{387B75B6-A8AC-4849-A2A4-9F3E3E84469B}" srcId="{85A323FA-0D0E-41EE-8C71-89AABD9AC7D7}" destId="{5D5FA944-58EC-4662-A275-E9F5FBCAF514}" srcOrd="2" destOrd="0" parTransId="{4C560945-7B91-4FA0-A20E-6B13A7CA4B84}" sibTransId="{D55FE3E3-70FE-4993-AE28-12CC69EB31E3}"/>
    <dgm:cxn modelId="{50C85D13-A9DB-4955-8D28-479449E8345C}" type="presOf" srcId="{AE0E6C20-DBF9-4C76-BF0A-ACFD42960484}" destId="{285B0006-8C3A-420F-8264-459343558184}" srcOrd="0" destOrd="0" presId="urn:microsoft.com/office/officeart/2009/3/layout/StepUpProcess"/>
    <dgm:cxn modelId="{08EBBCA1-1741-47E6-9F11-2EAFB4A77419}" type="presParOf" srcId="{57DA9F5D-14AB-48BE-B3B0-09F71BCF8867}" destId="{F705D2D0-3613-43F7-8803-C6F388D1E453}" srcOrd="0" destOrd="0" presId="urn:microsoft.com/office/officeart/2009/3/layout/StepUpProcess"/>
    <dgm:cxn modelId="{25304970-5A97-4D6B-8CD3-34E3BA1959F1}" type="presParOf" srcId="{F705D2D0-3613-43F7-8803-C6F388D1E453}" destId="{D4287A39-F32B-489F-B509-9BF8ABF6EB49}" srcOrd="0" destOrd="0" presId="urn:microsoft.com/office/officeart/2009/3/layout/StepUpProcess"/>
    <dgm:cxn modelId="{C13AD9E6-C986-4AF7-B780-4739B104A120}" type="presParOf" srcId="{F705D2D0-3613-43F7-8803-C6F388D1E453}" destId="{4A946A0C-4829-424D-A7BC-6FC07C8C6E36}" srcOrd="1" destOrd="0" presId="urn:microsoft.com/office/officeart/2009/3/layout/StepUpProcess"/>
    <dgm:cxn modelId="{173C1594-D3EF-4D43-84BA-ED8DE8B86048}" type="presParOf" srcId="{F705D2D0-3613-43F7-8803-C6F388D1E453}" destId="{6AA35D79-ACE9-40CD-B7CD-0079ED295E45}" srcOrd="2" destOrd="0" presId="urn:microsoft.com/office/officeart/2009/3/layout/StepUpProcess"/>
    <dgm:cxn modelId="{C6193B23-63A8-4424-B6E8-845EE90354D5}" type="presParOf" srcId="{57DA9F5D-14AB-48BE-B3B0-09F71BCF8867}" destId="{BBCC2DDB-0346-4CB8-AD91-5F8F971AAC0D}" srcOrd="1" destOrd="0" presId="urn:microsoft.com/office/officeart/2009/3/layout/StepUpProcess"/>
    <dgm:cxn modelId="{D074D28D-6284-48FB-BFA3-791ED3651F0A}" type="presParOf" srcId="{BBCC2DDB-0346-4CB8-AD91-5F8F971AAC0D}" destId="{B3AA1A09-D7DD-4BC7-B039-28F26B339C42}" srcOrd="0" destOrd="0" presId="urn:microsoft.com/office/officeart/2009/3/layout/StepUpProcess"/>
    <dgm:cxn modelId="{49A48BA3-76AC-4F66-89EF-1D86BE226B26}" type="presParOf" srcId="{57DA9F5D-14AB-48BE-B3B0-09F71BCF8867}" destId="{99FE3F6C-F25A-4DD6-898D-6AE3890D4E56}" srcOrd="2" destOrd="0" presId="urn:microsoft.com/office/officeart/2009/3/layout/StepUpProcess"/>
    <dgm:cxn modelId="{EB9D41FA-973F-4B4D-8553-CF0A295FCB43}" type="presParOf" srcId="{99FE3F6C-F25A-4DD6-898D-6AE3890D4E56}" destId="{CC5573DB-CDD8-4B88-BD02-F1A8873CB0F1}" srcOrd="0" destOrd="0" presId="urn:microsoft.com/office/officeart/2009/3/layout/StepUpProcess"/>
    <dgm:cxn modelId="{EDA077F3-981E-4AD4-9C65-4C306A3424C4}" type="presParOf" srcId="{99FE3F6C-F25A-4DD6-898D-6AE3890D4E56}" destId="{285B0006-8C3A-420F-8264-459343558184}" srcOrd="1" destOrd="0" presId="urn:microsoft.com/office/officeart/2009/3/layout/StepUpProcess"/>
    <dgm:cxn modelId="{757CBFF3-8AEF-46E0-B60F-F1159A5F08D0}" type="presParOf" srcId="{99FE3F6C-F25A-4DD6-898D-6AE3890D4E56}" destId="{6787828A-1A54-4985-AEF4-20E73EBA3FF4}" srcOrd="2" destOrd="0" presId="urn:microsoft.com/office/officeart/2009/3/layout/StepUpProcess"/>
    <dgm:cxn modelId="{9082ED1A-6E63-4AFA-BF3E-A4896D7A5811}" type="presParOf" srcId="{57DA9F5D-14AB-48BE-B3B0-09F71BCF8867}" destId="{75EE9E91-54B9-4386-80EA-A35E4B1E5C7E}" srcOrd="3" destOrd="0" presId="urn:microsoft.com/office/officeart/2009/3/layout/StepUpProcess"/>
    <dgm:cxn modelId="{24F05CA7-E79D-4790-9C00-BDB92AD55517}" type="presParOf" srcId="{75EE9E91-54B9-4386-80EA-A35E4B1E5C7E}" destId="{38195E99-A358-4D02-BF7E-E830CD82EE3C}" srcOrd="0" destOrd="0" presId="urn:microsoft.com/office/officeart/2009/3/layout/StepUpProcess"/>
    <dgm:cxn modelId="{7443F2CE-5374-4BC8-B533-067C3433BD2C}" type="presParOf" srcId="{57DA9F5D-14AB-48BE-B3B0-09F71BCF8867}" destId="{FD7AAB3F-8A4A-4620-81FE-4B4D7C39A400}" srcOrd="4" destOrd="0" presId="urn:microsoft.com/office/officeart/2009/3/layout/StepUpProcess"/>
    <dgm:cxn modelId="{444382B3-425A-43B2-9E63-6F85DF432FE3}" type="presParOf" srcId="{FD7AAB3F-8A4A-4620-81FE-4B4D7C39A400}" destId="{6F640F6D-5349-4493-88FC-CA61038816A0}" srcOrd="0" destOrd="0" presId="urn:microsoft.com/office/officeart/2009/3/layout/StepUpProcess"/>
    <dgm:cxn modelId="{9D9C6315-FA7F-4227-B301-18565F6E01F9}" type="presParOf" srcId="{FD7AAB3F-8A4A-4620-81FE-4B4D7C39A400}" destId="{5475EE7A-DF3D-4DA2-B9AB-5A929BE0321A}" srcOrd="1" destOrd="0" presId="urn:microsoft.com/office/officeart/2009/3/layout/StepUpProcess"/>
    <dgm:cxn modelId="{E9AE24C8-B1C6-44E1-9F52-A8BA581A37A9}" type="presParOf" srcId="{FD7AAB3F-8A4A-4620-81FE-4B4D7C39A400}" destId="{B9377368-8710-4E5C-B3CE-93CB89D6FC2C}" srcOrd="2" destOrd="0" presId="urn:microsoft.com/office/officeart/2009/3/layout/StepUpProcess"/>
    <dgm:cxn modelId="{A8DCA9B7-635E-4C89-B291-DA06C5D1D5A1}" type="presParOf" srcId="{57DA9F5D-14AB-48BE-B3B0-09F71BCF8867}" destId="{755CB879-2A58-47C8-B03B-0D933D45D00F}" srcOrd="5" destOrd="0" presId="urn:microsoft.com/office/officeart/2009/3/layout/StepUpProcess"/>
    <dgm:cxn modelId="{3EE4C288-C61D-444D-AB3A-FBDBBF11086C}" type="presParOf" srcId="{755CB879-2A58-47C8-B03B-0D933D45D00F}" destId="{44966171-0D01-438A-93F9-241239248245}" srcOrd="0" destOrd="0" presId="urn:microsoft.com/office/officeart/2009/3/layout/StepUpProcess"/>
    <dgm:cxn modelId="{88692C6F-6315-439C-ADF9-4D5502FF9D6F}" type="presParOf" srcId="{57DA9F5D-14AB-48BE-B3B0-09F71BCF8867}" destId="{B82E1250-AD71-4987-BD24-288081EB9269}" srcOrd="6" destOrd="0" presId="urn:microsoft.com/office/officeart/2009/3/layout/StepUpProcess"/>
    <dgm:cxn modelId="{90457B24-01F3-4228-9E9F-8074485CF715}" type="presParOf" srcId="{B82E1250-AD71-4987-BD24-288081EB9269}" destId="{2544AD2F-8151-49B3-936A-17FDF5A0A880}" srcOrd="0" destOrd="0" presId="urn:microsoft.com/office/officeart/2009/3/layout/StepUpProcess"/>
    <dgm:cxn modelId="{2196E97B-E466-44B9-A225-B43A7D72FD71}" type="presParOf" srcId="{B82E1250-AD71-4987-BD24-288081EB9269}" destId="{67AB75E2-4D2E-4EFF-9168-68A08EDFBC8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08F368-7DB2-4732-972A-BF0F672E4637}" type="doc">
      <dgm:prSet loTypeId="urn:microsoft.com/office/officeart/2005/8/layout/cycle5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B9E706E-4DCA-41A6-841B-F2469B3B3E20}">
      <dgm:prSet phldrT="[Текст]" custT="1"/>
      <dgm:spPr/>
      <dgm:t>
        <a:bodyPr/>
        <a:lstStyle/>
        <a:p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Оқушы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сіздің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сабағыңыздан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үнемі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қашып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кетеді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 .</a:t>
          </a:r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Жетекшінің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мектеп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директорының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ескертуінен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ешнәтиже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шықпады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Мектеп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әкімшілігі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оқушыны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қызықтыра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алмадың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деп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сізді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кінәлады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Басқа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оқушылар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сіздің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сабағыңызды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ұнатады.Әлгі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оқушымен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қандай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жұмыс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атқарасыз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қандай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 шара </a:t>
          </a:r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қолданасыз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?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05B38411-6E8E-4DDD-839F-04E525537B3F}" type="parTrans" cxnId="{9F4DA698-FF92-43F8-B682-0A29DA5240A2}">
      <dgm:prSet/>
      <dgm:spPr/>
      <dgm:t>
        <a:bodyPr/>
        <a:lstStyle/>
        <a:p>
          <a:endParaRPr lang="ru-RU"/>
        </a:p>
      </dgm:t>
    </dgm:pt>
    <dgm:pt modelId="{2D208B25-3D25-4F9B-8BDC-70BC8A1F9991}" type="sibTrans" cxnId="{9F4DA698-FF92-43F8-B682-0A29DA5240A2}">
      <dgm:prSet/>
      <dgm:spPr/>
      <dgm:t>
        <a:bodyPr/>
        <a:lstStyle/>
        <a:p>
          <a:endParaRPr lang="ru-RU"/>
        </a:p>
      </dgm:t>
    </dgm:pt>
    <dgm:pt modelId="{F7509752-13EE-4920-80AE-D43AA17177EB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Сіз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үйге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тапсырма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бердіңіз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Оқушы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үй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тапсырмасын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 реферат </a:t>
          </a:r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түрінде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 ,</a:t>
          </a:r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оқулықтан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материалмен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 ,</a:t>
          </a:r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ғылыми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деректермен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дәлелдеп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жазып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келген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сіз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ол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деректер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жайында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білмейсіз.Оқушы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жұмысын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қалай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бағалайсыз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?</a:t>
          </a:r>
        </a:p>
        <a:p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Білмейтініңізді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білдірмей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қалу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керек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пе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?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8373617D-20BC-47AA-9D57-DA3A8D160F25}" type="parTrans" cxnId="{5B0CAF14-FF82-48E0-B3A7-B784911AA74C}">
      <dgm:prSet/>
      <dgm:spPr/>
      <dgm:t>
        <a:bodyPr/>
        <a:lstStyle/>
        <a:p>
          <a:endParaRPr lang="ru-RU"/>
        </a:p>
      </dgm:t>
    </dgm:pt>
    <dgm:pt modelId="{FC5C1237-411C-4595-9106-3BF59510F36D}" type="sibTrans" cxnId="{5B0CAF14-FF82-48E0-B3A7-B784911AA74C}">
      <dgm:prSet/>
      <dgm:spPr/>
      <dgm:t>
        <a:bodyPr/>
        <a:lstStyle/>
        <a:p>
          <a:endParaRPr lang="ru-RU"/>
        </a:p>
      </dgm:t>
    </dgm:pt>
    <dgm:pt modelId="{41069285-D507-424C-95F9-60EB15470DB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Сіз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бүгін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қандайда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бір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жағдаймен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сабаққа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дайын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емессіз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Өзіңіз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жас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маман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болғандықтан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 ,</a:t>
          </a:r>
        </a:p>
        <a:p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жоспарсыз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сабақ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өту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сізге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қиындық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келтіреді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 .</a:t>
          </a:r>
        </a:p>
        <a:p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Сабаққа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келсеңіз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сабағыңызға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кісі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қатысып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отыр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.  Не </a:t>
          </a:r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істейсіз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?</a:t>
          </a:r>
        </a:p>
        <a:p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Жағдаяттан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қалай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dirty="0" err="1" smtClean="0">
              <a:latin typeface="Times New Roman" pitchFamily="18" charset="0"/>
              <a:cs typeface="Times New Roman" pitchFamily="18" charset="0"/>
            </a:rPr>
            <a:t>шығасыз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?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92DA6E29-B4C1-44ED-914A-67EA81CBC5BC}" type="parTrans" cxnId="{185CC94F-7F4B-42B7-AF3F-6CB22FDF9950}">
      <dgm:prSet/>
      <dgm:spPr/>
      <dgm:t>
        <a:bodyPr/>
        <a:lstStyle/>
        <a:p>
          <a:endParaRPr lang="ru-RU"/>
        </a:p>
      </dgm:t>
    </dgm:pt>
    <dgm:pt modelId="{18FA1040-97A0-44EF-B3CB-1F00F283585C}" type="sibTrans" cxnId="{185CC94F-7F4B-42B7-AF3F-6CB22FDF9950}">
      <dgm:prSet/>
      <dgm:spPr/>
      <dgm:t>
        <a:bodyPr/>
        <a:lstStyle/>
        <a:p>
          <a:endParaRPr lang="ru-RU"/>
        </a:p>
      </dgm:t>
    </dgm:pt>
    <dgm:pt modelId="{EE3AAC13-AED0-4FF3-9784-16D0BD06C22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Сабақ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үстінде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балалар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бір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келеңсіз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іс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істеді.Сіз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бір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оқушыны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кінәлі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деп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тауып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оған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ұрса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бастадыңыз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Қатты-қатты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сөз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айттыңыз.Бір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уақытта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басқа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бір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оқушы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ол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істі</a:t>
          </a:r>
          <a:endParaRPr lang="ru-RU" sz="12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өзінің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істегенін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мойындады.Ал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сіз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ашуыңызды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бірінші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оқушыға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көрсеттіңіз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.  Не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істейсіз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?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Бірінші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оқушыдан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кешірім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сұрайсыз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ба?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28E62721-52D2-4E5A-A162-0E67619B9612}" type="parTrans" cxnId="{03AB157C-5D60-4A6C-B75C-526586B8677C}">
      <dgm:prSet/>
      <dgm:spPr/>
      <dgm:t>
        <a:bodyPr/>
        <a:lstStyle/>
        <a:p>
          <a:endParaRPr lang="ru-RU"/>
        </a:p>
      </dgm:t>
    </dgm:pt>
    <dgm:pt modelId="{774E1499-CC49-4959-BBD3-25A7D304207D}" type="sibTrans" cxnId="{03AB157C-5D60-4A6C-B75C-526586B8677C}">
      <dgm:prSet/>
      <dgm:spPr/>
      <dgm:t>
        <a:bodyPr/>
        <a:lstStyle/>
        <a:p>
          <a:endParaRPr lang="ru-RU"/>
        </a:p>
      </dgm:t>
    </dgm:pt>
    <dgm:pt modelId="{71FABF5E-F5D9-46CE-BDB5-773498DB455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Ата-аналар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жиналысында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сіз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бір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ата-анаға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баласы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туралы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нашар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пікір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айттыңыз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Ата-ана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баласын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жақтап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 ,</a:t>
          </a:r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мұғалімді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кінәлады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. «</a:t>
          </a:r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Білім,тәрбие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бере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алмайсыңдар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»,</a:t>
          </a:r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деп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ашуланды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 . </a:t>
          </a:r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Барлық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ата-ана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сізге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қарап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отыр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Қандай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жауап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dirty="0" err="1" smtClean="0">
              <a:latin typeface="Times New Roman" pitchFamily="18" charset="0"/>
              <a:cs typeface="Times New Roman" pitchFamily="18" charset="0"/>
            </a:rPr>
            <a:t>қайтарасыз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,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C6832332-9A70-445A-9A3E-5BB8815A7963}" type="sibTrans" cxnId="{96199623-A5D5-43C8-8832-F68EEDA796CC}">
      <dgm:prSet/>
      <dgm:spPr/>
      <dgm:t>
        <a:bodyPr/>
        <a:lstStyle/>
        <a:p>
          <a:endParaRPr lang="ru-RU"/>
        </a:p>
      </dgm:t>
    </dgm:pt>
    <dgm:pt modelId="{947F69DC-6236-4ACD-86AF-E6BE565FFA06}" type="parTrans" cxnId="{96199623-A5D5-43C8-8832-F68EEDA796CC}">
      <dgm:prSet/>
      <dgm:spPr/>
      <dgm:t>
        <a:bodyPr/>
        <a:lstStyle/>
        <a:p>
          <a:endParaRPr lang="ru-RU"/>
        </a:p>
      </dgm:t>
    </dgm:pt>
    <dgm:pt modelId="{55C3B9AB-744C-4A10-B36A-4ECF84186354}" type="pres">
      <dgm:prSet presAssocID="{CC08F368-7DB2-4732-972A-BF0F672E463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774457-8B82-47DE-9656-4B2D72611935}" type="pres">
      <dgm:prSet presAssocID="{7B9E706E-4DCA-41A6-841B-F2469B3B3E20}" presName="node" presStyleLbl="node1" presStyleIdx="0" presStyleCnt="5" custScaleX="112067" custScaleY="146454" custRadScaleRad="85930" custRadScaleInc="25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24A9E5-5852-4795-83E7-5CEB93BC9B8B}" type="pres">
      <dgm:prSet presAssocID="{7B9E706E-4DCA-41A6-841B-F2469B3B3E20}" presName="spNode" presStyleCnt="0"/>
      <dgm:spPr/>
    </dgm:pt>
    <dgm:pt modelId="{13183EBD-DB51-4576-B7E8-12DD71B206C2}" type="pres">
      <dgm:prSet presAssocID="{2D208B25-3D25-4F9B-8BDC-70BC8A1F9991}" presName="sibTrans" presStyleLbl="sibTrans1D1" presStyleIdx="0" presStyleCnt="5"/>
      <dgm:spPr/>
      <dgm:t>
        <a:bodyPr/>
        <a:lstStyle/>
        <a:p>
          <a:endParaRPr lang="ru-RU"/>
        </a:p>
      </dgm:t>
    </dgm:pt>
    <dgm:pt modelId="{0A11B33D-346D-4191-9A9A-534031754F06}" type="pres">
      <dgm:prSet presAssocID="{71FABF5E-F5D9-46CE-BDB5-773498DB4559}" presName="node" presStyleLbl="node1" presStyleIdx="1" presStyleCnt="5" custScaleX="118427" custScaleY="154385" custRadScaleRad="112129" custRadScaleInc="22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65E064-26DE-484B-B753-1C4CD282600C}" type="pres">
      <dgm:prSet presAssocID="{71FABF5E-F5D9-46CE-BDB5-773498DB4559}" presName="spNode" presStyleCnt="0"/>
      <dgm:spPr/>
    </dgm:pt>
    <dgm:pt modelId="{B7E4BDC0-6D05-43CC-817A-5A1CAF925A69}" type="pres">
      <dgm:prSet presAssocID="{C6832332-9A70-445A-9A3E-5BB8815A7963}" presName="sibTrans" presStyleLbl="sibTrans1D1" presStyleIdx="1" presStyleCnt="5"/>
      <dgm:spPr/>
      <dgm:t>
        <a:bodyPr/>
        <a:lstStyle/>
        <a:p>
          <a:endParaRPr lang="ru-RU"/>
        </a:p>
      </dgm:t>
    </dgm:pt>
    <dgm:pt modelId="{05B2AAF7-3073-490B-B62E-A8A906AC52D2}" type="pres">
      <dgm:prSet presAssocID="{F7509752-13EE-4920-80AE-D43AA17177EB}" presName="node" presStyleLbl="node1" presStyleIdx="2" presStyleCnt="5" custScaleX="115828" custScaleY="138005" custRadScaleRad="100824" custRadScaleInc="-17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78E97-E30F-47D6-B712-594AA834923F}" type="pres">
      <dgm:prSet presAssocID="{F7509752-13EE-4920-80AE-D43AA17177EB}" presName="spNode" presStyleCnt="0"/>
      <dgm:spPr/>
    </dgm:pt>
    <dgm:pt modelId="{DEF6D1EB-9FC8-47D9-BA01-D1E7BA0B8B3F}" type="pres">
      <dgm:prSet presAssocID="{FC5C1237-411C-4595-9106-3BF59510F36D}" presName="sibTrans" presStyleLbl="sibTrans1D1" presStyleIdx="2" presStyleCnt="5"/>
      <dgm:spPr/>
      <dgm:t>
        <a:bodyPr/>
        <a:lstStyle/>
        <a:p>
          <a:endParaRPr lang="ru-RU"/>
        </a:p>
      </dgm:t>
    </dgm:pt>
    <dgm:pt modelId="{339AD006-C4DD-432D-BE12-3488C62045A6}" type="pres">
      <dgm:prSet presAssocID="{41069285-D507-424C-95F9-60EB15470DB8}" presName="node" presStyleLbl="node1" presStyleIdx="3" presStyleCnt="5" custScaleX="114048" custScaleY="135430" custRadScaleRad="98560" custRadScaleInc="13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57F6C-F24D-410F-8B8D-E2989A13AB1A}" type="pres">
      <dgm:prSet presAssocID="{41069285-D507-424C-95F9-60EB15470DB8}" presName="spNode" presStyleCnt="0"/>
      <dgm:spPr/>
    </dgm:pt>
    <dgm:pt modelId="{3ACA2A63-EAFA-43F0-B806-52D1C7A368CE}" type="pres">
      <dgm:prSet presAssocID="{18FA1040-97A0-44EF-B3CB-1F00F283585C}" presName="sibTrans" presStyleLbl="sibTrans1D1" presStyleIdx="3" presStyleCnt="5"/>
      <dgm:spPr/>
      <dgm:t>
        <a:bodyPr/>
        <a:lstStyle/>
        <a:p>
          <a:endParaRPr lang="ru-RU"/>
        </a:p>
      </dgm:t>
    </dgm:pt>
    <dgm:pt modelId="{EBFF2351-767C-4A0E-8FAC-84B8A7E82C37}" type="pres">
      <dgm:prSet presAssocID="{EE3AAC13-AED0-4FF3-9784-16D0BD06C224}" presName="node" presStyleLbl="node1" presStyleIdx="4" presStyleCnt="5" custScaleX="116987" custScaleY="171249" custRadScaleRad="105701" custRadScaleInc="-10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EFADF9-344B-4DD7-B56C-AD1DD017CF22}" type="pres">
      <dgm:prSet presAssocID="{EE3AAC13-AED0-4FF3-9784-16D0BD06C224}" presName="spNode" presStyleCnt="0"/>
      <dgm:spPr/>
    </dgm:pt>
    <dgm:pt modelId="{0FB4B995-C808-4CDC-95F2-88619184DA56}" type="pres">
      <dgm:prSet presAssocID="{774E1499-CC49-4959-BBD3-25A7D304207D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11673050-5F24-498E-8C23-DC7EC1F5F948}" type="presOf" srcId="{774E1499-CC49-4959-BBD3-25A7D304207D}" destId="{0FB4B995-C808-4CDC-95F2-88619184DA56}" srcOrd="0" destOrd="0" presId="urn:microsoft.com/office/officeart/2005/8/layout/cycle5"/>
    <dgm:cxn modelId="{3FA50DD8-BAEB-4843-AC42-4866ED781A88}" type="presOf" srcId="{CC08F368-7DB2-4732-972A-BF0F672E4637}" destId="{55C3B9AB-744C-4A10-B36A-4ECF84186354}" srcOrd="0" destOrd="0" presId="urn:microsoft.com/office/officeart/2005/8/layout/cycle5"/>
    <dgm:cxn modelId="{32DF0E37-62B4-4202-8988-DBEA0775702F}" type="presOf" srcId="{7B9E706E-4DCA-41A6-841B-F2469B3B3E20}" destId="{52774457-8B82-47DE-9656-4B2D72611935}" srcOrd="0" destOrd="0" presId="urn:microsoft.com/office/officeart/2005/8/layout/cycle5"/>
    <dgm:cxn modelId="{03AB157C-5D60-4A6C-B75C-526586B8677C}" srcId="{CC08F368-7DB2-4732-972A-BF0F672E4637}" destId="{EE3AAC13-AED0-4FF3-9784-16D0BD06C224}" srcOrd="4" destOrd="0" parTransId="{28E62721-52D2-4E5A-A162-0E67619B9612}" sibTransId="{774E1499-CC49-4959-BBD3-25A7D304207D}"/>
    <dgm:cxn modelId="{96199623-A5D5-43C8-8832-F68EEDA796CC}" srcId="{CC08F368-7DB2-4732-972A-BF0F672E4637}" destId="{71FABF5E-F5D9-46CE-BDB5-773498DB4559}" srcOrd="1" destOrd="0" parTransId="{947F69DC-6236-4ACD-86AF-E6BE565FFA06}" sibTransId="{C6832332-9A70-445A-9A3E-5BB8815A7963}"/>
    <dgm:cxn modelId="{A49FC101-C9DE-49AB-A23B-EDFAD2C41540}" type="presOf" srcId="{2D208B25-3D25-4F9B-8BDC-70BC8A1F9991}" destId="{13183EBD-DB51-4576-B7E8-12DD71B206C2}" srcOrd="0" destOrd="0" presId="urn:microsoft.com/office/officeart/2005/8/layout/cycle5"/>
    <dgm:cxn modelId="{058B3753-2743-4904-B155-862DCB466E9C}" type="presOf" srcId="{FC5C1237-411C-4595-9106-3BF59510F36D}" destId="{DEF6D1EB-9FC8-47D9-BA01-D1E7BA0B8B3F}" srcOrd="0" destOrd="0" presId="urn:microsoft.com/office/officeart/2005/8/layout/cycle5"/>
    <dgm:cxn modelId="{9F4DA698-FF92-43F8-B682-0A29DA5240A2}" srcId="{CC08F368-7DB2-4732-972A-BF0F672E4637}" destId="{7B9E706E-4DCA-41A6-841B-F2469B3B3E20}" srcOrd="0" destOrd="0" parTransId="{05B38411-6E8E-4DDD-839F-04E525537B3F}" sibTransId="{2D208B25-3D25-4F9B-8BDC-70BC8A1F9991}"/>
    <dgm:cxn modelId="{5B0CAF14-FF82-48E0-B3A7-B784911AA74C}" srcId="{CC08F368-7DB2-4732-972A-BF0F672E4637}" destId="{F7509752-13EE-4920-80AE-D43AA17177EB}" srcOrd="2" destOrd="0" parTransId="{8373617D-20BC-47AA-9D57-DA3A8D160F25}" sibTransId="{FC5C1237-411C-4595-9106-3BF59510F36D}"/>
    <dgm:cxn modelId="{06F325A3-74FF-471E-B34B-A40E036C152C}" type="presOf" srcId="{18FA1040-97A0-44EF-B3CB-1F00F283585C}" destId="{3ACA2A63-EAFA-43F0-B806-52D1C7A368CE}" srcOrd="0" destOrd="0" presId="urn:microsoft.com/office/officeart/2005/8/layout/cycle5"/>
    <dgm:cxn modelId="{185CC94F-7F4B-42B7-AF3F-6CB22FDF9950}" srcId="{CC08F368-7DB2-4732-972A-BF0F672E4637}" destId="{41069285-D507-424C-95F9-60EB15470DB8}" srcOrd="3" destOrd="0" parTransId="{92DA6E29-B4C1-44ED-914A-67EA81CBC5BC}" sibTransId="{18FA1040-97A0-44EF-B3CB-1F00F283585C}"/>
    <dgm:cxn modelId="{34168A4B-490F-4057-8A0D-02BF181F979D}" type="presOf" srcId="{41069285-D507-424C-95F9-60EB15470DB8}" destId="{339AD006-C4DD-432D-BE12-3488C62045A6}" srcOrd="0" destOrd="0" presId="urn:microsoft.com/office/officeart/2005/8/layout/cycle5"/>
    <dgm:cxn modelId="{A1CB81A3-CA92-4021-8521-B375E8F3A2B6}" type="presOf" srcId="{EE3AAC13-AED0-4FF3-9784-16D0BD06C224}" destId="{EBFF2351-767C-4A0E-8FAC-84B8A7E82C37}" srcOrd="0" destOrd="0" presId="urn:microsoft.com/office/officeart/2005/8/layout/cycle5"/>
    <dgm:cxn modelId="{F726E54F-ED75-4D61-951B-07FE073AC663}" type="presOf" srcId="{C6832332-9A70-445A-9A3E-5BB8815A7963}" destId="{B7E4BDC0-6D05-43CC-817A-5A1CAF925A69}" srcOrd="0" destOrd="0" presId="urn:microsoft.com/office/officeart/2005/8/layout/cycle5"/>
    <dgm:cxn modelId="{FDC5A6B7-46FB-43D3-A17B-528732359CD8}" type="presOf" srcId="{F7509752-13EE-4920-80AE-D43AA17177EB}" destId="{05B2AAF7-3073-490B-B62E-A8A906AC52D2}" srcOrd="0" destOrd="0" presId="urn:microsoft.com/office/officeart/2005/8/layout/cycle5"/>
    <dgm:cxn modelId="{15973664-C789-45DF-8F85-5C12E2EC457E}" type="presOf" srcId="{71FABF5E-F5D9-46CE-BDB5-773498DB4559}" destId="{0A11B33D-346D-4191-9A9A-534031754F06}" srcOrd="0" destOrd="0" presId="urn:microsoft.com/office/officeart/2005/8/layout/cycle5"/>
    <dgm:cxn modelId="{895A8E52-D6B3-4A78-9A04-0104144CB532}" type="presParOf" srcId="{55C3B9AB-744C-4A10-B36A-4ECF84186354}" destId="{52774457-8B82-47DE-9656-4B2D72611935}" srcOrd="0" destOrd="0" presId="urn:microsoft.com/office/officeart/2005/8/layout/cycle5"/>
    <dgm:cxn modelId="{104F6E69-9AC0-4CC6-8330-DF351DECB409}" type="presParOf" srcId="{55C3B9AB-744C-4A10-B36A-4ECF84186354}" destId="{9024A9E5-5852-4795-83E7-5CEB93BC9B8B}" srcOrd="1" destOrd="0" presId="urn:microsoft.com/office/officeart/2005/8/layout/cycle5"/>
    <dgm:cxn modelId="{4ED846CA-0F2B-4657-A8E1-76AEC32DF549}" type="presParOf" srcId="{55C3B9AB-744C-4A10-B36A-4ECF84186354}" destId="{13183EBD-DB51-4576-B7E8-12DD71B206C2}" srcOrd="2" destOrd="0" presId="urn:microsoft.com/office/officeart/2005/8/layout/cycle5"/>
    <dgm:cxn modelId="{AEA59F90-B57C-4D1B-A9EC-780DCAE3B9F3}" type="presParOf" srcId="{55C3B9AB-744C-4A10-B36A-4ECF84186354}" destId="{0A11B33D-346D-4191-9A9A-534031754F06}" srcOrd="3" destOrd="0" presId="urn:microsoft.com/office/officeart/2005/8/layout/cycle5"/>
    <dgm:cxn modelId="{0E7934E7-BDFB-4B82-AC93-097481CACD05}" type="presParOf" srcId="{55C3B9AB-744C-4A10-B36A-4ECF84186354}" destId="{C865E064-26DE-484B-B753-1C4CD282600C}" srcOrd="4" destOrd="0" presId="urn:microsoft.com/office/officeart/2005/8/layout/cycle5"/>
    <dgm:cxn modelId="{DC13F4DE-61BC-49B2-86F5-A7EBF1FB6C40}" type="presParOf" srcId="{55C3B9AB-744C-4A10-B36A-4ECF84186354}" destId="{B7E4BDC0-6D05-43CC-817A-5A1CAF925A69}" srcOrd="5" destOrd="0" presId="urn:microsoft.com/office/officeart/2005/8/layout/cycle5"/>
    <dgm:cxn modelId="{27903B29-2DF8-4CA6-BA47-E9612DAFFB7E}" type="presParOf" srcId="{55C3B9AB-744C-4A10-B36A-4ECF84186354}" destId="{05B2AAF7-3073-490B-B62E-A8A906AC52D2}" srcOrd="6" destOrd="0" presId="urn:microsoft.com/office/officeart/2005/8/layout/cycle5"/>
    <dgm:cxn modelId="{C7B605A5-4CC8-4E28-ACAA-EF986E3982FA}" type="presParOf" srcId="{55C3B9AB-744C-4A10-B36A-4ECF84186354}" destId="{47B78E97-E30F-47D6-B712-594AA834923F}" srcOrd="7" destOrd="0" presId="urn:microsoft.com/office/officeart/2005/8/layout/cycle5"/>
    <dgm:cxn modelId="{D69F5420-1F3F-431F-A1E2-2E8B4B6E3E9F}" type="presParOf" srcId="{55C3B9AB-744C-4A10-B36A-4ECF84186354}" destId="{DEF6D1EB-9FC8-47D9-BA01-D1E7BA0B8B3F}" srcOrd="8" destOrd="0" presId="urn:microsoft.com/office/officeart/2005/8/layout/cycle5"/>
    <dgm:cxn modelId="{148A37ED-17A5-4AFC-B19E-89D6EF9DC743}" type="presParOf" srcId="{55C3B9AB-744C-4A10-B36A-4ECF84186354}" destId="{339AD006-C4DD-432D-BE12-3488C62045A6}" srcOrd="9" destOrd="0" presId="urn:microsoft.com/office/officeart/2005/8/layout/cycle5"/>
    <dgm:cxn modelId="{CCBB2841-04E1-4A76-8387-3813F01A43E8}" type="presParOf" srcId="{55C3B9AB-744C-4A10-B36A-4ECF84186354}" destId="{8FA57F6C-F24D-410F-8B8D-E2989A13AB1A}" srcOrd="10" destOrd="0" presId="urn:microsoft.com/office/officeart/2005/8/layout/cycle5"/>
    <dgm:cxn modelId="{A53A341E-72CA-4735-9F2D-CA247B337BD4}" type="presParOf" srcId="{55C3B9AB-744C-4A10-B36A-4ECF84186354}" destId="{3ACA2A63-EAFA-43F0-B806-52D1C7A368CE}" srcOrd="11" destOrd="0" presId="urn:microsoft.com/office/officeart/2005/8/layout/cycle5"/>
    <dgm:cxn modelId="{D336BE08-5FBD-42E5-B4C4-79A5365DD44B}" type="presParOf" srcId="{55C3B9AB-744C-4A10-B36A-4ECF84186354}" destId="{EBFF2351-767C-4A0E-8FAC-84B8A7E82C37}" srcOrd="12" destOrd="0" presId="urn:microsoft.com/office/officeart/2005/8/layout/cycle5"/>
    <dgm:cxn modelId="{4A7F24A8-AED0-4AA3-9622-68D0B7ABA97F}" type="presParOf" srcId="{55C3B9AB-744C-4A10-B36A-4ECF84186354}" destId="{F9EFADF9-344B-4DD7-B56C-AD1DD017CF22}" srcOrd="13" destOrd="0" presId="urn:microsoft.com/office/officeart/2005/8/layout/cycle5"/>
    <dgm:cxn modelId="{098D8E09-8FAB-449D-AC8E-BF81DE7CAB28}" type="presParOf" srcId="{55C3B9AB-744C-4A10-B36A-4ECF84186354}" destId="{0FB4B995-C808-4CDC-95F2-88619184DA56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FAF68-DE62-4114-A78D-9C56DC9D08BE}">
      <dsp:nvSpPr>
        <dsp:cNvPr id="0" name=""/>
        <dsp:cNvSpPr/>
      </dsp:nvSpPr>
      <dsp:spPr>
        <a:xfrm rot="16200000">
          <a:off x="-46407" y="421659"/>
          <a:ext cx="3716991" cy="3720633"/>
        </a:xfrm>
        <a:prstGeom prst="downArrow">
          <a:avLst>
            <a:gd name="adj1" fmla="val 50000"/>
            <a:gd name="adj2" fmla="val 35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latin typeface="Times New Roman" pitchFamily="18" charset="0"/>
              <a:cs typeface="Times New Roman" pitchFamily="18" charset="0"/>
            </a:rPr>
            <a:t>Жас мамандарды  педагогикалық  жаңашылдыққа  үйрету, кәсіби  құлшынысын  ашу, жігерлендіре  отырып, психологиялық  көмек  көрсету  арқылы  кәсіби  құзыреттілігін  дамыту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48227" y="1352727"/>
        <a:ext cx="3070160" cy="1858495"/>
      </dsp:txXfrm>
    </dsp:sp>
    <dsp:sp modelId="{E51243BF-1BCB-44A4-9BC3-E0184ACEEB63}">
      <dsp:nvSpPr>
        <dsp:cNvPr id="0" name=""/>
        <dsp:cNvSpPr/>
      </dsp:nvSpPr>
      <dsp:spPr>
        <a:xfrm rot="5400000">
          <a:off x="3770458" y="334014"/>
          <a:ext cx="3908787" cy="3816866"/>
        </a:xfrm>
        <a:prstGeom prst="downArrow">
          <a:avLst>
            <a:gd name="adj1" fmla="val 50000"/>
            <a:gd name="adj2" fmla="val 35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latin typeface="Times New Roman" pitchFamily="18" charset="0"/>
              <a:cs typeface="Times New Roman" pitchFamily="18" charset="0"/>
            </a:rPr>
            <a:t>-  Ұжымға  бейімделуіне,  ұжыммен  тығыз  қарым-қатынас  жасауына   ықпал ету.                                                                                    - Өзін- өзі  бағалауына  ықпал ету;                                              - Жас  мамандардың  педагогикалық  ерекшеліктерін және эмоция  жағдайын  дұрыс  пайдалана  білуіне  жаттықтыру.  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484371" y="1265250"/>
        <a:ext cx="3148914" cy="1954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2B964-D6C3-47A5-8120-55CF67A6EA98}">
      <dsp:nvSpPr>
        <dsp:cNvPr id="0" name=""/>
        <dsp:cNvSpPr/>
      </dsp:nvSpPr>
      <dsp:spPr>
        <a:xfrm>
          <a:off x="1104021" y="0"/>
          <a:ext cx="5102434" cy="4525963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E1ACE-79FB-42DA-A2CA-F9D99F8788FB}">
      <dsp:nvSpPr>
        <dsp:cNvPr id="0" name=""/>
        <dsp:cNvSpPr/>
      </dsp:nvSpPr>
      <dsp:spPr>
        <a:xfrm>
          <a:off x="3133202" y="453038"/>
          <a:ext cx="3985947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Тәжірибе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алмасады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өзіндік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ізденіс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базасы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дамиды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72470" y="492306"/>
        <a:ext cx="3907411" cy="725883"/>
      </dsp:txXfrm>
    </dsp:sp>
    <dsp:sp modelId="{6AD75E55-43E3-44E8-A119-06147FB7766E}">
      <dsp:nvSpPr>
        <dsp:cNvPr id="0" name=""/>
        <dsp:cNvSpPr/>
      </dsp:nvSpPr>
      <dsp:spPr>
        <a:xfrm>
          <a:off x="3146058" y="1358009"/>
          <a:ext cx="396023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Шығармашылдық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тұрғыда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ойлау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сатыларын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меңгереді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85326" y="1397277"/>
        <a:ext cx="3881699" cy="725883"/>
      </dsp:txXfrm>
    </dsp:sp>
    <dsp:sp modelId="{1BB549CB-2DC9-4D40-ADA9-DF5CBC20FFC9}">
      <dsp:nvSpPr>
        <dsp:cNvPr id="0" name=""/>
        <dsp:cNvSpPr/>
      </dsp:nvSpPr>
      <dsp:spPr>
        <a:xfrm>
          <a:off x="3171770" y="2262981"/>
          <a:ext cx="3908811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Мектеп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өміріне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бейімделеді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;</a:t>
          </a:r>
          <a:br>
            <a:rPr lang="ru-RU" sz="1800" kern="1200" dirty="0" smtClean="0">
              <a:latin typeface="Times New Roman" pitchFamily="18" charset="0"/>
              <a:cs typeface="Times New Roman" pitchFamily="18" charset="0"/>
            </a:rPr>
          </a:b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11038" y="2302249"/>
        <a:ext cx="3830275" cy="725883"/>
      </dsp:txXfrm>
    </dsp:sp>
    <dsp:sp modelId="{A9751DC2-B4BF-4EBA-8174-D974BB3367BC}">
      <dsp:nvSpPr>
        <dsp:cNvPr id="0" name=""/>
        <dsp:cNvSpPr/>
      </dsp:nvSpPr>
      <dsp:spPr>
        <a:xfrm>
          <a:off x="3126774" y="3167953"/>
          <a:ext cx="3998803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Өзіне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сенімділігі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, 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ерік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жігері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 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артады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66042" y="3207221"/>
        <a:ext cx="3920267" cy="7258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87A39-F32B-489F-B509-9BF8ABF6EB49}">
      <dsp:nvSpPr>
        <dsp:cNvPr id="0" name=""/>
        <dsp:cNvSpPr/>
      </dsp:nvSpPr>
      <dsp:spPr>
        <a:xfrm rot="5400000">
          <a:off x="364701" y="1589707"/>
          <a:ext cx="1091864" cy="181683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A946A0C-4829-424D-A7BC-6FC07C8C6E36}">
      <dsp:nvSpPr>
        <dsp:cNvPr id="0" name=""/>
        <dsp:cNvSpPr/>
      </dsp:nvSpPr>
      <dsp:spPr>
        <a:xfrm>
          <a:off x="247347" y="2179997"/>
          <a:ext cx="1640251" cy="1437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-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Мұғалімнің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педагогикалық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ойлау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қабілеті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ғылыми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түрде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қалыптасуы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тиіс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7347" y="2179997"/>
        <a:ext cx="1640251" cy="1437776"/>
      </dsp:txXfrm>
    </dsp:sp>
    <dsp:sp modelId="{6AA35D79-ACE9-40CD-B7CD-0079ED295E45}">
      <dsp:nvSpPr>
        <dsp:cNvPr id="0" name=""/>
        <dsp:cNvSpPr/>
      </dsp:nvSpPr>
      <dsp:spPr>
        <a:xfrm>
          <a:off x="1513212" y="1455949"/>
          <a:ext cx="309481" cy="30948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780253"/>
                <a:satOff val="-973"/>
                <a:lumOff val="229"/>
                <a:alphaOff val="0"/>
                <a:shade val="51000"/>
                <a:satMod val="130000"/>
              </a:schemeClr>
            </a:gs>
            <a:gs pos="80000">
              <a:schemeClr val="accent2">
                <a:hueOff val="780253"/>
                <a:satOff val="-973"/>
                <a:lumOff val="229"/>
                <a:alphaOff val="0"/>
                <a:shade val="93000"/>
                <a:satMod val="130000"/>
              </a:schemeClr>
            </a:gs>
            <a:gs pos="100000">
              <a:schemeClr val="accent2">
                <a:hueOff val="780253"/>
                <a:satOff val="-973"/>
                <a:lumOff val="22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780253"/>
              <a:satOff val="-973"/>
              <a:lumOff val="2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C5573DB-CDD8-4B88-BD02-F1A8873CB0F1}">
      <dsp:nvSpPr>
        <dsp:cNvPr id="0" name=""/>
        <dsp:cNvSpPr/>
      </dsp:nvSpPr>
      <dsp:spPr>
        <a:xfrm rot="5400000">
          <a:off x="2372689" y="1092828"/>
          <a:ext cx="1091864" cy="181683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5B0006-8C3A-420F-8264-459343558184}">
      <dsp:nvSpPr>
        <dsp:cNvPr id="0" name=""/>
        <dsp:cNvSpPr/>
      </dsp:nvSpPr>
      <dsp:spPr>
        <a:xfrm>
          <a:off x="2190430" y="1635671"/>
          <a:ext cx="1640251" cy="1437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smtClean="0"/>
            <a:t>-</a:t>
          </a:r>
          <a:r>
            <a:rPr lang="ru-RU" sz="1400" b="1" kern="1200" smtClean="0">
              <a:latin typeface="Times New Roman" pitchFamily="18" charset="0"/>
              <a:cs typeface="Times New Roman" pitchFamily="18" charset="0"/>
            </a:rPr>
            <a:t>Мұғалім педагогикалық қарым-қатынаста қызмет ететін тұлға болуы керек;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90430" y="1635671"/>
        <a:ext cx="1640251" cy="1437776"/>
      </dsp:txXfrm>
    </dsp:sp>
    <dsp:sp modelId="{6787828A-1A54-4985-AEF4-20E73EBA3FF4}">
      <dsp:nvSpPr>
        <dsp:cNvPr id="0" name=""/>
        <dsp:cNvSpPr/>
      </dsp:nvSpPr>
      <dsp:spPr>
        <a:xfrm>
          <a:off x="3521200" y="959071"/>
          <a:ext cx="309481" cy="30948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F640F6D-5349-4493-88FC-CA61038816A0}">
      <dsp:nvSpPr>
        <dsp:cNvPr id="0" name=""/>
        <dsp:cNvSpPr/>
      </dsp:nvSpPr>
      <dsp:spPr>
        <a:xfrm rot="5400000">
          <a:off x="4380677" y="595950"/>
          <a:ext cx="1091864" cy="181683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75EE7A-DF3D-4DA2-B9AB-5A929BE0321A}">
      <dsp:nvSpPr>
        <dsp:cNvPr id="0" name=""/>
        <dsp:cNvSpPr/>
      </dsp:nvSpPr>
      <dsp:spPr>
        <a:xfrm>
          <a:off x="4198418" y="1138793"/>
          <a:ext cx="1640251" cy="1437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Мұғалім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білім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негіздерін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өз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бетінше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оқып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,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үйренуге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оқушыны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баулуға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міндетті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98418" y="1138793"/>
        <a:ext cx="1640251" cy="1437776"/>
      </dsp:txXfrm>
    </dsp:sp>
    <dsp:sp modelId="{B9377368-8710-4E5C-B3CE-93CB89D6FC2C}">
      <dsp:nvSpPr>
        <dsp:cNvPr id="0" name=""/>
        <dsp:cNvSpPr/>
      </dsp:nvSpPr>
      <dsp:spPr>
        <a:xfrm>
          <a:off x="5529188" y="462192"/>
          <a:ext cx="309481" cy="30948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3901266"/>
                <a:satOff val="-4866"/>
                <a:lumOff val="1144"/>
                <a:alphaOff val="0"/>
                <a:shade val="51000"/>
                <a:satMod val="130000"/>
              </a:schemeClr>
            </a:gs>
            <a:gs pos="80000">
              <a:schemeClr val="accent2">
                <a:hueOff val="3901266"/>
                <a:satOff val="-4866"/>
                <a:lumOff val="1144"/>
                <a:alphaOff val="0"/>
                <a:shade val="93000"/>
                <a:satMod val="130000"/>
              </a:schemeClr>
            </a:gs>
            <a:gs pos="100000">
              <a:schemeClr val="accent2">
                <a:hueOff val="3901266"/>
                <a:satOff val="-4866"/>
                <a:lumOff val="114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901266"/>
              <a:satOff val="-4866"/>
              <a:lumOff val="114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544AD2F-8151-49B3-936A-17FDF5A0A880}">
      <dsp:nvSpPr>
        <dsp:cNvPr id="0" name=""/>
        <dsp:cNvSpPr/>
      </dsp:nvSpPr>
      <dsp:spPr>
        <a:xfrm rot="5400000">
          <a:off x="6388665" y="99071"/>
          <a:ext cx="1091864" cy="181683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7AB75E2-4D2E-4EFF-9168-68A08EDFBC8B}">
      <dsp:nvSpPr>
        <dsp:cNvPr id="0" name=""/>
        <dsp:cNvSpPr/>
      </dsp:nvSpPr>
      <dsp:spPr>
        <a:xfrm>
          <a:off x="6206406" y="641914"/>
          <a:ext cx="1640251" cy="1437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-</a:t>
          </a:r>
          <a:r>
            <a:rPr lang="ru-RU" sz="14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Тәлімгерлік</a:t>
          </a:r>
          <a:r>
            <a:rPr lang="ru-RU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жұмыста</a:t>
          </a:r>
          <a:r>
            <a:rPr lang="ru-RU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жас</a:t>
          </a:r>
          <a:r>
            <a:rPr lang="ru-RU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мамандарды</a:t>
          </a:r>
          <a:r>
            <a:rPr lang="ru-RU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еліміздің</a:t>
          </a:r>
          <a:r>
            <a:rPr lang="ru-RU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мәртебесін</a:t>
          </a:r>
          <a:r>
            <a:rPr lang="ru-RU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асқақтататын</a:t>
          </a:r>
          <a:r>
            <a:rPr lang="ru-RU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білімді,парасатты,ақылды,мәдениетті</a:t>
          </a:r>
          <a:r>
            <a:rPr lang="ru-RU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мұғалім</a:t>
          </a:r>
          <a:r>
            <a:rPr lang="ru-RU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болуға</a:t>
          </a:r>
          <a:r>
            <a:rPr lang="ru-RU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баулу</a:t>
          </a:r>
          <a:endParaRPr lang="ru-RU" sz="1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06406" y="641914"/>
        <a:ext cx="1640251" cy="14377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74457-8B82-47DE-9656-4B2D72611935}">
      <dsp:nvSpPr>
        <dsp:cNvPr id="0" name=""/>
        <dsp:cNvSpPr/>
      </dsp:nvSpPr>
      <dsp:spPr>
        <a:xfrm>
          <a:off x="3557483" y="154049"/>
          <a:ext cx="2297806" cy="195186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Оқушы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сіздің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сабағыңыздан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үнемі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қашып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кетеді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 .</a:t>
          </a: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Жетекшінің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мектеп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директорының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ескертуінен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ешнәтиже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шықпады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Мектеп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әкімшілігі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оқушыны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қызықтыра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алмадың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деп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сізді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кінәлады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Басқа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оқушылар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сіздің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сабағыңызды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ұнатады.Әлгі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оқушымен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қандай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жұмыс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атқарасыз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қандай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 шара </a:t>
          </a: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қолданасыз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?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52765" y="249331"/>
        <a:ext cx="2107242" cy="1761303"/>
      </dsp:txXfrm>
    </dsp:sp>
    <dsp:sp modelId="{13183EBD-DB51-4576-B7E8-12DD71B206C2}">
      <dsp:nvSpPr>
        <dsp:cNvPr id="0" name=""/>
        <dsp:cNvSpPr/>
      </dsp:nvSpPr>
      <dsp:spPr>
        <a:xfrm>
          <a:off x="3398660" y="1582738"/>
          <a:ext cx="5330334" cy="5330334"/>
        </a:xfrm>
        <a:custGeom>
          <a:avLst/>
          <a:gdLst/>
          <a:ahLst/>
          <a:cxnLst/>
          <a:rect l="0" t="0" r="0" b="0"/>
          <a:pathLst>
            <a:path>
              <a:moveTo>
                <a:pt x="2673550" y="13"/>
              </a:moveTo>
              <a:arcTo wR="2665167" hR="2665167" stAng="16210814" swAng="85010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11B33D-346D-4191-9A9A-534031754F06}">
      <dsp:nvSpPr>
        <dsp:cNvPr id="0" name=""/>
        <dsp:cNvSpPr/>
      </dsp:nvSpPr>
      <dsp:spPr>
        <a:xfrm>
          <a:off x="6162644" y="1728191"/>
          <a:ext cx="2428211" cy="2057567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Ата-аналар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жиналысында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сіз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бір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ата-анаға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баласы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туралы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нашар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пікір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айттыңыз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Ата-ана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баласын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жақтап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 ,</a:t>
          </a: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мұғалімді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кінәлады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. «</a:t>
          </a: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Білім,тәрбие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бере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алмайсыңдар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»,</a:t>
          </a: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деп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ашуланды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 . </a:t>
          </a: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Барлық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ата-ана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сізге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қарап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отыр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Қандай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жауап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қайтарасыз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,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63086" y="1828633"/>
        <a:ext cx="2227327" cy="1856683"/>
      </dsp:txXfrm>
    </dsp:sp>
    <dsp:sp modelId="{B7E4BDC0-6D05-43CC-817A-5A1CAF925A69}">
      <dsp:nvSpPr>
        <dsp:cNvPr id="0" name=""/>
        <dsp:cNvSpPr/>
      </dsp:nvSpPr>
      <dsp:spPr>
        <a:xfrm>
          <a:off x="2345915" y="-10875"/>
          <a:ext cx="5330334" cy="5330334"/>
        </a:xfrm>
        <a:custGeom>
          <a:avLst/>
          <a:gdLst/>
          <a:ahLst/>
          <a:cxnLst/>
          <a:rect l="0" t="0" r="0" b="0"/>
          <a:pathLst>
            <a:path>
              <a:moveTo>
                <a:pt x="4994748" y="3959835"/>
              </a:moveTo>
              <a:arcTo wR="2665167" hR="2665167" stAng="1743791" swAng="715416"/>
            </a:path>
          </a:pathLst>
        </a:custGeom>
        <a:noFill/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2AAF7-3073-490B-B62E-A8A906AC52D2}">
      <dsp:nvSpPr>
        <dsp:cNvPr id="0" name=""/>
        <dsp:cNvSpPr/>
      </dsp:nvSpPr>
      <dsp:spPr>
        <a:xfrm>
          <a:off x="5010521" y="4536496"/>
          <a:ext cx="2374921" cy="1839263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Сіз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үйге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тапсырма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бердіңіз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Оқушы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үй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тапсырмасын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 реферат </a:t>
          </a: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түрінде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 ,</a:t>
          </a: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оқулықтан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материалмен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 ,</a:t>
          </a: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ғылыми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деректермен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дәлелдеп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жазып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келген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сіз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ол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деректер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жайында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білмейсіз.Оқушы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жұмысын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қалай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бағалайсыз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?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Білмейтініңізді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білдірмей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қалу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керек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kern="1200" dirty="0" err="1" smtClean="0">
              <a:latin typeface="Times New Roman" pitchFamily="18" charset="0"/>
              <a:cs typeface="Times New Roman" pitchFamily="18" charset="0"/>
            </a:rPr>
            <a:t>пе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?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00306" y="4626281"/>
        <a:ext cx="2195351" cy="1659693"/>
      </dsp:txXfrm>
    </dsp:sp>
    <dsp:sp modelId="{DEF6D1EB-9FC8-47D9-BA01-D1E7BA0B8B3F}">
      <dsp:nvSpPr>
        <dsp:cNvPr id="0" name=""/>
        <dsp:cNvSpPr/>
      </dsp:nvSpPr>
      <dsp:spPr>
        <a:xfrm>
          <a:off x="1948209" y="736370"/>
          <a:ext cx="5330334" cy="5330334"/>
        </a:xfrm>
        <a:custGeom>
          <a:avLst/>
          <a:gdLst/>
          <a:ahLst/>
          <a:cxnLst/>
          <a:rect l="0" t="0" r="0" b="0"/>
          <a:pathLst>
            <a:path>
              <a:moveTo>
                <a:pt x="2854205" y="5323621"/>
              </a:moveTo>
              <a:arcTo wR="2665167" hR="2665167" stAng="5155958" swAng="819270"/>
            </a:path>
          </a:pathLst>
        </a:custGeom>
        <a:noFill/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9AD006-C4DD-432D-BE12-3488C62045A6}">
      <dsp:nvSpPr>
        <dsp:cNvPr id="0" name=""/>
        <dsp:cNvSpPr/>
      </dsp:nvSpPr>
      <dsp:spPr>
        <a:xfrm>
          <a:off x="1626149" y="4536501"/>
          <a:ext cx="2338424" cy="1804944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Сіз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бүгін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қандайда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бір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жағдаймен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сабаққа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дайын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емессіз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Өзіңіз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жас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маман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болғандықтан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 ,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жоспарсыз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сабақ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өту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сізге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қиындық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келтіреді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 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Сабаққа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келсеңіз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сабағыңызға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кісі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қатысып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отыр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.  Не </a:t>
          </a: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істейсіз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?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Жағдаяттан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қалай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i="0" kern="1200" dirty="0" err="1" smtClean="0">
              <a:latin typeface="Times New Roman" pitchFamily="18" charset="0"/>
              <a:cs typeface="Times New Roman" pitchFamily="18" charset="0"/>
            </a:rPr>
            <a:t>шығасыз</a:t>
          </a: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?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14259" y="4624611"/>
        <a:ext cx="2162204" cy="1628724"/>
      </dsp:txXfrm>
    </dsp:sp>
    <dsp:sp modelId="{3ACA2A63-EAFA-43F0-B806-52D1C7A368CE}">
      <dsp:nvSpPr>
        <dsp:cNvPr id="0" name=""/>
        <dsp:cNvSpPr/>
      </dsp:nvSpPr>
      <dsp:spPr>
        <a:xfrm>
          <a:off x="1504887" y="207097"/>
          <a:ext cx="5330334" cy="5330334"/>
        </a:xfrm>
        <a:custGeom>
          <a:avLst/>
          <a:gdLst/>
          <a:ahLst/>
          <a:cxnLst/>
          <a:rect l="0" t="0" r="0" b="0"/>
          <a:pathLst>
            <a:path>
              <a:moveTo>
                <a:pt x="481393" y="4192991"/>
              </a:moveTo>
              <a:arcTo wR="2665167" hR="2665167" stAng="8701343" swAng="664162"/>
            </a:path>
          </a:pathLst>
        </a:custGeom>
        <a:noFill/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F2351-767C-4A0E-8FAC-84B8A7E82C37}">
      <dsp:nvSpPr>
        <dsp:cNvPr id="0" name=""/>
        <dsp:cNvSpPr/>
      </dsp:nvSpPr>
      <dsp:spPr>
        <a:xfrm>
          <a:off x="546037" y="1512172"/>
          <a:ext cx="2398685" cy="2282323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Сабақ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үстінде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балалар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бір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келеңсіз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іс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істеді.Сіз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бір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оқушыны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кінәлі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деп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тауып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оған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ұрса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бастадыңыз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Қатты-қатты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сөз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айттыңыз.Бір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уақытта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басқа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бір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оқушы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ол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істі</a:t>
          </a:r>
          <a:endParaRPr lang="ru-RU" sz="12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өзінің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істегенін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мойындады.Ал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сіз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ашуыңызды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бірінші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оқушыға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көрсеттіңіз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.  Не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істейсіз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?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Бірінші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оқушыдан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кешірім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сұрайсыз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ба?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7451" y="1623586"/>
        <a:ext cx="2175857" cy="2059495"/>
      </dsp:txXfrm>
    </dsp:sp>
    <dsp:sp modelId="{0FB4B995-C808-4CDC-95F2-88619184DA56}">
      <dsp:nvSpPr>
        <dsp:cNvPr id="0" name=""/>
        <dsp:cNvSpPr/>
      </dsp:nvSpPr>
      <dsp:spPr>
        <a:xfrm>
          <a:off x="755663" y="1298432"/>
          <a:ext cx="5330334" cy="5330334"/>
        </a:xfrm>
        <a:custGeom>
          <a:avLst/>
          <a:gdLst/>
          <a:ahLst/>
          <a:cxnLst/>
          <a:rect l="0" t="0" r="0" b="0"/>
          <a:pathLst>
            <a:path>
              <a:moveTo>
                <a:pt x="1844278" y="129569"/>
              </a:moveTo>
              <a:arcTo wR="2665167" hR="2665167" stAng="15123652" swAng="942872"/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41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773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923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473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17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466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08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77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75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50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63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76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772816"/>
            <a:ext cx="6624736" cy="2520280"/>
          </a:xfrm>
        </p:spPr>
        <p:txBody>
          <a:bodyPr>
            <a:noAutofit/>
          </a:bodyPr>
          <a:lstStyle/>
          <a:p>
            <a:pPr algn="ctr"/>
            <a:r>
              <a:rPr lang="kk-KZ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kk-KZ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ас маманның кәсіби  құлшынысын  арттыру  мақсатында  түзету-дамыту жұмыстары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97171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«Шиен ауылындағы орта мектеп Қоғамшыл бастауыш мектебі және мектеп  жанындағы интернатымен» коммуналдық  мемлекеттік  мекемесі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616530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Педагог-психолог:  Н.Б.Сейдахметова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76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7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357759"/>
            <a:ext cx="6552728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kk-KZ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«Қарым- қатынас»  </a:t>
            </a:r>
            <a:r>
              <a:rPr lang="kk-KZ" sz="2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тренингі</a:t>
            </a:r>
          </a:p>
          <a:p>
            <a:pPr algn="ctr">
              <a:spcAft>
                <a:spcPts val="0"/>
              </a:spcAft>
            </a:pPr>
            <a:endParaRPr lang="ru-RU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kk-KZ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Мақсаты:  </a:t>
            </a:r>
            <a:r>
              <a:rPr lang="kk-KZ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Әріптестермен жақсы қарым-қатынас жасауға, кездейсоқ жағдайлардан шыға білетін эмоциясын ситуацияға пара-пар етіп көрсете білу іскерлігін қалыптастыру; </a:t>
            </a:r>
            <a:endParaRPr lang="kk-KZ" sz="2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kk-KZ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	</a:t>
            </a:r>
            <a:endParaRPr lang="ru-RU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kk-KZ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«Адам үшін ең маңызды нәрсе» </a:t>
            </a:r>
            <a:r>
              <a:rPr lang="kk-KZ" sz="24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жаттығу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Маған көңіл бөліңдер»</a:t>
            </a:r>
            <a:endParaRPr lang="ru-RU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4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kk-KZ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Патша мен патшайым»</a:t>
            </a:r>
            <a:r>
              <a:rPr lang="kk-KZ" sz="24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жаттығу</a:t>
            </a:r>
            <a:endParaRPr lang="ru-RU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kk-KZ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Ол неге ұқсайды?» жаттығу</a:t>
            </a:r>
            <a:endParaRPr lang="ru-RU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«Сыйлықтар» ойыны</a:t>
            </a:r>
            <a:endParaRPr lang="ru-RU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kk-KZ" sz="2400" b="1" dirty="0">
                <a:solidFill>
                  <a:srgbClr val="7030A0"/>
                </a:solidFill>
                <a:latin typeface="Times New Roman"/>
                <a:ea typeface="Times New Roman"/>
              </a:rPr>
              <a:t>«Жинақтаушы қол шапалақтау»</a:t>
            </a:r>
            <a:endParaRPr lang="ru-RU" sz="2400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283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7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620688"/>
            <a:ext cx="631844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kk-KZ" sz="24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«Ұстаздардың кәсіби шеберліктері»  тренингі</a:t>
            </a:r>
            <a:endParaRPr lang="ru-RU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kk-KZ" sz="24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kk-KZ" sz="24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Мақсаты:</a:t>
            </a:r>
            <a:r>
              <a:rPr lang="kk-KZ" sz="24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 Педагогтардың өзіндік бағалауларын арттыруға, кәсіби шеберліктерін шыңдау</a:t>
            </a:r>
            <a:r>
              <a:rPr lang="kk-KZ" sz="24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spcAft>
                <a:spcPts val="0"/>
              </a:spcAft>
            </a:pPr>
            <a:endParaRPr lang="ru-RU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kk-KZ" sz="20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«Кәсіптік  герб» </a:t>
            </a:r>
            <a:r>
              <a:rPr lang="kk-KZ" sz="20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жаттығуы</a:t>
            </a:r>
          </a:p>
          <a:p>
            <a:pPr algn="just">
              <a:spcAft>
                <a:spcPts val="0"/>
              </a:spcAft>
            </a:pPr>
            <a:r>
              <a:rPr lang="kk-KZ" sz="20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«Бәрібір де сен жақсысың, өйткені…» </a:t>
            </a:r>
            <a:r>
              <a:rPr lang="kk-KZ" sz="20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жаттығуы</a:t>
            </a:r>
            <a:r>
              <a:rPr lang="kk-KZ" sz="20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kk-KZ" sz="2000" b="1" dirty="0" smtClean="0">
              <a:solidFill>
                <a:schemeClr val="tx2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kk-KZ" sz="20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kk-KZ" sz="20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Аталған мөлшерде кісі қатарының алға шығуы» жаттығу</a:t>
            </a:r>
            <a:endParaRPr lang="ru-RU" sz="20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kk-KZ" sz="20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«Мен және айна» жаттығуы</a:t>
            </a:r>
            <a:endParaRPr lang="ru-RU" sz="2000" dirty="0">
              <a:solidFill>
                <a:schemeClr val="tx2"/>
              </a:solidFill>
              <a:ea typeface="Calibri"/>
              <a:cs typeface="Times New Roman"/>
            </a:endParaRPr>
          </a:p>
          <a:p>
            <a:r>
              <a:rPr lang="kk-KZ" sz="20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«</a:t>
            </a:r>
            <a:r>
              <a:rPr lang="kk-KZ" sz="2000" b="1" dirty="0">
                <a:solidFill>
                  <a:schemeClr val="tx2"/>
                </a:solidFill>
                <a:latin typeface="Times New Roman"/>
                <a:ea typeface="Times New Roman"/>
              </a:rPr>
              <a:t>Ізшіл-зерттегіш» </a:t>
            </a:r>
            <a:r>
              <a:rPr lang="kk-KZ" sz="20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жаттығу</a:t>
            </a:r>
          </a:p>
          <a:p>
            <a:r>
              <a:rPr lang="kk-KZ" sz="2000" b="1" dirty="0">
                <a:solidFill>
                  <a:schemeClr val="tx2"/>
                </a:solidFill>
                <a:latin typeface="Times New Roman"/>
                <a:ea typeface="Calibri"/>
              </a:rPr>
              <a:t>«Тілек шамы» жаттығуы</a:t>
            </a:r>
            <a:endParaRPr lang="ru-RU" sz="20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8381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916832"/>
            <a:ext cx="8215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kk-KZ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«Мұғалімнің жаңаша жұмыс істеп, </a:t>
            </a:r>
          </a:p>
          <a:p>
            <a:pPr algn="just"/>
            <a:r>
              <a:rPr lang="kk-KZ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үнемі ізденісте болуы  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заман</a:t>
            </a: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талабы</a:t>
            </a: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Заработок в интернете: 30 лучших способов работы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209" y="3501008"/>
            <a:ext cx="2857500" cy="19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89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143000"/>
          </a:xfrm>
        </p:spPr>
        <p:txBody>
          <a:bodyPr>
            <a:normAutofit/>
          </a:bodyPr>
          <a:lstStyle/>
          <a:p>
            <a:r>
              <a:rPr lang="kk-KZ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Мақсаты:         Міндеттері: </a:t>
            </a:r>
            <a:r>
              <a:rPr lang="kk-KZ" dirty="0" smtClean="0"/>
              <a:t>   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69292765"/>
              </p:ext>
            </p:extLst>
          </p:nvPr>
        </p:nvGraphicFramePr>
        <p:xfrm>
          <a:off x="683568" y="692696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62609"/>
            <a:ext cx="2290895" cy="29435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06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671" y="2303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Күтілетін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нәтиже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	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047516"/>
              </p:ext>
            </p:extLst>
          </p:nvPr>
        </p:nvGraphicFramePr>
        <p:xfrm>
          <a:off x="467544" y="126876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794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93858091"/>
              </p:ext>
            </p:extLst>
          </p:nvPr>
        </p:nvGraphicFramePr>
        <p:xfrm>
          <a:off x="607986" y="929608"/>
          <a:ext cx="7848873" cy="4031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Блок-схема: ссылка на другую страницу 4"/>
          <p:cNvSpPr/>
          <p:nvPr/>
        </p:nvSpPr>
        <p:spPr>
          <a:xfrm>
            <a:off x="755576" y="188640"/>
            <a:ext cx="7467558" cy="1008112"/>
          </a:xfrm>
          <a:prstGeom prst="flowChartOffpage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мұғалімдерді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кәсіби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шеберлікке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баулуда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мамандарға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қойлатын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талаптар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97" y="4149080"/>
            <a:ext cx="3024336" cy="2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3851920" y="3645024"/>
            <a:ext cx="4788024" cy="2632938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маманға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Әдістемелік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жұмыстың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ғылымилығы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жүйелілігі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кешенді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сипаты,шығармашылық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сипаты,нақтылығы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Өзбілімдерінжетілдірудің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мектептік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топтық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ақылға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қонымды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үйлесімді,кешенді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асырылуы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түбінде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жоғары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нәтижелікке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жеткізеді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1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601561"/>
              </p:ext>
            </p:extLst>
          </p:nvPr>
        </p:nvGraphicFramePr>
        <p:xfrm>
          <a:off x="209550" y="116632"/>
          <a:ext cx="893445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36912"/>
            <a:ext cx="2188915" cy="145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9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911" y="57697"/>
            <a:ext cx="194421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410" y="3565274"/>
            <a:ext cx="1878862" cy="32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78941"/>
            <a:ext cx="1881895" cy="314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481645"/>
            <a:ext cx="1881895" cy="331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ирог 3"/>
          <p:cNvSpPr/>
          <p:nvPr/>
        </p:nvSpPr>
        <p:spPr>
          <a:xfrm>
            <a:off x="-1" y="38342"/>
            <a:ext cx="5089911" cy="6414994"/>
          </a:xfrm>
          <a:prstGeom prst="pie">
            <a:avLst>
              <a:gd name="adj1" fmla="val 0"/>
              <a:gd name="adj2" fmla="val 1670969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400" dirty="0" smtClean="0">
                <a:latin typeface="Times New Roman"/>
                <a:ea typeface="Calibri"/>
              </a:rPr>
              <a:t>   </a:t>
            </a:r>
          </a:p>
          <a:p>
            <a:r>
              <a:rPr lang="kk-KZ" sz="1400" b="1" dirty="0" smtClean="0">
                <a:solidFill>
                  <a:srgbClr val="002060"/>
                </a:solidFill>
                <a:latin typeface="Times New Roman"/>
                <a:ea typeface="Calibri"/>
              </a:rPr>
              <a:t>   </a:t>
            </a:r>
          </a:p>
          <a:p>
            <a:endParaRPr lang="kk-KZ" sz="1400" b="1" dirty="0" smtClean="0">
              <a:solidFill>
                <a:srgbClr val="002060"/>
              </a:solidFill>
              <a:latin typeface="Times New Roman"/>
              <a:ea typeface="Calibri"/>
            </a:endParaRPr>
          </a:p>
          <a:p>
            <a:r>
              <a:rPr lang="kk-KZ" sz="1400" b="1" dirty="0">
                <a:solidFill>
                  <a:srgbClr val="002060"/>
                </a:solidFill>
                <a:latin typeface="Times New Roman"/>
                <a:ea typeface="Calibri"/>
              </a:rPr>
              <a:t>Ж</a:t>
            </a:r>
            <a:r>
              <a:rPr lang="kk-KZ" sz="1400" b="1" dirty="0" smtClean="0">
                <a:solidFill>
                  <a:srgbClr val="002060"/>
                </a:solidFill>
                <a:latin typeface="Times New Roman"/>
                <a:ea typeface="Calibri"/>
              </a:rPr>
              <a:t>оспарға </a:t>
            </a:r>
            <a:r>
              <a:rPr lang="kk-KZ" sz="1400" b="1" dirty="0">
                <a:solidFill>
                  <a:srgbClr val="002060"/>
                </a:solidFill>
                <a:latin typeface="Times New Roman"/>
                <a:ea typeface="Calibri"/>
              </a:rPr>
              <a:t>сәйкес </a:t>
            </a:r>
            <a:endParaRPr lang="kk-KZ" sz="1400" b="1" dirty="0" smtClean="0">
              <a:solidFill>
                <a:srgbClr val="002060"/>
              </a:solidFill>
              <a:latin typeface="Times New Roman"/>
              <a:ea typeface="Calibri"/>
            </a:endParaRPr>
          </a:p>
          <a:p>
            <a:r>
              <a:rPr lang="kk-KZ" sz="1400" b="1" dirty="0" smtClean="0">
                <a:solidFill>
                  <a:srgbClr val="002060"/>
                </a:solidFill>
                <a:latin typeface="Times New Roman"/>
                <a:ea typeface="Calibri"/>
              </a:rPr>
              <a:t> жас мамандардың</a:t>
            </a:r>
          </a:p>
          <a:p>
            <a:r>
              <a:rPr lang="kk-KZ" sz="1400" b="1" dirty="0" smtClean="0">
                <a:solidFill>
                  <a:srgbClr val="002060"/>
                </a:solidFill>
                <a:latin typeface="Times New Roman"/>
                <a:ea typeface="Calibri"/>
              </a:rPr>
              <a:t>еңбек етуге </a:t>
            </a:r>
          </a:p>
          <a:p>
            <a:r>
              <a:rPr lang="kk-KZ" sz="1400" b="1" dirty="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kk-KZ" sz="1400" b="1" dirty="0">
                <a:solidFill>
                  <a:srgbClr val="002060"/>
                </a:solidFill>
                <a:latin typeface="Times New Roman"/>
                <a:ea typeface="Calibri"/>
              </a:rPr>
              <a:t>көзқарастарын </a:t>
            </a:r>
            <a:endParaRPr lang="kk-KZ" sz="1400" b="1" dirty="0" smtClean="0">
              <a:solidFill>
                <a:srgbClr val="002060"/>
              </a:solidFill>
              <a:latin typeface="Times New Roman"/>
              <a:ea typeface="Calibri"/>
            </a:endParaRPr>
          </a:p>
          <a:p>
            <a:r>
              <a:rPr lang="kk-KZ" sz="1400" b="1" dirty="0" smtClean="0">
                <a:solidFill>
                  <a:srgbClr val="002060"/>
                </a:solidFill>
                <a:latin typeface="Times New Roman"/>
                <a:ea typeface="Calibri"/>
              </a:rPr>
              <a:t>анықтау  </a:t>
            </a:r>
            <a:r>
              <a:rPr lang="kk-KZ" sz="1400" b="1" dirty="0">
                <a:solidFill>
                  <a:srgbClr val="002060"/>
                </a:solidFill>
                <a:latin typeface="Times New Roman"/>
                <a:ea typeface="Calibri"/>
              </a:rPr>
              <a:t>мақсатында </a:t>
            </a:r>
            <a:endParaRPr lang="kk-KZ" sz="1400" b="1" dirty="0" smtClean="0">
              <a:solidFill>
                <a:srgbClr val="002060"/>
              </a:solidFill>
              <a:latin typeface="Times New Roman"/>
              <a:ea typeface="Calibri"/>
            </a:endParaRPr>
          </a:p>
          <a:p>
            <a:r>
              <a:rPr lang="kk-KZ" sz="1400" b="1" dirty="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kk-KZ" sz="1400" b="1" dirty="0">
                <a:solidFill>
                  <a:srgbClr val="002060"/>
                </a:solidFill>
                <a:latin typeface="Times New Roman"/>
                <a:ea typeface="Calibri"/>
              </a:rPr>
              <a:t>«Өзін- өзі бағалау </a:t>
            </a:r>
            <a:endParaRPr lang="kk-KZ" sz="1400" b="1" dirty="0" smtClean="0">
              <a:solidFill>
                <a:srgbClr val="002060"/>
              </a:solidFill>
              <a:latin typeface="Times New Roman"/>
              <a:ea typeface="Calibri"/>
            </a:endParaRPr>
          </a:p>
          <a:p>
            <a:r>
              <a:rPr lang="kk-KZ" sz="1400" b="1" dirty="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kk-KZ" sz="1400" b="1" dirty="0">
                <a:solidFill>
                  <a:srgbClr val="002060"/>
                </a:solidFill>
                <a:latin typeface="Times New Roman"/>
                <a:ea typeface="Calibri"/>
              </a:rPr>
              <a:t>деңгейін анықтау»  </a:t>
            </a:r>
            <a:endParaRPr lang="kk-KZ" sz="1400" b="1" dirty="0" smtClean="0">
              <a:solidFill>
                <a:srgbClr val="002060"/>
              </a:solidFill>
              <a:latin typeface="Times New Roman"/>
              <a:ea typeface="Calibri"/>
            </a:endParaRPr>
          </a:p>
          <a:p>
            <a:r>
              <a:rPr lang="kk-KZ" sz="1400" b="1" dirty="0" smtClean="0">
                <a:solidFill>
                  <a:srgbClr val="002060"/>
                </a:solidFill>
                <a:latin typeface="Times New Roman"/>
                <a:ea typeface="Calibri"/>
              </a:rPr>
              <a:t>сауалнамасы алынды.</a:t>
            </a:r>
          </a:p>
          <a:p>
            <a:r>
              <a:rPr lang="kk-KZ" sz="1400" b="1" dirty="0" smtClean="0">
                <a:solidFill>
                  <a:srgbClr val="002060"/>
                </a:solidFill>
                <a:latin typeface="Times New Roman"/>
                <a:ea typeface="Calibri"/>
              </a:rPr>
              <a:t>  </a:t>
            </a:r>
            <a:r>
              <a:rPr lang="kk-KZ" sz="1400" b="1" dirty="0">
                <a:solidFill>
                  <a:srgbClr val="002060"/>
                </a:solidFill>
                <a:latin typeface="Times New Roman"/>
                <a:ea typeface="Calibri"/>
              </a:rPr>
              <a:t>Биылғы   оқу   жылында   өзінің  кәсіби  қызметіне  аяқ  басқан  жас маман  </a:t>
            </a:r>
            <a:r>
              <a:rPr lang="kk-KZ" sz="1400" b="1" dirty="0" smtClean="0">
                <a:solidFill>
                  <a:srgbClr val="002060"/>
                </a:solidFill>
                <a:latin typeface="Times New Roman"/>
                <a:ea typeface="Calibri"/>
              </a:rPr>
              <a:t>саны </a:t>
            </a:r>
            <a:r>
              <a:rPr lang="kk-KZ" sz="1400" b="1" dirty="0">
                <a:solidFill>
                  <a:srgbClr val="002060"/>
                </a:solidFill>
                <a:latin typeface="Times New Roman"/>
                <a:ea typeface="Calibri"/>
              </a:rPr>
              <a:t>9  болса, 8 қатысты.   Сауалнама   10 сұрақтан  тұрады.  Жас мамандар  қызметін  қанша  жақсы  көргенмен,  олар  үшін  отбасы  бірінші  орында  тұрады.  Әріптестерімен  тығыз  қарым- қатынасқа  түсу  туралы  еш  ойламаған.  Жас </a:t>
            </a:r>
            <a:r>
              <a:rPr lang="kk-KZ" sz="1400" b="1" dirty="0" smtClean="0">
                <a:solidFill>
                  <a:srgbClr val="002060"/>
                </a:solidFill>
                <a:latin typeface="Times New Roman"/>
                <a:ea typeface="Calibri"/>
              </a:rPr>
              <a:t>     мамандар  </a:t>
            </a:r>
            <a:r>
              <a:rPr lang="kk-KZ" sz="1400" b="1" dirty="0">
                <a:solidFill>
                  <a:srgbClr val="002060"/>
                </a:solidFill>
                <a:latin typeface="Times New Roman"/>
                <a:ea typeface="Calibri"/>
              </a:rPr>
              <a:t>кәсіби  қызметіне </a:t>
            </a:r>
            <a:endParaRPr lang="kk-KZ" sz="1400" b="1" dirty="0" smtClean="0">
              <a:solidFill>
                <a:srgbClr val="002060"/>
              </a:solidFill>
              <a:latin typeface="Times New Roman"/>
              <a:ea typeface="Calibri"/>
            </a:endParaRPr>
          </a:p>
          <a:p>
            <a:r>
              <a:rPr lang="kk-KZ" sz="1400" b="1" dirty="0" smtClean="0">
                <a:solidFill>
                  <a:srgbClr val="002060"/>
                </a:solidFill>
                <a:latin typeface="Times New Roman"/>
                <a:ea typeface="Calibri"/>
              </a:rPr>
              <a:t>   бейімделу  </a:t>
            </a:r>
            <a:r>
              <a:rPr lang="kk-KZ" sz="1400" b="1" dirty="0">
                <a:solidFill>
                  <a:srgbClr val="002060"/>
                </a:solidFill>
                <a:latin typeface="Times New Roman"/>
                <a:ea typeface="Calibri"/>
              </a:rPr>
              <a:t>кезеңін  өткеруде.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46877"/>
            <a:ext cx="2085694" cy="2179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04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96981"/>
            <a:ext cx="8712968" cy="1675835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>
              <a:spcAft>
                <a:spcPts val="0"/>
              </a:spcAft>
            </a:pPr>
            <a:r>
              <a:rPr lang="kk-KZ" sz="1400" b="1" dirty="0" smtClean="0">
                <a:latin typeface="Times New Roman"/>
                <a:ea typeface="Calibri"/>
                <a:cs typeface="Times New Roman"/>
              </a:rPr>
              <a:t>Жас мамандар  </a:t>
            </a:r>
            <a:r>
              <a:rPr lang="kk-KZ" sz="1400" b="1" dirty="0">
                <a:latin typeface="Times New Roman"/>
                <a:ea typeface="Calibri"/>
                <a:cs typeface="Times New Roman"/>
              </a:rPr>
              <a:t>арасында  онлайн  </a:t>
            </a:r>
            <a:r>
              <a:rPr lang="kk-KZ" sz="1400" b="1" dirty="0" smtClean="0">
                <a:latin typeface="Times New Roman"/>
                <a:ea typeface="Calibri"/>
                <a:cs typeface="Times New Roman"/>
              </a:rPr>
              <a:t>режимде   «Өзіңіздің  кәсіби  қызметіңіді  ұнатасыз ба?» </a:t>
            </a:r>
            <a:r>
              <a:rPr lang="kk-KZ" sz="1400" b="1" dirty="0">
                <a:latin typeface="Times New Roman"/>
                <a:ea typeface="Calibri"/>
                <a:cs typeface="Times New Roman"/>
              </a:rPr>
              <a:t>сауалнамасы  алынды. Мақсаты:  </a:t>
            </a:r>
            <a:r>
              <a:rPr lang="kk-KZ" sz="1400" b="1" dirty="0" smtClean="0">
                <a:latin typeface="Times New Roman"/>
                <a:ea typeface="Calibri"/>
                <a:cs typeface="Times New Roman"/>
              </a:rPr>
              <a:t>жас мамандардың  өз  қызметіне көзқарасы мен  икемділіін  анықтау</a:t>
            </a:r>
            <a:r>
              <a:rPr lang="kk-KZ" sz="1400" b="1" dirty="0">
                <a:latin typeface="Times New Roman"/>
                <a:ea typeface="Calibri"/>
                <a:cs typeface="Times New Roman"/>
              </a:rPr>
              <a:t>.    Сауалнамаға  </a:t>
            </a:r>
            <a:r>
              <a:rPr lang="kk-KZ" sz="1400" b="1" dirty="0" smtClean="0">
                <a:latin typeface="Times New Roman"/>
                <a:ea typeface="Calibri"/>
                <a:cs typeface="Times New Roman"/>
              </a:rPr>
              <a:t>9  жас маман  </a:t>
            </a:r>
            <a:r>
              <a:rPr lang="kk-KZ" sz="1400" b="1" dirty="0">
                <a:latin typeface="Times New Roman"/>
                <a:ea typeface="Calibri"/>
                <a:cs typeface="Times New Roman"/>
              </a:rPr>
              <a:t>белсенді  қатысты. Сауалнама  нәтижесі  бойынша :  мұғалімдердің  эмоционалдық  иілгіштіктері жақсы  қалыптасқан. Педагогтардың  өз  жұмысына  деген  жауапкершілігі  берік, білімді  әрі  білікті , өз  жұмысының  шебері  екендігін байқауға  болады</a:t>
            </a:r>
            <a:r>
              <a:rPr lang="kk-KZ" sz="1400" dirty="0">
                <a:latin typeface="Times New Roman"/>
                <a:ea typeface="Calibri"/>
                <a:cs typeface="Times New Roman"/>
              </a:rPr>
              <a:t>. </a:t>
            </a:r>
            <a:r>
              <a:rPr lang="kk-KZ" sz="1400" b="1" dirty="0" smtClean="0">
                <a:latin typeface="Times New Roman"/>
                <a:ea typeface="Calibri"/>
                <a:cs typeface="Times New Roman"/>
              </a:rPr>
              <a:t>Дегенмен  бір  жас маманның  бейімделуінде   әлі  де қиындықтар  туындауда. </a:t>
            </a:r>
            <a:endParaRPr lang="ru-RU" sz="1100" b="1" dirty="0">
              <a:ea typeface="Calibri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" b="4421"/>
          <a:stretch/>
        </p:blipFill>
        <p:spPr bwMode="auto">
          <a:xfrm>
            <a:off x="251520" y="2204864"/>
            <a:ext cx="2344610" cy="407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290115353"/>
              </p:ext>
            </p:extLst>
          </p:nvPr>
        </p:nvGraphicFramePr>
        <p:xfrm>
          <a:off x="2771800" y="2132856"/>
          <a:ext cx="628836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859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74000" y="330068"/>
            <a:ext cx="3415346" cy="2090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0" y="620688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 кеше</a:t>
            </a: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2320" y="62068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 бүгін</a:t>
            </a: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179512" y="94719"/>
            <a:ext cx="4536504" cy="2326169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k-KZ" sz="1400" b="1" i="1" dirty="0" smtClean="0">
              <a:solidFill>
                <a:srgbClr val="FF0000"/>
              </a:solidFill>
            </a:endParaRPr>
          </a:p>
          <a:p>
            <a:r>
              <a:rPr lang="kk-KZ" sz="1400" b="1" i="1" dirty="0" smtClean="0">
                <a:solidFill>
                  <a:srgbClr val="0070C0"/>
                </a:solidFill>
              </a:rPr>
              <a:t>Ұстанымдар</a:t>
            </a:r>
            <a:r>
              <a:rPr lang="kk-KZ" sz="1400" b="1" i="1" dirty="0">
                <a:solidFill>
                  <a:srgbClr val="0070C0"/>
                </a:solidFill>
              </a:rPr>
              <a:t>:</a:t>
            </a:r>
          </a:p>
          <a:p>
            <a:r>
              <a:rPr lang="kk-KZ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Бала мектеп үшін емес, мектеп бала үшін жұмыс істейді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Ұстаз қызметінің мақсаты- өз пәнін жақсы үйретуден гөрі тереңіректе: ол- адамды жасаушы адам.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Баланы таң қалдыруды ұмытпа: «даналыққа ұмтылу таң қалудан басталады».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Балаға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сыйлы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болам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десең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баланы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өзің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сыйла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kk-KZ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Баланы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</a:t>
            </a:r>
            <a:r>
              <a:rPr lang="kk-KZ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қтың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кейіпкері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ете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34" y="5013176"/>
            <a:ext cx="2447764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2 сынып Ата-анамен жұмы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37373"/>
            <a:ext cx="3390648" cy="3383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7271" y="2708920"/>
            <a:ext cx="25680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k-KZ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Сізге бүгін не қиын болып  көрінді?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k-KZ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Сіз  үшін  бүгінгі  күнде ең  бастысы  не?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k-KZ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Қандай  жаңа  ойлар  сезімдер пайда  болды?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k-KZ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 жайында  толығырақ  әңгімелескіңіз  келеді?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k-KZ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Өзіңіздің  сітті  жауаптарыңызға  қанағаттану, қуанышты  сәттер  болды ма?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k-KZ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Сіз  өзіңіздің  жетістігіңізді  байқадыңыз ба?</a:t>
            </a:r>
          </a:p>
          <a:p>
            <a:endParaRPr lang="ru-RU" sz="1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8" y="2852936"/>
            <a:ext cx="250105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04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FF0000"/>
                </a:solidFill>
              </a:rPr>
              <a:t>Мен ғажайыппын!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7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908720"/>
            <a:ext cx="547260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kk-KZ" sz="24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«Мен ғажайыппын!»  тренингі</a:t>
            </a:r>
            <a:endParaRPr lang="ru-RU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kk-KZ" sz="24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dirty="0">
              <a:solidFill>
                <a:schemeClr val="tx2"/>
              </a:solidFill>
              <a:ea typeface="Calibri"/>
              <a:cs typeface="Times New Roman"/>
            </a:endParaRPr>
          </a:p>
          <a:p>
            <a:r>
              <a:rPr lang="kk-KZ" sz="2400" b="1" dirty="0">
                <a:solidFill>
                  <a:schemeClr val="tx2"/>
                </a:solidFill>
                <a:latin typeface="Times New Roman"/>
                <a:ea typeface="Times New Roman"/>
              </a:rPr>
              <a:t>Мақсаты:</a:t>
            </a:r>
            <a:r>
              <a:rPr lang="kk-KZ" sz="2400" dirty="0">
                <a:solidFill>
                  <a:schemeClr val="tx2"/>
                </a:solidFill>
                <a:latin typeface="Times New Roman"/>
                <a:ea typeface="Times New Roman"/>
              </a:rPr>
              <a:t> «Мен» бейнесін айқындау,жас мамандардың  бойындағы жағымды қасиеттерді ашып,жағымсыз қасиеттерден арылуға жағдай </a:t>
            </a:r>
            <a:r>
              <a:rPr lang="kk-KZ" sz="2400" dirty="0" smtClean="0">
                <a:solidFill>
                  <a:schemeClr val="tx2"/>
                </a:solidFill>
                <a:latin typeface="Times New Roman"/>
                <a:ea typeface="Times New Roman"/>
              </a:rPr>
              <a:t>жасау.</a:t>
            </a:r>
          </a:p>
          <a:p>
            <a:endParaRPr lang="kk-KZ" sz="2400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r>
              <a:rPr lang="kk-KZ" sz="2400" b="1" dirty="0">
                <a:solidFill>
                  <a:schemeClr val="tx2"/>
                </a:solidFill>
                <a:latin typeface="Times New Roman"/>
                <a:ea typeface="Times New Roman"/>
              </a:rPr>
              <a:t>«Сиқырлы қобдиша</a:t>
            </a:r>
            <a:r>
              <a:rPr lang="kk-KZ" sz="24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»</a:t>
            </a:r>
          </a:p>
          <a:p>
            <a:r>
              <a:rPr lang="kk-KZ" sz="2400" b="1" dirty="0">
                <a:solidFill>
                  <a:schemeClr val="tx2"/>
                </a:solidFill>
                <a:latin typeface="Times New Roman"/>
                <a:ea typeface="Times New Roman"/>
              </a:rPr>
              <a:t>«Жапон әліппе» </a:t>
            </a:r>
            <a:r>
              <a:rPr lang="kk-KZ" sz="24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жаттығу</a:t>
            </a:r>
            <a:r>
              <a:rPr lang="kk-KZ" sz="2400" b="1" dirty="0">
                <a:solidFill>
                  <a:schemeClr val="tx2"/>
                </a:solidFill>
                <a:latin typeface="Times New Roman"/>
                <a:ea typeface="Times New Roman"/>
              </a:rPr>
              <a:t> </a:t>
            </a:r>
            <a:endParaRPr lang="kk-KZ" sz="2400" b="1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r>
              <a:rPr lang="kk-KZ" sz="24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«</a:t>
            </a:r>
            <a:r>
              <a:rPr lang="kk-KZ" sz="2400" b="1" dirty="0">
                <a:solidFill>
                  <a:schemeClr val="tx2"/>
                </a:solidFill>
                <a:latin typeface="Times New Roman"/>
                <a:ea typeface="Times New Roman"/>
              </a:rPr>
              <a:t>Грек жаңғақтар» </a:t>
            </a:r>
            <a:r>
              <a:rPr lang="kk-KZ" sz="24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жаттығу</a:t>
            </a:r>
          </a:p>
          <a:p>
            <a:r>
              <a:rPr lang="kk-KZ" sz="2400" b="1" dirty="0">
                <a:solidFill>
                  <a:schemeClr val="tx2"/>
                </a:solidFill>
                <a:latin typeface="Times New Roman"/>
                <a:ea typeface="Times New Roman"/>
              </a:rPr>
              <a:t>« Ешкім де білмейді...» </a:t>
            </a:r>
            <a:r>
              <a:rPr lang="kk-KZ" sz="24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жаттығу</a:t>
            </a:r>
            <a:r>
              <a:rPr lang="kk-KZ" sz="2400" b="1" dirty="0">
                <a:solidFill>
                  <a:schemeClr val="tx2"/>
                </a:solidFill>
                <a:latin typeface="Times New Roman"/>
                <a:ea typeface="Times New Roman"/>
              </a:rPr>
              <a:t> </a:t>
            </a:r>
            <a:endParaRPr lang="kk-KZ" sz="2400" b="1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r>
              <a:rPr lang="kk-KZ" sz="24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«</a:t>
            </a:r>
            <a:r>
              <a:rPr lang="kk-KZ" sz="2400" b="1" dirty="0">
                <a:solidFill>
                  <a:schemeClr val="tx2"/>
                </a:solidFill>
                <a:latin typeface="Times New Roman"/>
                <a:ea typeface="Times New Roman"/>
              </a:rPr>
              <a:t>Сен ғажайыпсың</a:t>
            </a:r>
            <a:r>
              <a:rPr lang="kk-KZ" sz="24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!»</a:t>
            </a:r>
          </a:p>
          <a:p>
            <a:r>
              <a:rPr lang="kk-KZ" sz="2400" dirty="0" smtClean="0">
                <a:solidFill>
                  <a:schemeClr val="tx2"/>
                </a:solidFill>
                <a:latin typeface="Times New Roman"/>
                <a:ea typeface="Times New Roman"/>
              </a:rPr>
              <a:t> </a:t>
            </a:r>
            <a:r>
              <a:rPr lang="kk-KZ" sz="2400" b="1" dirty="0">
                <a:solidFill>
                  <a:schemeClr val="tx2"/>
                </a:solidFill>
                <a:latin typeface="Times New Roman"/>
                <a:ea typeface="Times New Roman"/>
              </a:rPr>
              <a:t>Рефлексия:</a:t>
            </a:r>
            <a:r>
              <a:rPr lang="kk-KZ" dirty="0">
                <a:solidFill>
                  <a:srgbClr val="303030"/>
                </a:solidFill>
                <a:latin typeface="Times New Roman"/>
                <a:ea typeface="Times New Roman"/>
              </a:rPr>
              <a:t/>
            </a:r>
            <a:br>
              <a:rPr lang="kk-KZ" dirty="0">
                <a:solidFill>
                  <a:srgbClr val="303030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08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</TotalTime>
  <Words>682</Words>
  <Application>Microsoft Office PowerPoint</Application>
  <PresentationFormat>Экран (4:3)</PresentationFormat>
  <Paragraphs>98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Жас маманның кәсіби  құлшынысын  арттыру  мақсатында  түзету-дамыту жұмыстары</vt:lpstr>
      <vt:lpstr>Мақсаты:         Міндеттері:    </vt:lpstr>
      <vt:lpstr>   Күтілетін  нәтиже: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Мен ғажайыппын!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Гузи</dc:creator>
  <cp:lastModifiedBy>77777</cp:lastModifiedBy>
  <cp:revision>40</cp:revision>
  <dcterms:created xsi:type="dcterms:W3CDTF">2020-12-22T05:38:28Z</dcterms:created>
  <dcterms:modified xsi:type="dcterms:W3CDTF">2021-03-30T16:59:32Z</dcterms:modified>
</cp:coreProperties>
</file>