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61" r:id="rId3"/>
    <p:sldId id="259" r:id="rId4"/>
    <p:sldId id="263" r:id="rId5"/>
    <p:sldId id="262" r:id="rId6"/>
    <p:sldId id="258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1" d="100"/>
          <a:sy n="71" d="100"/>
        </p:scale>
        <p:origin x="-558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4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96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5183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88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1648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685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000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17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16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5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2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26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23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76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86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7DBE0-65AC-442A-97E8-4EF164C022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E65C46-8E06-456C-B489-DD2084637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70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23" y="152400"/>
            <a:ext cx="8730363" cy="6539345"/>
          </a:xfrm>
        </p:spPr>
      </p:pic>
      <p:sp>
        <p:nvSpPr>
          <p:cNvPr id="7" name="TextBox 6"/>
          <p:cNvSpPr txBox="1"/>
          <p:nvPr/>
        </p:nvSpPr>
        <p:spPr>
          <a:xfrm>
            <a:off x="4114801" y="1561068"/>
            <a:ext cx="4463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Мына сұрақтарға жауап берейік</a:t>
            </a:r>
            <a:r>
              <a:rPr lang="kk-KZ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72145" y="2632364"/>
            <a:ext cx="497378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Тіл әліпбиі </a:t>
            </a:r>
          </a:p>
          <a:p>
            <a:pPr marL="342900" indent="-342900">
              <a:buFont typeface="+mj-lt"/>
              <a:buAutoNum type="arabicPeriod"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Синтаксис </a:t>
            </a:r>
          </a:p>
          <a:p>
            <a:pPr marL="342900" indent="-342900">
              <a:buFont typeface="+mj-lt"/>
              <a:buAutoNum type="arabicPeriod"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Транслятор</a:t>
            </a:r>
          </a:p>
          <a:p>
            <a:pPr marL="342900" indent="-342900">
              <a:buFont typeface="+mj-lt"/>
              <a:buAutoNum type="arabicPeriod"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Айнымалылар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0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53" y="0"/>
            <a:ext cx="121979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13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493" y="609599"/>
            <a:ext cx="9450339" cy="1550989"/>
          </a:xfrm>
        </p:spPr>
        <p:txBody>
          <a:bodyPr>
            <a:noAutofit/>
          </a:bodyPr>
          <a:lstStyle/>
          <a:p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сабағымыздың мақсаты: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507" y="3004214"/>
            <a:ext cx="9699722" cy="3880773"/>
          </a:xfrm>
        </p:spPr>
        <p:txBody>
          <a:bodyPr>
            <a:norm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 тілінің типтері  мәлімет типтерін біледі;</a:t>
            </a: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 типтері мысалдар келтіріп, оларды қолдана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</a:p>
          <a:p>
            <a:r>
              <a:rPr lang="kk-K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91-бет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45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8433" t="20170" r="19440" b="17624"/>
          <a:stretch/>
        </p:blipFill>
        <p:spPr>
          <a:xfrm>
            <a:off x="0" y="0"/>
            <a:ext cx="121826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97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125" b="9965"/>
          <a:stretch/>
        </p:blipFill>
        <p:spPr>
          <a:xfrm rot="5400000">
            <a:off x="1596969" y="-1589568"/>
            <a:ext cx="6850590" cy="10044545"/>
          </a:xfrm>
        </p:spPr>
      </p:pic>
    </p:spTree>
    <p:extLst>
      <p:ext uri="{BB962C8B-B14F-4D97-AF65-F5344CB8AC3E}">
        <p14:creationId xmlns:p14="http://schemas.microsoft.com/office/powerpoint/2010/main" val="211553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 есепті шығарып көрейік: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&gt;&gt;&gt; </a:t>
            </a:r>
            <a:r>
              <a:rPr lang="en-US" sz="6000" dirty="0" err="1"/>
              <a:t>int</a:t>
            </a:r>
            <a:r>
              <a:rPr lang="en-US" sz="6000" dirty="0"/>
              <a:t>=23</a:t>
            </a:r>
          </a:p>
          <a:p>
            <a:r>
              <a:rPr lang="en-US" sz="6000" dirty="0"/>
              <a:t>&gt;&gt;&gt; float=22.73415</a:t>
            </a:r>
          </a:p>
          <a:p>
            <a:r>
              <a:rPr lang="en-US" sz="6000" dirty="0"/>
              <a:t>&gt;&gt;&gt; print (</a:t>
            </a:r>
            <a:r>
              <a:rPr lang="en-US" sz="6000" dirty="0" err="1"/>
              <a:t>int,float</a:t>
            </a:r>
            <a:r>
              <a:rPr lang="en-US" sz="6000" dirty="0" smtClean="0"/>
              <a:t>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99186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Топтасып орындайық (Мысал келтір)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250466"/>
              </p:ext>
            </p:extLst>
          </p:nvPr>
        </p:nvGraphicFramePr>
        <p:xfrm>
          <a:off x="677863" y="1343173"/>
          <a:ext cx="8596312" cy="2677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xmlns="" val="633009743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xmlns="" val="470682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800" dirty="0" err="1" smtClean="0"/>
                        <a:t>int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float</a:t>
                      </a:r>
                      <a:endParaRPr lang="ru-RU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075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220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2671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7315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317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996678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42108" y="4572000"/>
            <a:ext cx="79386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типтерін біледі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типтеріне мысалдар келтіреді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96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 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тақырыпты оқу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«Үй тапсырмасы» дәптерге орындау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73726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765</TotalTime>
  <Words>73</Words>
  <Application>Microsoft Office PowerPoint</Application>
  <PresentationFormat>Произвольный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Презентация PowerPoint</vt:lpstr>
      <vt:lpstr>Презентация PowerPoint</vt:lpstr>
      <vt:lpstr>Бүгінгі сабағымыздың мақсаты:</vt:lpstr>
      <vt:lpstr>Презентация PowerPoint</vt:lpstr>
      <vt:lpstr>Презентация PowerPoint</vt:lpstr>
      <vt:lpstr>Мына есепті шығарып көрейік:</vt:lpstr>
      <vt:lpstr>Топтасып орындайық (Мысал келтір)</vt:lpstr>
      <vt:lpstr>Үйге тапсырма :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Жансая Бакытбайкызы</dc:creator>
  <cp:lastModifiedBy>Игорь Груздев</cp:lastModifiedBy>
  <cp:revision>4</cp:revision>
  <dcterms:created xsi:type="dcterms:W3CDTF">2021-01-27T04:11:12Z</dcterms:created>
  <dcterms:modified xsi:type="dcterms:W3CDTF">2022-01-25T07:14:30Z</dcterms:modified>
</cp:coreProperties>
</file>