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68" r:id="rId4"/>
    <p:sldId id="257" r:id="rId5"/>
    <p:sldId id="258" r:id="rId6"/>
    <p:sldId id="266" r:id="rId7"/>
    <p:sldId id="259" r:id="rId8"/>
    <p:sldId id="262" r:id="rId9"/>
    <p:sldId id="263" r:id="rId10"/>
    <p:sldId id="269" r:id="rId11"/>
    <p:sldId id="265" r:id="rId12"/>
    <p:sldId id="271" r:id="rId13"/>
    <p:sldId id="274" r:id="rId14"/>
    <p:sldId id="272" r:id="rId15"/>
    <p:sldId id="273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46" autoAdjust="0"/>
    <p:restoredTop sz="94660"/>
  </p:normalViewPr>
  <p:slideViewPr>
    <p:cSldViewPr>
      <p:cViewPr varScale="1">
        <p:scale>
          <a:sx n="75" d="100"/>
          <a:sy n="75" d="100"/>
        </p:scale>
        <p:origin x="-16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FC9F18-9848-4519-9823-E4BC6B1C6C9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7E7603-0ADC-4313-89FD-CA5FDB92285C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28 қаңтар 1993 жыл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354A0AA-4062-4D71-B9E2-13AA5CA31BB9}" type="parTrans" cxnId="{CC8E2FBE-E031-4D9A-928E-CF8FA5AECDE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C6217E3-A3B5-4708-80D8-9237042089DF}" type="sibTrans" cxnId="{CC8E2FBE-E031-4D9A-928E-CF8FA5AECDE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5EDA61C-6448-484C-9572-C067ADD1080B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30 тамыз 1995 жыл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7B11BEC-C553-4F11-937E-47D92A0B8EC6}" type="parTrans" cxnId="{714D2F1A-CA50-435B-A8D6-4F580A7677B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B655451-E138-4F7C-A470-FA700179D76B}" type="sibTrans" cxnId="{714D2F1A-CA50-435B-A8D6-4F580A7677B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6D07D9C-FBE6-451D-8CEA-7DFBD4C59721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1998ж, 2007 ж өзгерістер енгізілді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03DDB40-A3AA-4C36-A0F7-8895F98B5187}" type="parTrans" cxnId="{5492B4D3-3D5B-4FF8-B3BE-D4388879FE9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796C60B-351D-425F-96C4-1364CB866E35}" type="sibTrans" cxnId="{5492B4D3-3D5B-4FF8-B3BE-D4388879FE9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8FD4CD5-557B-4B6B-8774-383CD3186D0E}" type="pres">
      <dgm:prSet presAssocID="{01FC9F18-9848-4519-9823-E4BC6B1C6C9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AAF7A7-CF25-4B79-9044-F8452D0990A2}" type="pres">
      <dgm:prSet presAssocID="{127E7603-0ADC-4313-89FD-CA5FDB92285C}" presName="parentLin" presStyleCnt="0"/>
      <dgm:spPr/>
    </dgm:pt>
    <dgm:pt modelId="{F6B13B09-0BE2-4737-8619-D03A046FADE5}" type="pres">
      <dgm:prSet presAssocID="{127E7603-0ADC-4313-89FD-CA5FDB92285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913A0D1-FA5E-4668-9AFB-A3BB2D469A08}" type="pres">
      <dgm:prSet presAssocID="{127E7603-0ADC-4313-89FD-CA5FDB92285C}" presName="parentText" presStyleLbl="node1" presStyleIdx="0" presStyleCnt="3" custScaleX="1014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BCD16-F620-4837-908D-48368DD2627D}" type="pres">
      <dgm:prSet presAssocID="{127E7603-0ADC-4313-89FD-CA5FDB92285C}" presName="negativeSpace" presStyleCnt="0"/>
      <dgm:spPr/>
    </dgm:pt>
    <dgm:pt modelId="{ED997D86-BCF4-431E-847B-80535B7F1CAF}" type="pres">
      <dgm:prSet presAssocID="{127E7603-0ADC-4313-89FD-CA5FDB92285C}" presName="childText" presStyleLbl="conFgAcc1" presStyleIdx="0" presStyleCnt="3">
        <dgm:presLayoutVars>
          <dgm:bulletEnabled val="1"/>
        </dgm:presLayoutVars>
      </dgm:prSet>
      <dgm:spPr/>
    </dgm:pt>
    <dgm:pt modelId="{C746B626-F817-4661-8E5D-6FC5CF03F7BA}" type="pres">
      <dgm:prSet presAssocID="{4C6217E3-A3B5-4708-80D8-9237042089DF}" presName="spaceBetweenRectangles" presStyleCnt="0"/>
      <dgm:spPr/>
    </dgm:pt>
    <dgm:pt modelId="{89CB7BD1-4153-4546-8E76-2CC6AA4D26A2}" type="pres">
      <dgm:prSet presAssocID="{15EDA61C-6448-484C-9572-C067ADD1080B}" presName="parentLin" presStyleCnt="0"/>
      <dgm:spPr/>
    </dgm:pt>
    <dgm:pt modelId="{5D6F220B-8445-4F6C-BA19-809D815E3EAD}" type="pres">
      <dgm:prSet presAssocID="{15EDA61C-6448-484C-9572-C067ADD1080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3B00326-B499-467B-8B19-4F45A41CD8D4}" type="pres">
      <dgm:prSet presAssocID="{15EDA61C-6448-484C-9572-C067ADD1080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B803A-F824-409B-A605-7A6CD3E145A7}" type="pres">
      <dgm:prSet presAssocID="{15EDA61C-6448-484C-9572-C067ADD1080B}" presName="negativeSpace" presStyleCnt="0"/>
      <dgm:spPr/>
    </dgm:pt>
    <dgm:pt modelId="{C5098028-6F75-45FB-8AAF-D62ACBEF7F8E}" type="pres">
      <dgm:prSet presAssocID="{15EDA61C-6448-484C-9572-C067ADD1080B}" presName="childText" presStyleLbl="conFgAcc1" presStyleIdx="1" presStyleCnt="3">
        <dgm:presLayoutVars>
          <dgm:bulletEnabled val="1"/>
        </dgm:presLayoutVars>
      </dgm:prSet>
      <dgm:spPr/>
    </dgm:pt>
    <dgm:pt modelId="{B5B321DE-F258-436E-8195-B7C9ACBFC96C}" type="pres">
      <dgm:prSet presAssocID="{7B655451-E138-4F7C-A470-FA700179D76B}" presName="spaceBetweenRectangles" presStyleCnt="0"/>
      <dgm:spPr/>
    </dgm:pt>
    <dgm:pt modelId="{41C435BD-21FA-4885-9484-74DA4F6D62A7}" type="pres">
      <dgm:prSet presAssocID="{86D07D9C-FBE6-451D-8CEA-7DFBD4C59721}" presName="parentLin" presStyleCnt="0"/>
      <dgm:spPr/>
    </dgm:pt>
    <dgm:pt modelId="{24F559C3-97DB-49EA-8E01-621A5A07EC66}" type="pres">
      <dgm:prSet presAssocID="{86D07D9C-FBE6-451D-8CEA-7DFBD4C5972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DB2DCA6-3C2F-4329-A2FF-D4CB0573621F}" type="pres">
      <dgm:prSet presAssocID="{86D07D9C-FBE6-451D-8CEA-7DFBD4C5972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9EC801-860F-47DD-90FD-AB51C24953AD}" type="pres">
      <dgm:prSet presAssocID="{86D07D9C-FBE6-451D-8CEA-7DFBD4C59721}" presName="negativeSpace" presStyleCnt="0"/>
      <dgm:spPr/>
    </dgm:pt>
    <dgm:pt modelId="{FCFB200D-7194-4C17-BF27-6BF803481B17}" type="pres">
      <dgm:prSet presAssocID="{86D07D9C-FBE6-451D-8CEA-7DFBD4C5972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B5A4758-7C1B-49E5-AC5D-903BED2CCD4A}" type="presOf" srcId="{86D07D9C-FBE6-451D-8CEA-7DFBD4C59721}" destId="{2DB2DCA6-3C2F-4329-A2FF-D4CB0573621F}" srcOrd="1" destOrd="0" presId="urn:microsoft.com/office/officeart/2005/8/layout/list1"/>
    <dgm:cxn modelId="{5492B4D3-3D5B-4FF8-B3BE-D4388879FE96}" srcId="{01FC9F18-9848-4519-9823-E4BC6B1C6C92}" destId="{86D07D9C-FBE6-451D-8CEA-7DFBD4C59721}" srcOrd="2" destOrd="0" parTransId="{103DDB40-A3AA-4C36-A0F7-8895F98B5187}" sibTransId="{6796C60B-351D-425F-96C4-1364CB866E35}"/>
    <dgm:cxn modelId="{CAD66917-8A1A-41EB-A839-ADF19572872C}" type="presOf" srcId="{127E7603-0ADC-4313-89FD-CA5FDB92285C}" destId="{F6B13B09-0BE2-4737-8619-D03A046FADE5}" srcOrd="0" destOrd="0" presId="urn:microsoft.com/office/officeart/2005/8/layout/list1"/>
    <dgm:cxn modelId="{681D966C-2C5A-482D-ABEF-E9AC6F92F212}" type="presOf" srcId="{86D07D9C-FBE6-451D-8CEA-7DFBD4C59721}" destId="{24F559C3-97DB-49EA-8E01-621A5A07EC66}" srcOrd="0" destOrd="0" presId="urn:microsoft.com/office/officeart/2005/8/layout/list1"/>
    <dgm:cxn modelId="{488CCB78-6B4B-485D-9F9E-226D7C74914C}" type="presOf" srcId="{15EDA61C-6448-484C-9572-C067ADD1080B}" destId="{83B00326-B499-467B-8B19-4F45A41CD8D4}" srcOrd="1" destOrd="0" presId="urn:microsoft.com/office/officeart/2005/8/layout/list1"/>
    <dgm:cxn modelId="{CC8E2FBE-E031-4D9A-928E-CF8FA5AECDE7}" srcId="{01FC9F18-9848-4519-9823-E4BC6B1C6C92}" destId="{127E7603-0ADC-4313-89FD-CA5FDB92285C}" srcOrd="0" destOrd="0" parTransId="{D354A0AA-4062-4D71-B9E2-13AA5CA31BB9}" sibTransId="{4C6217E3-A3B5-4708-80D8-9237042089DF}"/>
    <dgm:cxn modelId="{381B062B-874C-4D08-AB04-6C9F0CF22CBE}" type="presOf" srcId="{15EDA61C-6448-484C-9572-C067ADD1080B}" destId="{5D6F220B-8445-4F6C-BA19-809D815E3EAD}" srcOrd="0" destOrd="0" presId="urn:microsoft.com/office/officeart/2005/8/layout/list1"/>
    <dgm:cxn modelId="{714D2F1A-CA50-435B-A8D6-4F580A7677BE}" srcId="{01FC9F18-9848-4519-9823-E4BC6B1C6C92}" destId="{15EDA61C-6448-484C-9572-C067ADD1080B}" srcOrd="1" destOrd="0" parTransId="{B7B11BEC-C553-4F11-937E-47D92A0B8EC6}" sibTransId="{7B655451-E138-4F7C-A470-FA700179D76B}"/>
    <dgm:cxn modelId="{884FC85F-AE2F-4B53-81E5-A6F9E8FFAC50}" type="presOf" srcId="{01FC9F18-9848-4519-9823-E4BC6B1C6C92}" destId="{68FD4CD5-557B-4B6B-8774-383CD3186D0E}" srcOrd="0" destOrd="0" presId="urn:microsoft.com/office/officeart/2005/8/layout/list1"/>
    <dgm:cxn modelId="{9EFCEBD2-4CB3-4A48-AB2D-DFE4CB47DA6C}" type="presOf" srcId="{127E7603-0ADC-4313-89FD-CA5FDB92285C}" destId="{5913A0D1-FA5E-4668-9AFB-A3BB2D469A08}" srcOrd="1" destOrd="0" presId="urn:microsoft.com/office/officeart/2005/8/layout/list1"/>
    <dgm:cxn modelId="{47E33E83-59F1-4542-BB3A-78ABE3C474F5}" type="presParOf" srcId="{68FD4CD5-557B-4B6B-8774-383CD3186D0E}" destId="{11AAF7A7-CF25-4B79-9044-F8452D0990A2}" srcOrd="0" destOrd="0" presId="urn:microsoft.com/office/officeart/2005/8/layout/list1"/>
    <dgm:cxn modelId="{B79CA9F4-95BC-483F-AC20-930DE614C43C}" type="presParOf" srcId="{11AAF7A7-CF25-4B79-9044-F8452D0990A2}" destId="{F6B13B09-0BE2-4737-8619-D03A046FADE5}" srcOrd="0" destOrd="0" presId="urn:microsoft.com/office/officeart/2005/8/layout/list1"/>
    <dgm:cxn modelId="{89DB52E6-E260-48B9-AF03-E915E24D0BFA}" type="presParOf" srcId="{11AAF7A7-CF25-4B79-9044-F8452D0990A2}" destId="{5913A0D1-FA5E-4668-9AFB-A3BB2D469A08}" srcOrd="1" destOrd="0" presId="urn:microsoft.com/office/officeart/2005/8/layout/list1"/>
    <dgm:cxn modelId="{1D38D884-95A2-4EB0-A926-FF82EA8D74B0}" type="presParOf" srcId="{68FD4CD5-557B-4B6B-8774-383CD3186D0E}" destId="{99BBCD16-F620-4837-908D-48368DD2627D}" srcOrd="1" destOrd="0" presId="urn:microsoft.com/office/officeart/2005/8/layout/list1"/>
    <dgm:cxn modelId="{97EB6993-C46F-4413-9B85-D043C8F2A058}" type="presParOf" srcId="{68FD4CD5-557B-4B6B-8774-383CD3186D0E}" destId="{ED997D86-BCF4-431E-847B-80535B7F1CAF}" srcOrd="2" destOrd="0" presId="urn:microsoft.com/office/officeart/2005/8/layout/list1"/>
    <dgm:cxn modelId="{DA78BCFB-4C67-400A-810E-7D5997A0636D}" type="presParOf" srcId="{68FD4CD5-557B-4B6B-8774-383CD3186D0E}" destId="{C746B626-F817-4661-8E5D-6FC5CF03F7BA}" srcOrd="3" destOrd="0" presId="urn:microsoft.com/office/officeart/2005/8/layout/list1"/>
    <dgm:cxn modelId="{71AEC10C-9C66-4CFD-9A41-29FEF1E74584}" type="presParOf" srcId="{68FD4CD5-557B-4B6B-8774-383CD3186D0E}" destId="{89CB7BD1-4153-4546-8E76-2CC6AA4D26A2}" srcOrd="4" destOrd="0" presId="urn:microsoft.com/office/officeart/2005/8/layout/list1"/>
    <dgm:cxn modelId="{76074BF7-B867-489E-9535-20D5C6B26763}" type="presParOf" srcId="{89CB7BD1-4153-4546-8E76-2CC6AA4D26A2}" destId="{5D6F220B-8445-4F6C-BA19-809D815E3EAD}" srcOrd="0" destOrd="0" presId="urn:microsoft.com/office/officeart/2005/8/layout/list1"/>
    <dgm:cxn modelId="{E3B946CB-589D-4502-ABFC-D234EEC5E36B}" type="presParOf" srcId="{89CB7BD1-4153-4546-8E76-2CC6AA4D26A2}" destId="{83B00326-B499-467B-8B19-4F45A41CD8D4}" srcOrd="1" destOrd="0" presId="urn:microsoft.com/office/officeart/2005/8/layout/list1"/>
    <dgm:cxn modelId="{75EFAB3E-E02F-4323-AC00-24539C609175}" type="presParOf" srcId="{68FD4CD5-557B-4B6B-8774-383CD3186D0E}" destId="{5D4B803A-F824-409B-A605-7A6CD3E145A7}" srcOrd="5" destOrd="0" presId="urn:microsoft.com/office/officeart/2005/8/layout/list1"/>
    <dgm:cxn modelId="{2CED6FA0-9DB6-4260-908F-BD435F4BE780}" type="presParOf" srcId="{68FD4CD5-557B-4B6B-8774-383CD3186D0E}" destId="{C5098028-6F75-45FB-8AAF-D62ACBEF7F8E}" srcOrd="6" destOrd="0" presId="urn:microsoft.com/office/officeart/2005/8/layout/list1"/>
    <dgm:cxn modelId="{E83C94F3-827A-4BEC-A7F8-22462E31501B}" type="presParOf" srcId="{68FD4CD5-557B-4B6B-8774-383CD3186D0E}" destId="{B5B321DE-F258-436E-8195-B7C9ACBFC96C}" srcOrd="7" destOrd="0" presId="urn:microsoft.com/office/officeart/2005/8/layout/list1"/>
    <dgm:cxn modelId="{64A3F05C-BC87-46A1-8992-EDA77B0F0E8A}" type="presParOf" srcId="{68FD4CD5-557B-4B6B-8774-383CD3186D0E}" destId="{41C435BD-21FA-4885-9484-74DA4F6D62A7}" srcOrd="8" destOrd="0" presId="urn:microsoft.com/office/officeart/2005/8/layout/list1"/>
    <dgm:cxn modelId="{E1A347C5-9E54-4D29-B1B9-B42A357DFCF1}" type="presParOf" srcId="{41C435BD-21FA-4885-9484-74DA4F6D62A7}" destId="{24F559C3-97DB-49EA-8E01-621A5A07EC66}" srcOrd="0" destOrd="0" presId="urn:microsoft.com/office/officeart/2005/8/layout/list1"/>
    <dgm:cxn modelId="{6591FFCC-B324-4439-855E-D814DF9B21AD}" type="presParOf" srcId="{41C435BD-21FA-4885-9484-74DA4F6D62A7}" destId="{2DB2DCA6-3C2F-4329-A2FF-D4CB0573621F}" srcOrd="1" destOrd="0" presId="urn:microsoft.com/office/officeart/2005/8/layout/list1"/>
    <dgm:cxn modelId="{373DB5F5-F780-4F43-A379-F7979B80465C}" type="presParOf" srcId="{68FD4CD5-557B-4B6B-8774-383CD3186D0E}" destId="{EE9EC801-860F-47DD-90FD-AB51C24953AD}" srcOrd="9" destOrd="0" presId="urn:microsoft.com/office/officeart/2005/8/layout/list1"/>
    <dgm:cxn modelId="{4618EB5A-DA26-4586-85CB-89A15383E7FD}" type="presParOf" srcId="{68FD4CD5-557B-4B6B-8774-383CD3186D0E}" destId="{FCFB200D-7194-4C17-BF27-6BF803481B1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3E5D6D-400D-4295-A2D9-C0CADE80ED73}" type="doc">
      <dgm:prSet loTypeId="urn:microsoft.com/office/officeart/2005/8/layout/vList4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D5D01D27-683A-4FC4-9E78-003C1C3998E8}">
      <dgm:prSet phldrT="[Текст]"/>
      <dgm:spPr/>
      <dgm:t>
        <a:bodyPr/>
        <a:lstStyle/>
        <a:p>
          <a:r>
            <a: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ЖАЛПЫ ЕРЕЖЕЛЕР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BBE2EE55-92CC-493D-9ECB-1323278F2877}" type="parTrans" cxnId="{0EE12C98-658C-4F10-AD21-A74B2F5BBE1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BF0359D-1F44-4A72-B0F2-28021EF2421D}" type="sibTrans" cxnId="{0EE12C98-658C-4F10-AD21-A74B2F5BBE1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5CBBA3B-340D-4638-9DA5-9CA7B0B1B1F0}">
      <dgm:prSet phldrT="[Текст]"/>
      <dgm:spPr/>
      <dgm:t>
        <a:bodyPr/>
        <a:lstStyle/>
        <a:p>
          <a:r>
            <a: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АДАМ ЖӘНЕ АЗАМАТ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0F5EA18-2BB7-44EF-9C9B-4FAE87ED54CE}" type="parTrans" cxnId="{6BABBD50-273C-4689-B5C8-2814A4B1F7A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35FA25-0089-4B3C-BC96-C3551C81834E}" type="sibTrans" cxnId="{6BABBD50-273C-4689-B5C8-2814A4B1F7A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50E573-686D-47B1-AB2F-0F5F10518814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ПРЕЗИДЕНТ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E47288B-B62F-40AD-BA36-6A2E6C5430A9}" type="parTrans" cxnId="{68570731-1201-43F4-BC9E-A9FB4E189A8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48D70FE-31F1-47AA-970F-13FB1876BB3E}" type="sibTrans" cxnId="{68570731-1201-43F4-BC9E-A9FB4E189A8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15681FA-7F45-4245-99DF-4671FD069DFC}" type="pres">
      <dgm:prSet presAssocID="{463E5D6D-400D-4295-A2D9-C0CADE80ED7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64EFF8-88DF-45D5-8965-3307F5B0EED5}" type="pres">
      <dgm:prSet presAssocID="{D5D01D27-683A-4FC4-9E78-003C1C3998E8}" presName="comp" presStyleCnt="0"/>
      <dgm:spPr/>
    </dgm:pt>
    <dgm:pt modelId="{47826C94-255F-432F-91F8-04B00182AB5E}" type="pres">
      <dgm:prSet presAssocID="{D5D01D27-683A-4FC4-9E78-003C1C3998E8}" presName="box" presStyleLbl="node1" presStyleIdx="0" presStyleCnt="3" custLinFactNeighborY="2934"/>
      <dgm:spPr/>
      <dgm:t>
        <a:bodyPr/>
        <a:lstStyle/>
        <a:p>
          <a:endParaRPr lang="ru-RU"/>
        </a:p>
      </dgm:t>
    </dgm:pt>
    <dgm:pt modelId="{138BCF4C-0F2C-4F61-AC10-A536D5345544}" type="pres">
      <dgm:prSet presAssocID="{D5D01D27-683A-4FC4-9E78-003C1C3998E8}" presName="img" presStyleLbl="fgImgPlace1" presStyleIdx="0" presStyleCnt="3" custScaleY="10915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C92605F4-CAA4-4021-A19F-714D8B3CDE7B}" type="pres">
      <dgm:prSet presAssocID="{D5D01D27-683A-4FC4-9E78-003C1C3998E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56198-D684-45D3-A43D-A9DE23B53CB3}" type="pres">
      <dgm:prSet presAssocID="{5BF0359D-1F44-4A72-B0F2-28021EF2421D}" presName="spacer" presStyleCnt="0"/>
      <dgm:spPr/>
    </dgm:pt>
    <dgm:pt modelId="{6804C5C8-FA09-45E6-AA1F-03D293918E41}" type="pres">
      <dgm:prSet presAssocID="{A5CBBA3B-340D-4638-9DA5-9CA7B0B1B1F0}" presName="comp" presStyleCnt="0"/>
      <dgm:spPr/>
    </dgm:pt>
    <dgm:pt modelId="{29B7BF83-D1E9-49C9-8E1B-9ADF95D589CF}" type="pres">
      <dgm:prSet presAssocID="{A5CBBA3B-340D-4638-9DA5-9CA7B0B1B1F0}" presName="box" presStyleLbl="node1" presStyleIdx="1" presStyleCnt="3"/>
      <dgm:spPr/>
      <dgm:t>
        <a:bodyPr/>
        <a:lstStyle/>
        <a:p>
          <a:endParaRPr lang="ru-RU"/>
        </a:p>
      </dgm:t>
    </dgm:pt>
    <dgm:pt modelId="{12DCB53D-BFE4-4627-B478-41349EC195BB}" type="pres">
      <dgm:prSet presAssocID="{A5CBBA3B-340D-4638-9DA5-9CA7B0B1B1F0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8FA5F51F-F12A-4E18-9E19-1EE258696390}" type="pres">
      <dgm:prSet presAssocID="{A5CBBA3B-340D-4638-9DA5-9CA7B0B1B1F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225C6-DFE0-4845-9DBD-35685FAADFBF}" type="pres">
      <dgm:prSet presAssocID="{5035FA25-0089-4B3C-BC96-C3551C81834E}" presName="spacer" presStyleCnt="0"/>
      <dgm:spPr/>
    </dgm:pt>
    <dgm:pt modelId="{555CBA9D-E774-4658-A5ED-A8B12E09AD9A}" type="pres">
      <dgm:prSet presAssocID="{F550E573-686D-47B1-AB2F-0F5F10518814}" presName="comp" presStyleCnt="0"/>
      <dgm:spPr/>
    </dgm:pt>
    <dgm:pt modelId="{D87ADC82-7488-4264-B5DA-FA12D5DBE7A9}" type="pres">
      <dgm:prSet presAssocID="{F550E573-686D-47B1-AB2F-0F5F10518814}" presName="box" presStyleLbl="node1" presStyleIdx="2" presStyleCnt="3"/>
      <dgm:spPr/>
      <dgm:t>
        <a:bodyPr/>
        <a:lstStyle/>
        <a:p>
          <a:endParaRPr lang="ru-RU"/>
        </a:p>
      </dgm:t>
    </dgm:pt>
    <dgm:pt modelId="{FE13823F-92C4-46C2-A9CA-008F27A453F2}" type="pres">
      <dgm:prSet presAssocID="{F550E573-686D-47B1-AB2F-0F5F10518814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4A398AD8-A9C5-4A63-A65C-6931ABEE8D8F}" type="pres">
      <dgm:prSet presAssocID="{F550E573-686D-47B1-AB2F-0F5F1051881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269894-94D9-4219-90D5-D99B59128BAE}" type="presOf" srcId="{F550E573-686D-47B1-AB2F-0F5F10518814}" destId="{4A398AD8-A9C5-4A63-A65C-6931ABEE8D8F}" srcOrd="1" destOrd="0" presId="urn:microsoft.com/office/officeart/2005/8/layout/vList4#1"/>
    <dgm:cxn modelId="{6BABBD50-273C-4689-B5C8-2814A4B1F7A5}" srcId="{463E5D6D-400D-4295-A2D9-C0CADE80ED73}" destId="{A5CBBA3B-340D-4638-9DA5-9CA7B0B1B1F0}" srcOrd="1" destOrd="0" parTransId="{E0F5EA18-2BB7-44EF-9C9B-4FAE87ED54CE}" sibTransId="{5035FA25-0089-4B3C-BC96-C3551C81834E}"/>
    <dgm:cxn modelId="{63CD8F08-DCB9-44B7-9870-251036328159}" type="presOf" srcId="{463E5D6D-400D-4295-A2D9-C0CADE80ED73}" destId="{C15681FA-7F45-4245-99DF-4671FD069DFC}" srcOrd="0" destOrd="0" presId="urn:microsoft.com/office/officeart/2005/8/layout/vList4#1"/>
    <dgm:cxn modelId="{A5FD841E-13C5-4576-B7B7-4ACCD98B4874}" type="presOf" srcId="{D5D01D27-683A-4FC4-9E78-003C1C3998E8}" destId="{47826C94-255F-432F-91F8-04B00182AB5E}" srcOrd="0" destOrd="0" presId="urn:microsoft.com/office/officeart/2005/8/layout/vList4#1"/>
    <dgm:cxn modelId="{D1F43836-C896-4A95-AB8D-23811F992921}" type="presOf" srcId="{A5CBBA3B-340D-4638-9DA5-9CA7B0B1B1F0}" destId="{29B7BF83-D1E9-49C9-8E1B-9ADF95D589CF}" srcOrd="0" destOrd="0" presId="urn:microsoft.com/office/officeart/2005/8/layout/vList4#1"/>
    <dgm:cxn modelId="{68570731-1201-43F4-BC9E-A9FB4E189A8A}" srcId="{463E5D6D-400D-4295-A2D9-C0CADE80ED73}" destId="{F550E573-686D-47B1-AB2F-0F5F10518814}" srcOrd="2" destOrd="0" parTransId="{AE47288B-B62F-40AD-BA36-6A2E6C5430A9}" sibTransId="{D48D70FE-31F1-47AA-970F-13FB1876BB3E}"/>
    <dgm:cxn modelId="{E76FFA27-B86D-4913-B326-159AFE69C6D6}" type="presOf" srcId="{F550E573-686D-47B1-AB2F-0F5F10518814}" destId="{D87ADC82-7488-4264-B5DA-FA12D5DBE7A9}" srcOrd="0" destOrd="0" presId="urn:microsoft.com/office/officeart/2005/8/layout/vList4#1"/>
    <dgm:cxn modelId="{D5766455-C473-414A-927C-0651B743677B}" type="presOf" srcId="{D5D01D27-683A-4FC4-9E78-003C1C3998E8}" destId="{C92605F4-CAA4-4021-A19F-714D8B3CDE7B}" srcOrd="1" destOrd="0" presId="urn:microsoft.com/office/officeart/2005/8/layout/vList4#1"/>
    <dgm:cxn modelId="{0EE12C98-658C-4F10-AD21-A74B2F5BBE1A}" srcId="{463E5D6D-400D-4295-A2D9-C0CADE80ED73}" destId="{D5D01D27-683A-4FC4-9E78-003C1C3998E8}" srcOrd="0" destOrd="0" parTransId="{BBE2EE55-92CC-493D-9ECB-1323278F2877}" sibTransId="{5BF0359D-1F44-4A72-B0F2-28021EF2421D}"/>
    <dgm:cxn modelId="{65A37EB9-80EE-42AD-A2E1-363EC0067B8E}" type="presOf" srcId="{A5CBBA3B-340D-4638-9DA5-9CA7B0B1B1F0}" destId="{8FA5F51F-F12A-4E18-9E19-1EE258696390}" srcOrd="1" destOrd="0" presId="urn:microsoft.com/office/officeart/2005/8/layout/vList4#1"/>
    <dgm:cxn modelId="{83B88D81-E57E-48BE-8DBE-7C98DC2783A3}" type="presParOf" srcId="{C15681FA-7F45-4245-99DF-4671FD069DFC}" destId="{1D64EFF8-88DF-45D5-8965-3307F5B0EED5}" srcOrd="0" destOrd="0" presId="urn:microsoft.com/office/officeart/2005/8/layout/vList4#1"/>
    <dgm:cxn modelId="{8CE8054D-E1CE-41D6-A83D-C409C84D6BF7}" type="presParOf" srcId="{1D64EFF8-88DF-45D5-8965-3307F5B0EED5}" destId="{47826C94-255F-432F-91F8-04B00182AB5E}" srcOrd="0" destOrd="0" presId="urn:microsoft.com/office/officeart/2005/8/layout/vList4#1"/>
    <dgm:cxn modelId="{8FAD26A8-9C71-4277-9F00-05C68922AA8C}" type="presParOf" srcId="{1D64EFF8-88DF-45D5-8965-3307F5B0EED5}" destId="{138BCF4C-0F2C-4F61-AC10-A536D5345544}" srcOrd="1" destOrd="0" presId="urn:microsoft.com/office/officeart/2005/8/layout/vList4#1"/>
    <dgm:cxn modelId="{7D08FB18-D3A1-40ED-AE13-2D5ABF96A90B}" type="presParOf" srcId="{1D64EFF8-88DF-45D5-8965-3307F5B0EED5}" destId="{C92605F4-CAA4-4021-A19F-714D8B3CDE7B}" srcOrd="2" destOrd="0" presId="urn:microsoft.com/office/officeart/2005/8/layout/vList4#1"/>
    <dgm:cxn modelId="{EAC98962-2C7F-49E2-B7D3-079BE4B3A7A5}" type="presParOf" srcId="{C15681FA-7F45-4245-99DF-4671FD069DFC}" destId="{48656198-D684-45D3-A43D-A9DE23B53CB3}" srcOrd="1" destOrd="0" presId="urn:microsoft.com/office/officeart/2005/8/layout/vList4#1"/>
    <dgm:cxn modelId="{4A503920-9BC4-4F72-8CDC-960CEF52E887}" type="presParOf" srcId="{C15681FA-7F45-4245-99DF-4671FD069DFC}" destId="{6804C5C8-FA09-45E6-AA1F-03D293918E41}" srcOrd="2" destOrd="0" presId="urn:microsoft.com/office/officeart/2005/8/layout/vList4#1"/>
    <dgm:cxn modelId="{C02B5577-DCC0-4FDB-BFAA-0418203FA634}" type="presParOf" srcId="{6804C5C8-FA09-45E6-AA1F-03D293918E41}" destId="{29B7BF83-D1E9-49C9-8E1B-9ADF95D589CF}" srcOrd="0" destOrd="0" presId="urn:microsoft.com/office/officeart/2005/8/layout/vList4#1"/>
    <dgm:cxn modelId="{FC0AA860-8888-41B8-A7D2-32D5672C37BE}" type="presParOf" srcId="{6804C5C8-FA09-45E6-AA1F-03D293918E41}" destId="{12DCB53D-BFE4-4627-B478-41349EC195BB}" srcOrd="1" destOrd="0" presId="urn:microsoft.com/office/officeart/2005/8/layout/vList4#1"/>
    <dgm:cxn modelId="{04700BAC-9587-44C9-8FC0-674B4782065D}" type="presParOf" srcId="{6804C5C8-FA09-45E6-AA1F-03D293918E41}" destId="{8FA5F51F-F12A-4E18-9E19-1EE258696390}" srcOrd="2" destOrd="0" presId="urn:microsoft.com/office/officeart/2005/8/layout/vList4#1"/>
    <dgm:cxn modelId="{CBC3FE91-4660-4CD2-BEF5-F8752BF17BDC}" type="presParOf" srcId="{C15681FA-7F45-4245-99DF-4671FD069DFC}" destId="{497225C6-DFE0-4845-9DBD-35685FAADFBF}" srcOrd="3" destOrd="0" presId="urn:microsoft.com/office/officeart/2005/8/layout/vList4#1"/>
    <dgm:cxn modelId="{CDE6F63E-1F69-450E-BDEC-D529843A7CCA}" type="presParOf" srcId="{C15681FA-7F45-4245-99DF-4671FD069DFC}" destId="{555CBA9D-E774-4658-A5ED-A8B12E09AD9A}" srcOrd="4" destOrd="0" presId="urn:microsoft.com/office/officeart/2005/8/layout/vList4#1"/>
    <dgm:cxn modelId="{D76321B1-D9ED-4994-9D1F-DD6207CBCEF0}" type="presParOf" srcId="{555CBA9D-E774-4658-A5ED-A8B12E09AD9A}" destId="{D87ADC82-7488-4264-B5DA-FA12D5DBE7A9}" srcOrd="0" destOrd="0" presId="urn:microsoft.com/office/officeart/2005/8/layout/vList4#1"/>
    <dgm:cxn modelId="{DDA5FDD6-CE2F-48D8-B05F-3FDF88726A2A}" type="presParOf" srcId="{555CBA9D-E774-4658-A5ED-A8B12E09AD9A}" destId="{FE13823F-92C4-46C2-A9CA-008F27A453F2}" srcOrd="1" destOrd="0" presId="urn:microsoft.com/office/officeart/2005/8/layout/vList4#1"/>
    <dgm:cxn modelId="{6B693FB0-3C2D-4A6B-97B2-433974F89F76}" type="presParOf" srcId="{555CBA9D-E774-4658-A5ED-A8B12E09AD9A}" destId="{4A398AD8-A9C5-4A63-A65C-6931ABEE8D8F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3E5D6D-400D-4295-A2D9-C0CADE80ED73}" type="doc">
      <dgm:prSet loTypeId="urn:microsoft.com/office/officeart/2005/8/layout/vList4#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D5D01D27-683A-4FC4-9E78-003C1C3998E8}">
      <dgm:prSet phldrT="[Текст]"/>
      <dgm:spPr/>
      <dgm:t>
        <a:bodyPr/>
        <a:lstStyle/>
        <a:p>
          <a:r>
            <a: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ПАРЛАМЕНТ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BBE2EE55-92CC-493D-9ECB-1323278F2877}" type="parTrans" cxnId="{0EE12C98-658C-4F10-AD21-A74B2F5BBE1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BF0359D-1F44-4A72-B0F2-28021EF2421D}" type="sibTrans" cxnId="{0EE12C98-658C-4F10-AD21-A74B2F5BBE1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5CBBA3B-340D-4638-9DA5-9CA7B0B1B1F0}">
      <dgm:prSet phldrT="[Текст]"/>
      <dgm:spPr/>
      <dgm:t>
        <a:bodyPr/>
        <a:lstStyle/>
        <a:p>
          <a:r>
            <a: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ҮКІМЕТ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0F5EA18-2BB7-44EF-9C9B-4FAE87ED54CE}" type="parTrans" cxnId="{6BABBD50-273C-4689-B5C8-2814A4B1F7A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35FA25-0089-4B3C-BC96-C3551C81834E}" type="sibTrans" cxnId="{6BABBD50-273C-4689-B5C8-2814A4B1F7A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50E573-686D-47B1-AB2F-0F5F10518814}">
      <dgm:prSet phldrT="[Текст]"/>
      <dgm:spPr/>
      <dgm:t>
        <a:bodyPr/>
        <a:lstStyle/>
        <a:p>
          <a:r>
            <a:rPr lang="kk-KZ" b="1" dirty="0" smtClean="0">
              <a:latin typeface="Times New Roman" pitchFamily="18" charset="0"/>
              <a:cs typeface="Times New Roman" pitchFamily="18" charset="0"/>
            </a:rPr>
            <a:t>КОНСТИТУЦИЯЛЫҚ КЕҢЕС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AE47288B-B62F-40AD-BA36-6A2E6C5430A9}" type="parTrans" cxnId="{68570731-1201-43F4-BC9E-A9FB4E189A8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48D70FE-31F1-47AA-970F-13FB1876BB3E}" type="sibTrans" cxnId="{68570731-1201-43F4-BC9E-A9FB4E189A8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15681FA-7F45-4245-99DF-4671FD069DFC}" type="pres">
      <dgm:prSet presAssocID="{463E5D6D-400D-4295-A2D9-C0CADE80ED7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64EFF8-88DF-45D5-8965-3307F5B0EED5}" type="pres">
      <dgm:prSet presAssocID="{D5D01D27-683A-4FC4-9E78-003C1C3998E8}" presName="comp" presStyleCnt="0"/>
      <dgm:spPr/>
    </dgm:pt>
    <dgm:pt modelId="{47826C94-255F-432F-91F8-04B00182AB5E}" type="pres">
      <dgm:prSet presAssocID="{D5D01D27-683A-4FC4-9E78-003C1C3998E8}" presName="box" presStyleLbl="node1" presStyleIdx="0" presStyleCnt="3" custLinFactNeighborY="2934"/>
      <dgm:spPr/>
      <dgm:t>
        <a:bodyPr/>
        <a:lstStyle/>
        <a:p>
          <a:endParaRPr lang="ru-RU"/>
        </a:p>
      </dgm:t>
    </dgm:pt>
    <dgm:pt modelId="{138BCF4C-0F2C-4F61-AC10-A536D5345544}" type="pres">
      <dgm:prSet presAssocID="{D5D01D27-683A-4FC4-9E78-003C1C3998E8}" presName="img" presStyleLbl="fgImgPlace1" presStyleIdx="0" presStyleCnt="3" custScaleY="10915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92605F4-CAA4-4021-A19F-714D8B3CDE7B}" type="pres">
      <dgm:prSet presAssocID="{D5D01D27-683A-4FC4-9E78-003C1C3998E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56198-D684-45D3-A43D-A9DE23B53CB3}" type="pres">
      <dgm:prSet presAssocID="{5BF0359D-1F44-4A72-B0F2-28021EF2421D}" presName="spacer" presStyleCnt="0"/>
      <dgm:spPr/>
    </dgm:pt>
    <dgm:pt modelId="{6804C5C8-FA09-45E6-AA1F-03D293918E41}" type="pres">
      <dgm:prSet presAssocID="{A5CBBA3B-340D-4638-9DA5-9CA7B0B1B1F0}" presName="comp" presStyleCnt="0"/>
      <dgm:spPr/>
    </dgm:pt>
    <dgm:pt modelId="{29B7BF83-D1E9-49C9-8E1B-9ADF95D589CF}" type="pres">
      <dgm:prSet presAssocID="{A5CBBA3B-340D-4638-9DA5-9CA7B0B1B1F0}" presName="box" presStyleLbl="node1" presStyleIdx="1" presStyleCnt="3"/>
      <dgm:spPr/>
      <dgm:t>
        <a:bodyPr/>
        <a:lstStyle/>
        <a:p>
          <a:endParaRPr lang="ru-RU"/>
        </a:p>
      </dgm:t>
    </dgm:pt>
    <dgm:pt modelId="{12DCB53D-BFE4-4627-B478-41349EC195BB}" type="pres">
      <dgm:prSet presAssocID="{A5CBBA3B-340D-4638-9DA5-9CA7B0B1B1F0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FA5F51F-F12A-4E18-9E19-1EE258696390}" type="pres">
      <dgm:prSet presAssocID="{A5CBBA3B-340D-4638-9DA5-9CA7B0B1B1F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225C6-DFE0-4845-9DBD-35685FAADFBF}" type="pres">
      <dgm:prSet presAssocID="{5035FA25-0089-4B3C-BC96-C3551C81834E}" presName="spacer" presStyleCnt="0"/>
      <dgm:spPr/>
    </dgm:pt>
    <dgm:pt modelId="{555CBA9D-E774-4658-A5ED-A8B12E09AD9A}" type="pres">
      <dgm:prSet presAssocID="{F550E573-686D-47B1-AB2F-0F5F10518814}" presName="comp" presStyleCnt="0"/>
      <dgm:spPr/>
    </dgm:pt>
    <dgm:pt modelId="{D87ADC82-7488-4264-B5DA-FA12D5DBE7A9}" type="pres">
      <dgm:prSet presAssocID="{F550E573-686D-47B1-AB2F-0F5F10518814}" presName="box" presStyleLbl="node1" presStyleIdx="2" presStyleCnt="3"/>
      <dgm:spPr/>
      <dgm:t>
        <a:bodyPr/>
        <a:lstStyle/>
        <a:p>
          <a:endParaRPr lang="ru-RU"/>
        </a:p>
      </dgm:t>
    </dgm:pt>
    <dgm:pt modelId="{FE13823F-92C4-46C2-A9CA-008F27A453F2}" type="pres">
      <dgm:prSet presAssocID="{F550E573-686D-47B1-AB2F-0F5F10518814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A398AD8-A9C5-4A63-A65C-6931ABEE8D8F}" type="pres">
      <dgm:prSet presAssocID="{F550E573-686D-47B1-AB2F-0F5F1051881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ABBD50-273C-4689-B5C8-2814A4B1F7A5}" srcId="{463E5D6D-400D-4295-A2D9-C0CADE80ED73}" destId="{A5CBBA3B-340D-4638-9DA5-9CA7B0B1B1F0}" srcOrd="1" destOrd="0" parTransId="{E0F5EA18-2BB7-44EF-9C9B-4FAE87ED54CE}" sibTransId="{5035FA25-0089-4B3C-BC96-C3551C81834E}"/>
    <dgm:cxn modelId="{B0E97AD7-DA8B-4CC0-B8A0-D0019FCEDA3A}" type="presOf" srcId="{D5D01D27-683A-4FC4-9E78-003C1C3998E8}" destId="{C92605F4-CAA4-4021-A19F-714D8B3CDE7B}" srcOrd="1" destOrd="0" presId="urn:microsoft.com/office/officeart/2005/8/layout/vList4#2"/>
    <dgm:cxn modelId="{437BB726-8EBE-42A0-8C11-59CD482483A0}" type="presOf" srcId="{D5D01D27-683A-4FC4-9E78-003C1C3998E8}" destId="{47826C94-255F-432F-91F8-04B00182AB5E}" srcOrd="0" destOrd="0" presId="urn:microsoft.com/office/officeart/2005/8/layout/vList4#2"/>
    <dgm:cxn modelId="{68570731-1201-43F4-BC9E-A9FB4E189A8A}" srcId="{463E5D6D-400D-4295-A2D9-C0CADE80ED73}" destId="{F550E573-686D-47B1-AB2F-0F5F10518814}" srcOrd="2" destOrd="0" parTransId="{AE47288B-B62F-40AD-BA36-6A2E6C5430A9}" sibTransId="{D48D70FE-31F1-47AA-970F-13FB1876BB3E}"/>
    <dgm:cxn modelId="{AD33318D-6328-42F2-8158-6ABA34B3590C}" type="presOf" srcId="{A5CBBA3B-340D-4638-9DA5-9CA7B0B1B1F0}" destId="{8FA5F51F-F12A-4E18-9E19-1EE258696390}" srcOrd="1" destOrd="0" presId="urn:microsoft.com/office/officeart/2005/8/layout/vList4#2"/>
    <dgm:cxn modelId="{73A0018A-3864-471A-9A9F-74300DEA2248}" type="presOf" srcId="{463E5D6D-400D-4295-A2D9-C0CADE80ED73}" destId="{C15681FA-7F45-4245-99DF-4671FD069DFC}" srcOrd="0" destOrd="0" presId="urn:microsoft.com/office/officeart/2005/8/layout/vList4#2"/>
    <dgm:cxn modelId="{56A93640-EC00-4DFD-B81B-472EF8D7F734}" type="presOf" srcId="{F550E573-686D-47B1-AB2F-0F5F10518814}" destId="{D87ADC82-7488-4264-B5DA-FA12D5DBE7A9}" srcOrd="0" destOrd="0" presId="urn:microsoft.com/office/officeart/2005/8/layout/vList4#2"/>
    <dgm:cxn modelId="{0EE12C98-658C-4F10-AD21-A74B2F5BBE1A}" srcId="{463E5D6D-400D-4295-A2D9-C0CADE80ED73}" destId="{D5D01D27-683A-4FC4-9E78-003C1C3998E8}" srcOrd="0" destOrd="0" parTransId="{BBE2EE55-92CC-493D-9ECB-1323278F2877}" sibTransId="{5BF0359D-1F44-4A72-B0F2-28021EF2421D}"/>
    <dgm:cxn modelId="{5D0A3143-F853-4379-ADA0-6F12CB8DA9D7}" type="presOf" srcId="{F550E573-686D-47B1-AB2F-0F5F10518814}" destId="{4A398AD8-A9C5-4A63-A65C-6931ABEE8D8F}" srcOrd="1" destOrd="0" presId="urn:microsoft.com/office/officeart/2005/8/layout/vList4#2"/>
    <dgm:cxn modelId="{3E664CEC-518F-45F1-B5EC-C16F476781A5}" type="presOf" srcId="{A5CBBA3B-340D-4638-9DA5-9CA7B0B1B1F0}" destId="{29B7BF83-D1E9-49C9-8E1B-9ADF95D589CF}" srcOrd="0" destOrd="0" presId="urn:microsoft.com/office/officeart/2005/8/layout/vList4#2"/>
    <dgm:cxn modelId="{26BB7946-0F54-4258-AA67-4E5528FFCF10}" type="presParOf" srcId="{C15681FA-7F45-4245-99DF-4671FD069DFC}" destId="{1D64EFF8-88DF-45D5-8965-3307F5B0EED5}" srcOrd="0" destOrd="0" presId="urn:microsoft.com/office/officeart/2005/8/layout/vList4#2"/>
    <dgm:cxn modelId="{058E10A1-1811-498E-AFE8-B7B6A0B4F341}" type="presParOf" srcId="{1D64EFF8-88DF-45D5-8965-3307F5B0EED5}" destId="{47826C94-255F-432F-91F8-04B00182AB5E}" srcOrd="0" destOrd="0" presId="urn:microsoft.com/office/officeart/2005/8/layout/vList4#2"/>
    <dgm:cxn modelId="{0D9F905A-227F-4A0C-B14D-B62E55321F15}" type="presParOf" srcId="{1D64EFF8-88DF-45D5-8965-3307F5B0EED5}" destId="{138BCF4C-0F2C-4F61-AC10-A536D5345544}" srcOrd="1" destOrd="0" presId="urn:microsoft.com/office/officeart/2005/8/layout/vList4#2"/>
    <dgm:cxn modelId="{C4CEC0B3-B693-422D-9D8C-C300FAF3B225}" type="presParOf" srcId="{1D64EFF8-88DF-45D5-8965-3307F5B0EED5}" destId="{C92605F4-CAA4-4021-A19F-714D8B3CDE7B}" srcOrd="2" destOrd="0" presId="urn:microsoft.com/office/officeart/2005/8/layout/vList4#2"/>
    <dgm:cxn modelId="{54052796-1D35-4D90-9835-B923F844B10C}" type="presParOf" srcId="{C15681FA-7F45-4245-99DF-4671FD069DFC}" destId="{48656198-D684-45D3-A43D-A9DE23B53CB3}" srcOrd="1" destOrd="0" presId="urn:microsoft.com/office/officeart/2005/8/layout/vList4#2"/>
    <dgm:cxn modelId="{133A5195-76B1-4658-B84D-25277B07A186}" type="presParOf" srcId="{C15681FA-7F45-4245-99DF-4671FD069DFC}" destId="{6804C5C8-FA09-45E6-AA1F-03D293918E41}" srcOrd="2" destOrd="0" presId="urn:microsoft.com/office/officeart/2005/8/layout/vList4#2"/>
    <dgm:cxn modelId="{E69FD933-6D1E-4BFE-B17C-71F139BE4247}" type="presParOf" srcId="{6804C5C8-FA09-45E6-AA1F-03D293918E41}" destId="{29B7BF83-D1E9-49C9-8E1B-9ADF95D589CF}" srcOrd="0" destOrd="0" presId="urn:microsoft.com/office/officeart/2005/8/layout/vList4#2"/>
    <dgm:cxn modelId="{3BCB55EC-37FF-44D4-87AC-BECC6497459B}" type="presParOf" srcId="{6804C5C8-FA09-45E6-AA1F-03D293918E41}" destId="{12DCB53D-BFE4-4627-B478-41349EC195BB}" srcOrd="1" destOrd="0" presId="urn:microsoft.com/office/officeart/2005/8/layout/vList4#2"/>
    <dgm:cxn modelId="{6C72069C-3754-421E-96F6-A5B69BA735A8}" type="presParOf" srcId="{6804C5C8-FA09-45E6-AA1F-03D293918E41}" destId="{8FA5F51F-F12A-4E18-9E19-1EE258696390}" srcOrd="2" destOrd="0" presId="urn:microsoft.com/office/officeart/2005/8/layout/vList4#2"/>
    <dgm:cxn modelId="{BA10CEAD-5D78-4192-A73F-616401D0F0EE}" type="presParOf" srcId="{C15681FA-7F45-4245-99DF-4671FD069DFC}" destId="{497225C6-DFE0-4845-9DBD-35685FAADFBF}" srcOrd="3" destOrd="0" presId="urn:microsoft.com/office/officeart/2005/8/layout/vList4#2"/>
    <dgm:cxn modelId="{C5454D73-48CB-44D7-A470-F33A55EF6753}" type="presParOf" srcId="{C15681FA-7F45-4245-99DF-4671FD069DFC}" destId="{555CBA9D-E774-4658-A5ED-A8B12E09AD9A}" srcOrd="4" destOrd="0" presId="urn:microsoft.com/office/officeart/2005/8/layout/vList4#2"/>
    <dgm:cxn modelId="{85F2DE31-7427-44DA-A08B-CD3F9BA1FFD1}" type="presParOf" srcId="{555CBA9D-E774-4658-A5ED-A8B12E09AD9A}" destId="{D87ADC82-7488-4264-B5DA-FA12D5DBE7A9}" srcOrd="0" destOrd="0" presId="urn:microsoft.com/office/officeart/2005/8/layout/vList4#2"/>
    <dgm:cxn modelId="{8A276BDA-C249-4D40-9665-15A528F26154}" type="presParOf" srcId="{555CBA9D-E774-4658-A5ED-A8B12E09AD9A}" destId="{FE13823F-92C4-46C2-A9CA-008F27A453F2}" srcOrd="1" destOrd="0" presId="urn:microsoft.com/office/officeart/2005/8/layout/vList4#2"/>
    <dgm:cxn modelId="{C59E3CBC-105C-4ACA-A5EC-0F1B210BAD98}" type="presParOf" srcId="{555CBA9D-E774-4658-A5ED-A8B12E09AD9A}" destId="{4A398AD8-A9C5-4A63-A65C-6931ABEE8D8F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36E157-91DC-484E-9C43-BE0909457A7E}" type="doc">
      <dgm:prSet loTypeId="urn:microsoft.com/office/officeart/2005/8/layout/vList4#3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B4F461B9-1223-4320-8B9B-8E2F11E2B94A}">
      <dgm:prSet phldrT="[Текст]"/>
      <dgm:spPr/>
      <dgm:t>
        <a:bodyPr/>
        <a:lstStyle/>
        <a:p>
          <a:r>
            <a:rPr lang="kk-KZ" b="1" dirty="0" smtClean="0">
              <a:latin typeface="Times New Roman" pitchFamily="18" charset="0"/>
              <a:cs typeface="Times New Roman" pitchFamily="18" charset="0"/>
            </a:rPr>
            <a:t>СОТТАР ЖӘНЕ СОТ ТӨРЕЛІГІ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88F76F45-50E6-4158-B4A6-8FF01F9D9328}" type="parTrans" cxnId="{4EDB4DA3-C624-4361-867A-BE15AA6B448D}">
      <dgm:prSet/>
      <dgm:spPr/>
      <dgm:t>
        <a:bodyPr/>
        <a:lstStyle/>
        <a:p>
          <a:endParaRPr lang="ru-RU"/>
        </a:p>
      </dgm:t>
    </dgm:pt>
    <dgm:pt modelId="{EAC4B60E-6091-4CD7-A98E-87D63AD123C0}" type="sibTrans" cxnId="{4EDB4DA3-C624-4361-867A-BE15AA6B448D}">
      <dgm:prSet/>
      <dgm:spPr/>
      <dgm:t>
        <a:bodyPr/>
        <a:lstStyle/>
        <a:p>
          <a:endParaRPr lang="ru-RU"/>
        </a:p>
      </dgm:t>
    </dgm:pt>
    <dgm:pt modelId="{766F911D-B695-4473-8E53-7F820C33B048}">
      <dgm:prSet phldrT="[Текст]"/>
      <dgm:spPr/>
      <dgm:t>
        <a:bodyPr/>
        <a:lstStyle/>
        <a:p>
          <a:r>
            <a:rPr lang="kk-KZ" b="1" dirty="0" smtClean="0">
              <a:latin typeface="Times New Roman" pitchFamily="18" charset="0"/>
              <a:cs typeface="Times New Roman" pitchFamily="18" charset="0"/>
            </a:rPr>
            <a:t>ЖЕРГІЛІКТІ МЕМЛЕКЕТТІК БАСҚАРУ ЖӘНЕ ӨЗІН-ӨЗІ БАСҚАРУ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52E8C962-CAF4-4C82-841B-275A3E8194B7}" type="parTrans" cxnId="{D83E0D64-7F78-47F9-8FB3-A2685D025E19}">
      <dgm:prSet/>
      <dgm:spPr/>
      <dgm:t>
        <a:bodyPr/>
        <a:lstStyle/>
        <a:p>
          <a:endParaRPr lang="ru-RU"/>
        </a:p>
      </dgm:t>
    </dgm:pt>
    <dgm:pt modelId="{C74F415B-D8EE-4B98-8E37-53ADA29201FD}" type="sibTrans" cxnId="{D83E0D64-7F78-47F9-8FB3-A2685D025E19}">
      <dgm:prSet/>
      <dgm:spPr/>
      <dgm:t>
        <a:bodyPr/>
        <a:lstStyle/>
        <a:p>
          <a:endParaRPr lang="ru-RU"/>
        </a:p>
      </dgm:t>
    </dgm:pt>
    <dgm:pt modelId="{396493E8-57B9-495E-9E23-23184DD0F361}">
      <dgm:prSet phldrT="[Текст]"/>
      <dgm:spPr/>
      <dgm:t>
        <a:bodyPr/>
        <a:lstStyle/>
        <a:p>
          <a:r>
            <a:rPr lang="kk-KZ" b="1" dirty="0" smtClean="0">
              <a:latin typeface="Times New Roman" pitchFamily="18" charset="0"/>
              <a:cs typeface="Times New Roman" pitchFamily="18" charset="0"/>
            </a:rPr>
            <a:t>ҚОРЫТЫНДЫ ЖӘНЕ ӨТПЕЛІ ЕРЕЖЕЛЕР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FA742C8C-F4D0-46CA-A299-1AD9F3FFC47B}" type="parTrans" cxnId="{8424A78C-D1F2-438D-A4BA-428068B7685F}">
      <dgm:prSet/>
      <dgm:spPr/>
      <dgm:t>
        <a:bodyPr/>
        <a:lstStyle/>
        <a:p>
          <a:endParaRPr lang="ru-RU"/>
        </a:p>
      </dgm:t>
    </dgm:pt>
    <dgm:pt modelId="{E991675A-5BE3-4D7E-A424-4C037C802829}" type="sibTrans" cxnId="{8424A78C-D1F2-438D-A4BA-428068B7685F}">
      <dgm:prSet/>
      <dgm:spPr/>
      <dgm:t>
        <a:bodyPr/>
        <a:lstStyle/>
        <a:p>
          <a:endParaRPr lang="ru-RU"/>
        </a:p>
      </dgm:t>
    </dgm:pt>
    <dgm:pt modelId="{16132C39-401E-4E44-8801-85E1C0C84911}" type="pres">
      <dgm:prSet presAssocID="{EB36E157-91DC-484E-9C43-BE0909457A7E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F16DF4-310E-4CEF-B08F-81B81693126D}" type="pres">
      <dgm:prSet presAssocID="{B4F461B9-1223-4320-8B9B-8E2F11E2B94A}" presName="comp" presStyleCnt="0"/>
      <dgm:spPr/>
    </dgm:pt>
    <dgm:pt modelId="{870EF067-4039-4C76-9689-942886F946F7}" type="pres">
      <dgm:prSet presAssocID="{B4F461B9-1223-4320-8B9B-8E2F11E2B94A}" presName="box" presStyleLbl="node1" presStyleIdx="0" presStyleCnt="3" custLinFactNeighborX="875"/>
      <dgm:spPr/>
      <dgm:t>
        <a:bodyPr/>
        <a:lstStyle/>
        <a:p>
          <a:endParaRPr lang="ru-RU"/>
        </a:p>
      </dgm:t>
    </dgm:pt>
    <dgm:pt modelId="{7BBC3C59-E3DE-4FFB-B45B-F30D92AD1A1C}" type="pres">
      <dgm:prSet presAssocID="{B4F461B9-1223-4320-8B9B-8E2F11E2B94A}" presName="img" presStyleLbl="fgImgPlace1" presStyleIdx="0" presStyleCnt="3" custLinFactNeighborX="-664" custLinFactNeighborY="-88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1AC3201-B566-4F9C-889D-CE51D02DCA0B}" type="pres">
      <dgm:prSet presAssocID="{B4F461B9-1223-4320-8B9B-8E2F11E2B94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06CF1-1C5C-491F-A5C3-D01BA1D425A8}" type="pres">
      <dgm:prSet presAssocID="{EAC4B60E-6091-4CD7-A98E-87D63AD123C0}" presName="spacer" presStyleCnt="0"/>
      <dgm:spPr/>
    </dgm:pt>
    <dgm:pt modelId="{C9096EA0-B7E0-40B8-825F-2E01BAD7561A}" type="pres">
      <dgm:prSet presAssocID="{766F911D-B695-4473-8E53-7F820C33B048}" presName="comp" presStyleCnt="0"/>
      <dgm:spPr/>
    </dgm:pt>
    <dgm:pt modelId="{5253FB83-43CE-41DE-8595-136A15C69E4E}" type="pres">
      <dgm:prSet presAssocID="{766F911D-B695-4473-8E53-7F820C33B048}" presName="box" presStyleLbl="node1" presStyleIdx="1" presStyleCnt="3"/>
      <dgm:spPr/>
      <dgm:t>
        <a:bodyPr/>
        <a:lstStyle/>
        <a:p>
          <a:endParaRPr lang="ru-RU"/>
        </a:p>
      </dgm:t>
    </dgm:pt>
    <dgm:pt modelId="{71B77786-E78E-458E-8CB5-E139074C1AB8}" type="pres">
      <dgm:prSet presAssocID="{766F911D-B695-4473-8E53-7F820C33B048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E2D286D-7938-40D4-96EF-A97FB796DB1A}" type="pres">
      <dgm:prSet presAssocID="{766F911D-B695-4473-8E53-7F820C33B04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3FDFE-4DA0-4D1C-881D-60D841CC27A1}" type="pres">
      <dgm:prSet presAssocID="{C74F415B-D8EE-4B98-8E37-53ADA29201FD}" presName="spacer" presStyleCnt="0"/>
      <dgm:spPr/>
    </dgm:pt>
    <dgm:pt modelId="{D83DAD9F-D439-40F5-806B-A5233A14E2A8}" type="pres">
      <dgm:prSet presAssocID="{396493E8-57B9-495E-9E23-23184DD0F361}" presName="comp" presStyleCnt="0"/>
      <dgm:spPr/>
    </dgm:pt>
    <dgm:pt modelId="{F634BA66-DF90-4C5B-8774-3B0890D7C4B5}" type="pres">
      <dgm:prSet presAssocID="{396493E8-57B9-495E-9E23-23184DD0F361}" presName="box" presStyleLbl="node1" presStyleIdx="2" presStyleCnt="3"/>
      <dgm:spPr/>
      <dgm:t>
        <a:bodyPr/>
        <a:lstStyle/>
        <a:p>
          <a:endParaRPr lang="ru-RU"/>
        </a:p>
      </dgm:t>
    </dgm:pt>
    <dgm:pt modelId="{B7E47A69-1704-42B0-8A63-BB83D0E286D5}" type="pres">
      <dgm:prSet presAssocID="{396493E8-57B9-495E-9E23-23184DD0F361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921F8B2-C6CF-4E62-8F93-ED9AC52A10D5}" type="pres">
      <dgm:prSet presAssocID="{396493E8-57B9-495E-9E23-23184DD0F36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2D495A-CA33-4F52-8BA7-D99779B10BB6}" type="presOf" srcId="{B4F461B9-1223-4320-8B9B-8E2F11E2B94A}" destId="{870EF067-4039-4C76-9689-942886F946F7}" srcOrd="0" destOrd="0" presId="urn:microsoft.com/office/officeart/2005/8/layout/vList4#3"/>
    <dgm:cxn modelId="{7062605F-5B95-4E3D-BD41-8784B7C5FA30}" type="presOf" srcId="{396493E8-57B9-495E-9E23-23184DD0F361}" destId="{F634BA66-DF90-4C5B-8774-3B0890D7C4B5}" srcOrd="0" destOrd="0" presId="urn:microsoft.com/office/officeart/2005/8/layout/vList4#3"/>
    <dgm:cxn modelId="{4EDB4DA3-C624-4361-867A-BE15AA6B448D}" srcId="{EB36E157-91DC-484E-9C43-BE0909457A7E}" destId="{B4F461B9-1223-4320-8B9B-8E2F11E2B94A}" srcOrd="0" destOrd="0" parTransId="{88F76F45-50E6-4158-B4A6-8FF01F9D9328}" sibTransId="{EAC4B60E-6091-4CD7-A98E-87D63AD123C0}"/>
    <dgm:cxn modelId="{8424A78C-D1F2-438D-A4BA-428068B7685F}" srcId="{EB36E157-91DC-484E-9C43-BE0909457A7E}" destId="{396493E8-57B9-495E-9E23-23184DD0F361}" srcOrd="2" destOrd="0" parTransId="{FA742C8C-F4D0-46CA-A299-1AD9F3FFC47B}" sibTransId="{E991675A-5BE3-4D7E-A424-4C037C802829}"/>
    <dgm:cxn modelId="{D83E0D64-7F78-47F9-8FB3-A2685D025E19}" srcId="{EB36E157-91DC-484E-9C43-BE0909457A7E}" destId="{766F911D-B695-4473-8E53-7F820C33B048}" srcOrd="1" destOrd="0" parTransId="{52E8C962-CAF4-4C82-841B-275A3E8194B7}" sibTransId="{C74F415B-D8EE-4B98-8E37-53ADA29201FD}"/>
    <dgm:cxn modelId="{2C76A0AB-ECC5-4C85-B8D9-F811C6E187B1}" type="presOf" srcId="{EB36E157-91DC-484E-9C43-BE0909457A7E}" destId="{16132C39-401E-4E44-8801-85E1C0C84911}" srcOrd="0" destOrd="0" presId="urn:microsoft.com/office/officeart/2005/8/layout/vList4#3"/>
    <dgm:cxn modelId="{D1D4F45A-B994-4EE8-8D09-A63C401E0A78}" type="presOf" srcId="{766F911D-B695-4473-8E53-7F820C33B048}" destId="{2E2D286D-7938-40D4-96EF-A97FB796DB1A}" srcOrd="1" destOrd="0" presId="urn:microsoft.com/office/officeart/2005/8/layout/vList4#3"/>
    <dgm:cxn modelId="{E4F04B8C-7522-4609-9BA6-1896C81FF199}" type="presOf" srcId="{B4F461B9-1223-4320-8B9B-8E2F11E2B94A}" destId="{E1AC3201-B566-4F9C-889D-CE51D02DCA0B}" srcOrd="1" destOrd="0" presId="urn:microsoft.com/office/officeart/2005/8/layout/vList4#3"/>
    <dgm:cxn modelId="{2DAA178F-1609-4367-B2C7-F9F64CEAA8D4}" type="presOf" srcId="{766F911D-B695-4473-8E53-7F820C33B048}" destId="{5253FB83-43CE-41DE-8595-136A15C69E4E}" srcOrd="0" destOrd="0" presId="urn:microsoft.com/office/officeart/2005/8/layout/vList4#3"/>
    <dgm:cxn modelId="{DF444104-51DE-49C5-90E8-1F3792D9C5C1}" type="presOf" srcId="{396493E8-57B9-495E-9E23-23184DD0F361}" destId="{9921F8B2-C6CF-4E62-8F93-ED9AC52A10D5}" srcOrd="1" destOrd="0" presId="urn:microsoft.com/office/officeart/2005/8/layout/vList4#3"/>
    <dgm:cxn modelId="{AAF65DFB-A031-44DC-B37A-8772C8793002}" type="presParOf" srcId="{16132C39-401E-4E44-8801-85E1C0C84911}" destId="{FDF16DF4-310E-4CEF-B08F-81B81693126D}" srcOrd="0" destOrd="0" presId="urn:microsoft.com/office/officeart/2005/8/layout/vList4#3"/>
    <dgm:cxn modelId="{C90A234E-D359-41FB-9A59-21CB54DD2625}" type="presParOf" srcId="{FDF16DF4-310E-4CEF-B08F-81B81693126D}" destId="{870EF067-4039-4C76-9689-942886F946F7}" srcOrd="0" destOrd="0" presId="urn:microsoft.com/office/officeart/2005/8/layout/vList4#3"/>
    <dgm:cxn modelId="{77C1B2F8-44D9-419A-969A-480DCB3AEF2B}" type="presParOf" srcId="{FDF16DF4-310E-4CEF-B08F-81B81693126D}" destId="{7BBC3C59-E3DE-4FFB-B45B-F30D92AD1A1C}" srcOrd="1" destOrd="0" presId="urn:microsoft.com/office/officeart/2005/8/layout/vList4#3"/>
    <dgm:cxn modelId="{CFE8D12D-50A4-4ADD-989B-0358F6E61838}" type="presParOf" srcId="{FDF16DF4-310E-4CEF-B08F-81B81693126D}" destId="{E1AC3201-B566-4F9C-889D-CE51D02DCA0B}" srcOrd="2" destOrd="0" presId="urn:microsoft.com/office/officeart/2005/8/layout/vList4#3"/>
    <dgm:cxn modelId="{8426F6DA-9254-438B-8A92-29B0C78A2988}" type="presParOf" srcId="{16132C39-401E-4E44-8801-85E1C0C84911}" destId="{24F06CF1-1C5C-491F-A5C3-D01BA1D425A8}" srcOrd="1" destOrd="0" presId="urn:microsoft.com/office/officeart/2005/8/layout/vList4#3"/>
    <dgm:cxn modelId="{3BDA415A-8EFB-4465-8D00-4D4D1964BF61}" type="presParOf" srcId="{16132C39-401E-4E44-8801-85E1C0C84911}" destId="{C9096EA0-B7E0-40B8-825F-2E01BAD7561A}" srcOrd="2" destOrd="0" presId="urn:microsoft.com/office/officeart/2005/8/layout/vList4#3"/>
    <dgm:cxn modelId="{EB711163-471C-42B4-9D6D-98732DDF8F14}" type="presParOf" srcId="{C9096EA0-B7E0-40B8-825F-2E01BAD7561A}" destId="{5253FB83-43CE-41DE-8595-136A15C69E4E}" srcOrd="0" destOrd="0" presId="urn:microsoft.com/office/officeart/2005/8/layout/vList4#3"/>
    <dgm:cxn modelId="{D80960BC-7425-4862-9E01-B603626E89E7}" type="presParOf" srcId="{C9096EA0-B7E0-40B8-825F-2E01BAD7561A}" destId="{71B77786-E78E-458E-8CB5-E139074C1AB8}" srcOrd="1" destOrd="0" presId="urn:microsoft.com/office/officeart/2005/8/layout/vList4#3"/>
    <dgm:cxn modelId="{665281DE-53E2-4ECE-9228-3D1246D97CA6}" type="presParOf" srcId="{C9096EA0-B7E0-40B8-825F-2E01BAD7561A}" destId="{2E2D286D-7938-40D4-96EF-A97FB796DB1A}" srcOrd="2" destOrd="0" presId="urn:microsoft.com/office/officeart/2005/8/layout/vList4#3"/>
    <dgm:cxn modelId="{40354919-C461-48F6-80F2-2B6974023C1F}" type="presParOf" srcId="{16132C39-401E-4E44-8801-85E1C0C84911}" destId="{AE13FDFE-4DA0-4D1C-881D-60D841CC27A1}" srcOrd="3" destOrd="0" presId="urn:microsoft.com/office/officeart/2005/8/layout/vList4#3"/>
    <dgm:cxn modelId="{5E067E56-D171-40C9-BD46-D9002D647365}" type="presParOf" srcId="{16132C39-401E-4E44-8801-85E1C0C84911}" destId="{D83DAD9F-D439-40F5-806B-A5233A14E2A8}" srcOrd="4" destOrd="0" presId="urn:microsoft.com/office/officeart/2005/8/layout/vList4#3"/>
    <dgm:cxn modelId="{C4944CB7-4D14-447D-A872-6CA2B4161A08}" type="presParOf" srcId="{D83DAD9F-D439-40F5-806B-A5233A14E2A8}" destId="{F634BA66-DF90-4C5B-8774-3B0890D7C4B5}" srcOrd="0" destOrd="0" presId="urn:microsoft.com/office/officeart/2005/8/layout/vList4#3"/>
    <dgm:cxn modelId="{D15323AB-6F6B-4862-A479-13370C2015BF}" type="presParOf" srcId="{D83DAD9F-D439-40F5-806B-A5233A14E2A8}" destId="{B7E47A69-1704-42B0-8A63-BB83D0E286D5}" srcOrd="1" destOrd="0" presId="urn:microsoft.com/office/officeart/2005/8/layout/vList4#3"/>
    <dgm:cxn modelId="{8DA7BE26-112D-49B1-998C-58310A7CC615}" type="presParOf" srcId="{D83DAD9F-D439-40F5-806B-A5233A14E2A8}" destId="{9921F8B2-C6CF-4E62-8F93-ED9AC52A10D5}" srcOrd="2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97D86-BCF4-431E-847B-80535B7F1CAF}">
      <dsp:nvSpPr>
        <dsp:cNvPr id="0" name=""/>
        <dsp:cNvSpPr/>
      </dsp:nvSpPr>
      <dsp:spPr>
        <a:xfrm>
          <a:off x="0" y="641095"/>
          <a:ext cx="7056784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13A0D1-FA5E-4668-9AFB-A3BB2D469A08}">
      <dsp:nvSpPr>
        <dsp:cNvPr id="0" name=""/>
        <dsp:cNvSpPr/>
      </dsp:nvSpPr>
      <dsp:spPr>
        <a:xfrm>
          <a:off x="352839" y="50695"/>
          <a:ext cx="5011128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 smtClean="0">
              <a:latin typeface="Times New Roman" pitchFamily="18" charset="0"/>
              <a:cs typeface="Times New Roman" pitchFamily="18" charset="0"/>
            </a:rPr>
            <a:t>28 қаңтар 1993 жыл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481" y="108337"/>
        <a:ext cx="4895844" cy="1065516"/>
      </dsp:txXfrm>
    </dsp:sp>
    <dsp:sp modelId="{C5098028-6F75-45FB-8AAF-D62ACBEF7F8E}">
      <dsp:nvSpPr>
        <dsp:cNvPr id="0" name=""/>
        <dsp:cNvSpPr/>
      </dsp:nvSpPr>
      <dsp:spPr>
        <a:xfrm>
          <a:off x="0" y="2455496"/>
          <a:ext cx="7056784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0326-B499-467B-8B19-4F45A41CD8D4}">
      <dsp:nvSpPr>
        <dsp:cNvPr id="0" name=""/>
        <dsp:cNvSpPr/>
      </dsp:nvSpPr>
      <dsp:spPr>
        <a:xfrm>
          <a:off x="352839" y="1865095"/>
          <a:ext cx="4939748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 smtClean="0">
              <a:latin typeface="Times New Roman" pitchFamily="18" charset="0"/>
              <a:cs typeface="Times New Roman" pitchFamily="18" charset="0"/>
            </a:rPr>
            <a:t>30 тамыз 1995 жыл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481" y="1922737"/>
        <a:ext cx="4824464" cy="1065516"/>
      </dsp:txXfrm>
    </dsp:sp>
    <dsp:sp modelId="{FCFB200D-7194-4C17-BF27-6BF803481B17}">
      <dsp:nvSpPr>
        <dsp:cNvPr id="0" name=""/>
        <dsp:cNvSpPr/>
      </dsp:nvSpPr>
      <dsp:spPr>
        <a:xfrm>
          <a:off x="0" y="4269896"/>
          <a:ext cx="7056784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B2DCA6-3C2F-4329-A2FF-D4CB0573621F}">
      <dsp:nvSpPr>
        <dsp:cNvPr id="0" name=""/>
        <dsp:cNvSpPr/>
      </dsp:nvSpPr>
      <dsp:spPr>
        <a:xfrm>
          <a:off x="352839" y="3679496"/>
          <a:ext cx="4939748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 smtClean="0">
              <a:latin typeface="Times New Roman" pitchFamily="18" charset="0"/>
              <a:cs typeface="Times New Roman" pitchFamily="18" charset="0"/>
            </a:rPr>
            <a:t>1998ж, 2007 ж өзгерістер енгізілді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481" y="3737138"/>
        <a:ext cx="4824464" cy="1065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26C94-255F-432F-91F8-04B00182AB5E}">
      <dsp:nvSpPr>
        <dsp:cNvPr id="0" name=""/>
        <dsp:cNvSpPr/>
      </dsp:nvSpPr>
      <dsp:spPr>
        <a:xfrm>
          <a:off x="0" y="41497"/>
          <a:ext cx="8229600" cy="14143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ЖАЛПЫ ЕРЕЖЕЛЕР</a:t>
          </a:r>
          <a:endParaRPr lang="ru-RU" sz="4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787356" y="41497"/>
        <a:ext cx="6442243" cy="1414363"/>
      </dsp:txXfrm>
    </dsp:sp>
    <dsp:sp modelId="{138BCF4C-0F2C-4F61-AC10-A536D5345544}">
      <dsp:nvSpPr>
        <dsp:cNvPr id="0" name=""/>
        <dsp:cNvSpPr/>
      </dsp:nvSpPr>
      <dsp:spPr>
        <a:xfrm>
          <a:off x="141436" y="89619"/>
          <a:ext cx="1645920" cy="123512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7BF83-D1E9-49C9-8E1B-9ADF95D589CF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АДАМ ЖӘНЕ АЗАМАТ</a:t>
          </a:r>
          <a:endParaRPr lang="ru-RU" sz="4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787356" y="1555799"/>
        <a:ext cx="6442243" cy="1414363"/>
      </dsp:txXfrm>
    </dsp:sp>
    <dsp:sp modelId="{12DCB53D-BFE4-4627-B478-41349EC195BB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7ADC82-7488-4264-B5DA-FA12D5DBE7A9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300" kern="1200" dirty="0" smtClean="0">
              <a:latin typeface="Times New Roman" pitchFamily="18" charset="0"/>
              <a:cs typeface="Times New Roman" pitchFamily="18" charset="0"/>
            </a:rPr>
            <a:t>ПРЕЗИДЕНТ</a:t>
          </a:r>
          <a:endParaRPr lang="ru-RU" sz="4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87356" y="3111599"/>
        <a:ext cx="6442243" cy="1414363"/>
      </dsp:txXfrm>
    </dsp:sp>
    <dsp:sp modelId="{FE13823F-92C4-46C2-A9CA-008F27A453F2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26C94-255F-432F-91F8-04B00182AB5E}">
      <dsp:nvSpPr>
        <dsp:cNvPr id="0" name=""/>
        <dsp:cNvSpPr/>
      </dsp:nvSpPr>
      <dsp:spPr>
        <a:xfrm>
          <a:off x="0" y="41497"/>
          <a:ext cx="8229600" cy="14143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ПАРЛАМЕНТ </a:t>
          </a:r>
          <a:endParaRPr lang="ru-RU" sz="4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787356" y="41497"/>
        <a:ext cx="6442243" cy="1414363"/>
      </dsp:txXfrm>
    </dsp:sp>
    <dsp:sp modelId="{138BCF4C-0F2C-4F61-AC10-A536D5345544}">
      <dsp:nvSpPr>
        <dsp:cNvPr id="0" name=""/>
        <dsp:cNvSpPr/>
      </dsp:nvSpPr>
      <dsp:spPr>
        <a:xfrm>
          <a:off x="141436" y="89619"/>
          <a:ext cx="1645920" cy="123512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7BF83-D1E9-49C9-8E1B-9ADF95D589CF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ҮКІМЕТ </a:t>
          </a:r>
          <a:endParaRPr lang="ru-RU" sz="4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787356" y="1555799"/>
        <a:ext cx="6442243" cy="1414363"/>
      </dsp:txXfrm>
    </dsp:sp>
    <dsp:sp modelId="{12DCB53D-BFE4-4627-B478-41349EC195BB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7ADC82-7488-4264-B5DA-FA12D5DBE7A9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100" b="1" kern="1200" dirty="0" smtClean="0">
              <a:latin typeface="Times New Roman" pitchFamily="18" charset="0"/>
              <a:cs typeface="Times New Roman" pitchFamily="18" charset="0"/>
            </a:rPr>
            <a:t>КОНСТИТУЦИЯЛЫҚ КЕҢЕС</a:t>
          </a:r>
          <a:endParaRPr lang="ru-RU" sz="4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87356" y="3111599"/>
        <a:ext cx="6442243" cy="1414363"/>
      </dsp:txXfrm>
    </dsp:sp>
    <dsp:sp modelId="{FE13823F-92C4-46C2-A9CA-008F27A453F2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EF067-4039-4C76-9689-942886F946F7}">
      <dsp:nvSpPr>
        <dsp:cNvPr id="0" name=""/>
        <dsp:cNvSpPr/>
      </dsp:nvSpPr>
      <dsp:spPr>
        <a:xfrm>
          <a:off x="0" y="0"/>
          <a:ext cx="8229600" cy="15493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>
              <a:latin typeface="Times New Roman" pitchFamily="18" charset="0"/>
              <a:cs typeface="Times New Roman" pitchFamily="18" charset="0"/>
            </a:rPr>
            <a:t>СОТТАР ЖӘНЕ СОТ ТӨРЕЛІГІ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0857" y="0"/>
        <a:ext cx="6428742" cy="1549378"/>
      </dsp:txXfrm>
    </dsp:sp>
    <dsp:sp modelId="{7BBC3C59-E3DE-4FFB-B45B-F30D92AD1A1C}">
      <dsp:nvSpPr>
        <dsp:cNvPr id="0" name=""/>
        <dsp:cNvSpPr/>
      </dsp:nvSpPr>
      <dsp:spPr>
        <a:xfrm>
          <a:off x="144008" y="144017"/>
          <a:ext cx="1645920" cy="123950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53FB83-43CE-41DE-8595-136A15C69E4E}">
      <dsp:nvSpPr>
        <dsp:cNvPr id="0" name=""/>
        <dsp:cNvSpPr/>
      </dsp:nvSpPr>
      <dsp:spPr>
        <a:xfrm>
          <a:off x="0" y="1704316"/>
          <a:ext cx="8229600" cy="154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>
              <a:latin typeface="Times New Roman" pitchFamily="18" charset="0"/>
              <a:cs typeface="Times New Roman" pitchFamily="18" charset="0"/>
            </a:rPr>
            <a:t>ЖЕРГІЛІКТІ МЕМЛЕКЕТТІК БАСҚАРУ ЖӘНЕ ӨЗІН-ӨЗІ БАСҚАРУ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0857" y="1704316"/>
        <a:ext cx="6428742" cy="1549378"/>
      </dsp:txXfrm>
    </dsp:sp>
    <dsp:sp modelId="{71B77786-E78E-458E-8CB5-E139074C1AB8}">
      <dsp:nvSpPr>
        <dsp:cNvPr id="0" name=""/>
        <dsp:cNvSpPr/>
      </dsp:nvSpPr>
      <dsp:spPr>
        <a:xfrm>
          <a:off x="154937" y="1859254"/>
          <a:ext cx="1645920" cy="123950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4BA66-DF90-4C5B-8774-3B0890D7C4B5}">
      <dsp:nvSpPr>
        <dsp:cNvPr id="0" name=""/>
        <dsp:cNvSpPr/>
      </dsp:nvSpPr>
      <dsp:spPr>
        <a:xfrm>
          <a:off x="0" y="3408632"/>
          <a:ext cx="8229600" cy="154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>
              <a:latin typeface="Times New Roman" pitchFamily="18" charset="0"/>
              <a:cs typeface="Times New Roman" pitchFamily="18" charset="0"/>
            </a:rPr>
            <a:t>ҚОРЫТЫНДЫ ЖӘНЕ ӨТПЕЛІ ЕРЕЖЕЛЕР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0857" y="3408632"/>
        <a:ext cx="6428742" cy="1549378"/>
      </dsp:txXfrm>
    </dsp:sp>
    <dsp:sp modelId="{B7E47A69-1704-42B0-8A63-BB83D0E286D5}">
      <dsp:nvSpPr>
        <dsp:cNvPr id="0" name=""/>
        <dsp:cNvSpPr/>
      </dsp:nvSpPr>
      <dsp:spPr>
        <a:xfrm>
          <a:off x="154937" y="3563570"/>
          <a:ext cx="1645920" cy="123950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5F5BA-F89A-42FE-A391-6C16C6FC8D8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26A1C-47DD-441F-BE70-93344CDF8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364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26A1C-47DD-441F-BE70-93344CDF82E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87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20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50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97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19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22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8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5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6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62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0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94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C06D5-42B2-49A1-B325-89953F4BF011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347C6-644A-4EA4-824D-36AB1A55EF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5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6" y="-21704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63779" y="507831"/>
            <a:ext cx="776866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Ата заң – мемлекеттің басты тұғыры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 descr="D:\Desktop\конституциЯ\430x300-Конституция__РК-2_терис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86626"/>
            <a:ext cx="7056784" cy="38387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14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8"/>
            <a:ext cx="747443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67544" y="3645024"/>
            <a:ext cx="835292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ru-RU" altLang="ru-RU" sz="3200" b="1" i="1" dirty="0" err="1" smtClean="0">
                <a:latin typeface="Times New Roman" pitchFamily="18" charset="0"/>
                <a:cs typeface="Times New Roman" pitchFamily="18" charset="0"/>
              </a:rPr>
              <a:t>Біздің</a:t>
            </a:r>
            <a:r>
              <a:rPr lang="ru-RU" alt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Конституциямыз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біздің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таңдауымыз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құрметтеп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бізге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міндет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. Конституция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сүру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демократияның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жоғарғы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сатысы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үйрену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тағлым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sz="3200" b="1" i="1" dirty="0" err="1">
                <a:latin typeface="Times New Roman" pitchFamily="18" charset="0"/>
                <a:cs typeface="Times New Roman" pitchFamily="18" charset="0"/>
              </a:rPr>
              <a:t>бәрімізге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err="1" smtClean="0">
                <a:latin typeface="Times New Roman" pitchFamily="18" charset="0"/>
                <a:cs typeface="Times New Roman" pitchFamily="18" charset="0"/>
              </a:rPr>
              <a:t>парыз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5257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" name="TextBox 4"/>
          <p:cNvSpPr txBox="1"/>
          <p:nvPr/>
        </p:nvSpPr>
        <p:spPr>
          <a:xfrm>
            <a:off x="539552" y="2060848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600" spc="-100" dirty="0">
                <a:solidFill>
                  <a:srgbClr val="675E47"/>
                </a:solidFill>
                <a:effectLst>
                  <a:glow rad="228600">
                    <a:srgbClr val="D2CB6C">
                      <a:satMod val="175000"/>
                      <a:alpha val="40000"/>
                    </a:srgb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kk-KZ" sz="4600" spc="-100" dirty="0">
                <a:solidFill>
                  <a:srgbClr val="675E47"/>
                </a:solidFill>
                <a:effectLst>
                  <a:glow rad="228600">
                    <a:srgbClr val="D2CB6C">
                      <a:satMod val="175000"/>
                      <a:alpha val="40000"/>
                    </a:srgb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1340768"/>
            <a:ext cx="7452074" cy="2786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kk-KZ" sz="44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/>
                <a:cs typeface="Times New Roman"/>
              </a:rPr>
              <a:t>«Заң адамды бағындырады</a:t>
            </a:r>
            <a:endParaRPr lang="ru-RU" sz="2800" b="1" i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kk-KZ" sz="44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/>
                <a:cs typeface="Times New Roman"/>
              </a:rPr>
              <a:t>Заңды ақыл бағындырады»</a:t>
            </a:r>
            <a:endParaRPr lang="ru-RU" sz="2800" b="1" i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20000"/>
              </a:lnSpc>
              <a:spcAft>
                <a:spcPts val="1000"/>
              </a:spcAft>
            </a:pPr>
            <a:r>
              <a:rPr lang="kk-KZ" sz="44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/>
                <a:cs typeface="Times New Roman"/>
              </a:rPr>
              <a:t>Т.Фуллер</a:t>
            </a:r>
            <a:endParaRPr lang="ru-RU" sz="2800" b="1" i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50317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6" name="Прямоугольник 5"/>
          <p:cNvSpPr/>
          <p:nvPr/>
        </p:nvSpPr>
        <p:spPr>
          <a:xfrm>
            <a:off x="2870057" y="116632"/>
            <a:ext cx="3403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b="1">
                <a:latin typeface="Times New Roman"/>
                <a:ea typeface="Times New Roman"/>
              </a:rPr>
              <a:t>ІІ. Сұрақ – жауап</a:t>
            </a:r>
            <a:r>
              <a:rPr lang="kk-KZ">
                <a:latin typeface="Times New Roman"/>
                <a:ea typeface="Times New Roman"/>
              </a:rPr>
              <a:t> </a:t>
            </a:r>
            <a:endParaRPr lang="ru-RU">
              <a:effectLst/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85964"/>
            <a:ext cx="4660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>
                <a:ea typeface="Times New Roman"/>
                <a:cs typeface="Times New Roman"/>
              </a:rPr>
              <a:t>1. «Конституция» сөзінің аудармасы қалай? </a:t>
            </a:r>
            <a:endParaRPr lang="ru-RU" b="1"/>
          </a:p>
        </p:txBody>
      </p:sp>
      <p:sp>
        <p:nvSpPr>
          <p:cNvPr id="8" name="Прямоугольник 7"/>
          <p:cNvSpPr/>
          <p:nvPr/>
        </p:nvSpPr>
        <p:spPr>
          <a:xfrm>
            <a:off x="917631" y="835925"/>
            <a:ext cx="390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>
                <a:ea typeface="Times New Roman"/>
                <a:cs typeface="Times New Roman"/>
              </a:rPr>
              <a:t>(Латынның «constitution» құрылым, ) </a:t>
            </a: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03530" y="1172557"/>
            <a:ext cx="5526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>
                <a:ea typeface="Times New Roman"/>
                <a:cs typeface="Times New Roman"/>
              </a:rPr>
              <a:t>2. Қазақстанның тәуелсіздігі қашан жарияланды? </a:t>
            </a:r>
            <a:endParaRPr lang="ru-RU" b="1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1541889"/>
            <a:ext cx="2655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>
                <a:ea typeface="Times New Roman"/>
                <a:cs typeface="Times New Roman"/>
              </a:rPr>
              <a:t>(1991 жыл 16 желтоқсан)</a:t>
            </a: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86310" y="1919986"/>
            <a:ext cx="4688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/>
              <a:t>3. Республикалық басқару нешеге бөлінеді? </a:t>
            </a:r>
            <a:endParaRPr lang="ru-RU" b="1"/>
          </a:p>
        </p:txBody>
      </p:sp>
      <p:sp>
        <p:nvSpPr>
          <p:cNvPr id="12" name="Прямоугольник 11"/>
          <p:cNvSpPr/>
          <p:nvPr/>
        </p:nvSpPr>
        <p:spPr>
          <a:xfrm>
            <a:off x="1072618" y="2290563"/>
            <a:ext cx="4025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/>
              <a:t>(2 -ге парламенттік және президенттік)</a:t>
            </a: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39055" y="2668660"/>
            <a:ext cx="2533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/>
              <a:t>4. Құқық дегеніміз не? </a:t>
            </a:r>
            <a:endParaRPr lang="ru-RU" b="1"/>
          </a:p>
        </p:txBody>
      </p:sp>
      <p:sp>
        <p:nvSpPr>
          <p:cNvPr id="14" name="Прямоугольник 13"/>
          <p:cNvSpPr/>
          <p:nvPr/>
        </p:nvSpPr>
        <p:spPr>
          <a:xfrm>
            <a:off x="1072618" y="2967335"/>
            <a:ext cx="57853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/>
              <a:t>(Мемлекет тағайындаған және мемлекетте әрекет ететін құқық нормаларының жүйесі)</a:t>
            </a:r>
            <a:br>
              <a:rPr lang="kk-KZ"/>
            </a:b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92717" y="356749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b="1"/>
              <a:t>5. Егемендік алғаннан кейін Қ. Р - да Конституция қанша рет қабылданды?</a:t>
            </a:r>
            <a:endParaRPr lang="ru-RU" b="1"/>
          </a:p>
        </p:txBody>
      </p:sp>
      <p:sp>
        <p:nvSpPr>
          <p:cNvPr id="16" name="Прямоугольник 15"/>
          <p:cNvSpPr/>
          <p:nvPr/>
        </p:nvSpPr>
        <p:spPr>
          <a:xfrm>
            <a:off x="1191458" y="4213830"/>
            <a:ext cx="2181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/>
              <a:t>(2 рет, 1993 ж, 1995)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2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12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" name="Прямоугольник 4"/>
          <p:cNvSpPr/>
          <p:nvPr/>
        </p:nvSpPr>
        <p:spPr>
          <a:xfrm>
            <a:off x="827584" y="548680"/>
            <a:ext cx="5814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>
                <a:ea typeface="Times New Roman"/>
                <a:cs typeface="Times New Roman"/>
              </a:rPr>
              <a:t>6. Республикадағы жоғарғы заң шығарушы орган</a:t>
            </a:r>
            <a:endParaRPr lang="ru-RU" sz="2000" b="1"/>
          </a:p>
        </p:txBody>
      </p:sp>
      <p:sp>
        <p:nvSpPr>
          <p:cNvPr id="6" name="Прямоугольник 5"/>
          <p:cNvSpPr/>
          <p:nvPr/>
        </p:nvSpPr>
        <p:spPr>
          <a:xfrm>
            <a:off x="1097503" y="948790"/>
            <a:ext cx="2101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>
                <a:ea typeface="Times New Roman"/>
                <a:cs typeface="Times New Roman"/>
              </a:rPr>
              <a:t>.(Парламент)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318122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>
                <a:ea typeface="Times New Roman"/>
                <a:cs typeface="Times New Roman"/>
              </a:rPr>
              <a:t>7. </a:t>
            </a:r>
            <a:r>
              <a:rPr lang="kk-KZ" sz="2000" b="1">
                <a:solidFill>
                  <a:srgbClr val="000000"/>
                </a:solidFill>
                <a:latin typeface="Times New Roman"/>
                <a:ea typeface="Times New Roman"/>
              </a:rPr>
              <a:t>Конституцияда қанша бөлім бар? </a:t>
            </a:r>
            <a:endParaRPr lang="ru-RU" sz="2000" b="1"/>
          </a:p>
        </p:txBody>
      </p:sp>
      <p:sp>
        <p:nvSpPr>
          <p:cNvPr id="8" name="Прямоугольник 7"/>
          <p:cNvSpPr/>
          <p:nvPr/>
        </p:nvSpPr>
        <p:spPr>
          <a:xfrm>
            <a:off x="954737" y="1635166"/>
            <a:ext cx="23873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>
                <a:solidFill>
                  <a:srgbClr val="000000"/>
                </a:solidFill>
                <a:latin typeface="Times New Roman"/>
                <a:ea typeface="Times New Roman"/>
              </a:rPr>
              <a:t>(9 бөлім бар)</a:t>
            </a: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17848" y="2004498"/>
            <a:ext cx="7254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>
                <a:ea typeface="Times New Roman"/>
                <a:cs typeface="Times New Roman"/>
              </a:rPr>
              <a:t>8. </a:t>
            </a:r>
            <a:r>
              <a:rPr lang="kk-KZ" sz="2000" b="1">
                <a:solidFill>
                  <a:srgbClr val="000000"/>
                </a:solidFill>
                <a:latin typeface="Times New Roman"/>
                <a:ea typeface="Times New Roman"/>
              </a:rPr>
              <a:t>Қазақстанның әрбір азаматының ең басты құқығын ата.</a:t>
            </a:r>
            <a:endParaRPr lang="ru-RU" sz="2000" b="1"/>
          </a:p>
        </p:txBody>
      </p:sp>
      <p:sp>
        <p:nvSpPr>
          <p:cNvPr id="10" name="Прямоугольник 9"/>
          <p:cNvSpPr/>
          <p:nvPr/>
        </p:nvSpPr>
        <p:spPr>
          <a:xfrm>
            <a:off x="954737" y="2404608"/>
            <a:ext cx="3703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>
                <a:solidFill>
                  <a:srgbClr val="000000"/>
                </a:solidFill>
                <a:latin typeface="Times New Roman"/>
                <a:ea typeface="Times New Roman"/>
              </a:rPr>
              <a:t>(Әркімнің өмір сүруге құқығы бар.)</a:t>
            </a: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54737" y="2755575"/>
            <a:ext cx="7361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9. Әлемде ең алғаш конституция қай елде жазылған? 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97503" y="3059668"/>
            <a:ext cx="1004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>
                <a:solidFill>
                  <a:srgbClr val="000000"/>
                </a:solidFill>
                <a:ea typeface="Times New Roman"/>
                <a:cs typeface="Times New Roman"/>
              </a:rPr>
              <a:t>(Англия)</a:t>
            </a: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34002" y="3429000"/>
            <a:ext cx="7642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>
                <a:solidFill>
                  <a:srgbClr val="000000"/>
                </a:solidFill>
                <a:ea typeface="Times New Roman"/>
                <a:cs typeface="Times New Roman"/>
              </a:rPr>
              <a:t>10.</a:t>
            </a:r>
            <a:r>
              <a:rPr lang="kk-KZ" sz="2000" b="1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kk-KZ" sz="2000" b="1">
                <a:solidFill>
                  <a:srgbClr val="000000"/>
                </a:solidFill>
                <a:latin typeface="Times New Roman"/>
                <a:ea typeface="Times New Roman"/>
              </a:rPr>
              <a:t>Қазақстан Республикасының азаматтары қандай білім алуға міндетті?</a:t>
            </a:r>
            <a:endParaRPr lang="ru-RU" sz="2000" b="1"/>
          </a:p>
        </p:txBody>
      </p:sp>
      <p:sp>
        <p:nvSpPr>
          <p:cNvPr id="14" name="Прямоугольник 13"/>
          <p:cNvSpPr/>
          <p:nvPr/>
        </p:nvSpPr>
        <p:spPr>
          <a:xfrm>
            <a:off x="1097503" y="4155420"/>
            <a:ext cx="1388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>
                <a:solidFill>
                  <a:srgbClr val="000000"/>
                </a:solidFill>
                <a:latin typeface="Times New Roman"/>
                <a:ea typeface="Times New Roman"/>
              </a:rPr>
              <a:t>(Орта білім)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6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1325421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Сәйкестендіру</a:t>
            </a:r>
            <a:r>
              <a:rPr lang="kk-KZ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0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>
                <a:latin typeface="Times New Roman" pitchFamily="18" charset="0"/>
                <a:cs typeface="Times New Roman" pitchFamily="18" charset="0"/>
              </a:rPr>
            </a:br>
            <a:r>
              <a:rPr lang="kk-KZ" sz="2000" b="1">
                <a:latin typeface="Times New Roman" pitchFamily="18" charset="0"/>
                <a:cs typeface="Times New Roman" pitchFamily="18" charset="0"/>
              </a:rPr>
              <a:t>1. Заңның құрығы ...  </a:t>
            </a:r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арлы бала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0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>
                <a:latin typeface="Times New Roman" pitchFamily="18" charset="0"/>
                <a:cs typeface="Times New Roman" pitchFamily="18" charset="0"/>
              </a:rPr>
            </a:br>
            <a:r>
              <a:rPr lang="kk-KZ" sz="2000" b="1">
                <a:latin typeface="Times New Roman" pitchFamily="18" charset="0"/>
                <a:cs typeface="Times New Roman" pitchFamily="18" charset="0"/>
              </a:rPr>
              <a:t>2. Өш алғаннан гөрі ... </a:t>
            </a:r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туған жоқ) </a:t>
            </a:r>
          </a:p>
          <a:p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b="1">
                <a:latin typeface="Times New Roman" pitchFamily="18" charset="0"/>
                <a:cs typeface="Times New Roman" pitchFamily="18" charset="0"/>
              </a:rPr>
              <a:t>. Ақырын жүріп ....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                                         (үй болсын</a:t>
            </a:r>
            <a:r>
              <a:rPr lang="ru-RU" sz="2000" smtClean="0"/>
              <a:t>)</a:t>
            </a:r>
            <a:endParaRPr lang="ru-RU" sz="2000"/>
          </a:p>
          <a:p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000" b="1">
                <a:latin typeface="Times New Roman" pitchFamily="18" charset="0"/>
                <a:cs typeface="Times New Roman" pitchFamily="18" charset="0"/>
              </a:rPr>
              <a:t>. Асыл тастан ... </a:t>
            </a:r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жамандық жоқ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5. Тура биде...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b="1">
                <a:latin typeface="Times New Roman" pitchFamily="18" charset="0"/>
                <a:cs typeface="Times New Roman" pitchFamily="18" charset="0"/>
              </a:rPr>
              <a:t>анық бас) </a:t>
            </a: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6.Хан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болсын, ханға лайық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...                           </a:t>
            </a:r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b="1">
                <a:latin typeface="Times New Roman" pitchFamily="18" charset="0"/>
                <a:cs typeface="Times New Roman" pitchFamily="18" charset="0"/>
              </a:rPr>
              <a:t>кешірген жөн) 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7. Батыр болсын, жорық жолы...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                    (мақұл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болсын )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1. Ұрлық түбі ...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(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Заң болсын )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2. Жазасын тартпайтын ...  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өнер жастан) 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3. Әдепті бала ...  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b="1">
                <a:latin typeface="Times New Roman" pitchFamily="18" charset="0"/>
                <a:cs typeface="Times New Roman" pitchFamily="18" charset="0"/>
              </a:rPr>
              <a:t>бәрінен ұзын)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4. Тәрбие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...                                                            (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қорлық) </a:t>
            </a: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. Әділ істің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...                                                      (парыз болсын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                                     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6. Абыз болсын, абыз сайлау...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                       (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арты игі) 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7.  Би болсын, би түсетін...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отбасынан басталады) 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987824" y="1268760"/>
            <a:ext cx="2592288" cy="2808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203848" y="1628800"/>
            <a:ext cx="2376264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987824" y="1916832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627784" y="2204864"/>
            <a:ext cx="3024336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267744" y="1628800"/>
            <a:ext cx="3312368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707904" y="2960948"/>
            <a:ext cx="1944216" cy="468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4139952" y="3068960"/>
            <a:ext cx="1512168" cy="1260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627784" y="3429000"/>
            <a:ext cx="2952328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3563888" y="2204864"/>
            <a:ext cx="201622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2627784" y="1268760"/>
            <a:ext cx="2952328" cy="2808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907704" y="4293096"/>
            <a:ext cx="3672408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123728" y="4653136"/>
            <a:ext cx="345638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3923928" y="4653136"/>
            <a:ext cx="1512168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3707904" y="1916832"/>
            <a:ext cx="1872208" cy="33123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53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" name="TextBox 4"/>
          <p:cNvSpPr txBox="1"/>
          <p:nvPr/>
        </p:nvSpPr>
        <p:spPr>
          <a:xfrm>
            <a:off x="755576" y="1489732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Тіл – өнер</a:t>
            </a:r>
            <a:endParaRPr lang="ru-RU" sz="2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 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қазаға екі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жаза - наказание)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Би екеу болса, дау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төртеу - четыре)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Әр елдің... басқа, иттері қара қасқа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заң - закон)</a:t>
            </a:r>
          </a:p>
          <a:p>
            <a:r>
              <a:rPr lang="kk-KZ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Ата - ананың қадірін... болғанда білерсің,</a:t>
            </a:r>
            <a:r>
              <a:rPr lang="kk-KZ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4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балалы - ребенок)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Достың қадірін... болғанда білерсің</a:t>
            </a:r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жала - клевет)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52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42203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7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662" y="1834754"/>
            <a:ext cx="6746738" cy="45488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9" y="188640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1995 </a:t>
            </a:r>
            <a:r>
              <a:rPr lang="ru-RU" alt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alt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тамызда</a:t>
            </a: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Конституциясы</a:t>
            </a: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қабылданды</a:t>
            </a: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35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6" y="-21704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7" name="TextBox 6"/>
          <p:cNvSpPr txBox="1"/>
          <p:nvPr/>
        </p:nvSpPr>
        <p:spPr>
          <a:xfrm>
            <a:off x="323528" y="898917"/>
            <a:ext cx="842493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«Конституция» - </a:t>
            </a:r>
            <a:r>
              <a:rPr lang="ru-RU" sz="36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латыншадан</a:t>
            </a:r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аударғанда</a:t>
            </a:r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i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құрылым», </a:t>
            </a:r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36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орнату</a:t>
            </a:r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ұғымды</a:t>
            </a:r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buFont typeface="Wingdings" pitchFamily="2" charset="2"/>
              <a:buChar char="Ø"/>
            </a:pP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Конституция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алғаш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Англияда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1679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1688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құқықтар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билль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атпен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қабылданған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ru-RU" sz="28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ru-RU" sz="28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конституция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алғаш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1787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АҚШ-та,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1791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Франция мен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Польшада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өмірге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9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" name="TextBox 4"/>
          <p:cNvSpPr txBox="1"/>
          <p:nvPr/>
        </p:nvSpPr>
        <p:spPr>
          <a:xfrm>
            <a:off x="755576" y="188640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Ата заңымыз туралы: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83820611"/>
              </p:ext>
            </p:extLst>
          </p:nvPr>
        </p:nvGraphicFramePr>
        <p:xfrm>
          <a:off x="827584" y="980728"/>
          <a:ext cx="705678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228184" y="2924944"/>
            <a:ext cx="2592288" cy="10081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Кіріспе, 9 бөлім,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 бап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9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31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" name="TextBox 4"/>
          <p:cNvSpPr txBox="1"/>
          <p:nvPr/>
        </p:nvSpPr>
        <p:spPr>
          <a:xfrm>
            <a:off x="1115616" y="260648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ҚР Конституциясы: 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8543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7584" y="234888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 - БӨЛІМ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2188" y="40770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ІІ-БӨЛІМ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9732" y="4869160"/>
            <a:ext cx="141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ІІІ-БӨЛІМ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125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44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graphicFrame>
        <p:nvGraphicFramePr>
          <p:cNvPr id="5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327815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79712" y="692696"/>
            <a:ext cx="6768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ҚР Конституциясы: 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2780928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 - </a:t>
            </a:r>
            <a:r>
              <a:rPr lang="kk-KZ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БӨЛІМ</a:t>
            </a:r>
            <a:endParaRPr lang="ru-RU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2482" y="4221088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 - </a:t>
            </a:r>
            <a:r>
              <a:rPr lang="kk-KZ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БӨЛІМ</a:t>
            </a:r>
            <a:endParaRPr lang="ru-RU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580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БӨЛІМ</a:t>
            </a:r>
            <a:endParaRPr lang="ru-RU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1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153689"/>
              </p:ext>
            </p:extLst>
          </p:nvPr>
        </p:nvGraphicFramePr>
        <p:xfrm>
          <a:off x="539552" y="1196752"/>
          <a:ext cx="8229600" cy="4958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5616" y="260648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ҚР Конституциясы: 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204864"/>
            <a:ext cx="149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kk-K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-БӨЛІМ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3933056"/>
            <a:ext cx="149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kk-K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І-БӨЛІМ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4216" y="5661248"/>
            <a:ext cx="149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ІХ-БӨЛІМ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64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 prstMaterial="dkEdge"/>
          <a:extLst/>
        </p:spPr>
      </p:pic>
      <p:sp>
        <p:nvSpPr>
          <p:cNvPr id="5" name="TextBox 4"/>
          <p:cNvSpPr txBox="1"/>
          <p:nvPr/>
        </p:nvSpPr>
        <p:spPr>
          <a:xfrm>
            <a:off x="1979712" y="40466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МЕМЛЕКЕТТІК БИЛІК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920848"/>
            <a:ext cx="2304256" cy="93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ЗАҢ ШЫҒАРУШЫ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1909418"/>
            <a:ext cx="2304256" cy="93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АТҚАРУШЫ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7850" y="1894560"/>
            <a:ext cx="2304256" cy="93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СОТ БИЛІГІ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537720" y="915338"/>
            <a:ext cx="0" cy="785470"/>
          </a:xfrm>
          <a:prstGeom prst="straightConnector1">
            <a:avLst/>
          </a:prstGeom>
          <a:ln w="76200">
            <a:solidFill>
              <a:srgbClr val="FF0000"/>
            </a:solidFill>
            <a:miter lim="800000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1979712" y="846222"/>
            <a:ext cx="805830" cy="854586"/>
          </a:xfrm>
          <a:prstGeom prst="straightConnector1">
            <a:avLst/>
          </a:prstGeom>
          <a:ln w="76200">
            <a:solidFill>
              <a:srgbClr val="FF0000"/>
            </a:solidFill>
            <a:miter lim="800000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732240" y="846222"/>
            <a:ext cx="517738" cy="854586"/>
          </a:xfrm>
          <a:prstGeom prst="straightConnector1">
            <a:avLst/>
          </a:prstGeom>
          <a:ln w="76200">
            <a:solidFill>
              <a:srgbClr val="FF0000"/>
            </a:solidFill>
            <a:miter lim="800000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Стрелка вниз 16"/>
          <p:cNvSpPr/>
          <p:nvPr/>
        </p:nvSpPr>
        <p:spPr>
          <a:xfrm>
            <a:off x="1691680" y="2935816"/>
            <a:ext cx="576064" cy="100811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283968" y="2924944"/>
            <a:ext cx="576064" cy="100811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051647" y="2903808"/>
            <a:ext cx="576064" cy="100811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D:\Desktop\конституциЯ\4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4221088"/>
            <a:ext cx="2664296" cy="196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esktop\конституциЯ\images4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770" y="4221088"/>
            <a:ext cx="2476500" cy="196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Desktop\конституциЯ\images77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r="3826"/>
          <a:stretch/>
        </p:blipFill>
        <p:spPr bwMode="auto">
          <a:xfrm>
            <a:off x="6393784" y="4221646"/>
            <a:ext cx="2138656" cy="196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56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2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3074" name="Picture 2" descr="D:\Desktop\конституциЯ\4KkCgZDNOC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776864" cy="499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4040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427</Words>
  <Application>Microsoft Office PowerPoint</Application>
  <PresentationFormat>Экран (4:3)</PresentationFormat>
  <Paragraphs>82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Самат</cp:lastModifiedBy>
  <cp:revision>27</cp:revision>
  <dcterms:created xsi:type="dcterms:W3CDTF">2013-08-31T15:12:13Z</dcterms:created>
  <dcterms:modified xsi:type="dcterms:W3CDTF">2021-11-30T09:04:44Z</dcterms:modified>
</cp:coreProperties>
</file>