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0" r:id="rId6"/>
    <p:sldId id="266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A6BFE-781B-45C4-AE96-3482EBBEB49A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1AC84-55FE-4360-A8C8-C3ACC92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Наурыздың тоғызы</a:t>
            </a:r>
            <a:b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Сынып жұмысы</a:t>
            </a:r>
            <a:b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Адамның бір қызығы бала деген...</a:t>
            </a:r>
            <a:b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Мезгіл үстеу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“Миға шабуыл” әдісі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1742"/>
          </a:xfrm>
        </p:spPr>
        <p:txBody>
          <a:bodyPr/>
          <a:lstStyle/>
          <a:p>
            <a:pPr>
              <a:buNone/>
            </a:pP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Балалы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үй 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 базар, </a:t>
            </a: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баласыз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үй 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қу 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мазар. </a:t>
            </a:r>
          </a:p>
          <a:p>
            <a:pPr>
              <a:buNone/>
            </a:pPr>
            <a:r>
              <a:rPr lang="ru-RU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Балалы</a:t>
            </a:r>
            <a:r>
              <a:rPr lang="ru-RU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үйдің ұрлығы </a:t>
            </a: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жатпас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Бала тілі  балдан тәтті. </a:t>
            </a:r>
          </a:p>
          <a:p>
            <a:pPr>
              <a:buNone/>
            </a:pPr>
            <a:r>
              <a:rPr lang="ru-RU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Ананың сүті </a:t>
            </a:r>
            <a:r>
              <a:rPr lang="ru-RU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– бал, </a:t>
            </a:r>
            <a:r>
              <a:rPr lang="ru-RU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баланың тілі</a:t>
            </a:r>
            <a:r>
              <a:rPr lang="ru-RU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— бал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“1 минуттағы ой” әдісі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857364"/>
            <a:ext cx="4000528" cy="378621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42876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 – Тапсырма. </a:t>
            </a:r>
            <a:r>
              <a:rPr lang="ru-RU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1643073"/>
          </a:xfrm>
        </p:spPr>
        <p:txBody>
          <a:bodyPr>
            <a:normAutofit fontScale="40000" lnSpcReduction="20000"/>
          </a:bodyPr>
          <a:lstStyle/>
          <a:p>
            <a:r>
              <a:rPr lang="kk-KZ" sz="6000" b="1" u="sng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6000" b="1" u="sng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6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6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«Борт журналы» </a:t>
            </a:r>
            <a:r>
              <a:rPr lang="kk-KZ" sz="6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әдісі. </a:t>
            </a:r>
            <a:r>
              <a:rPr lang="kk-KZ" sz="60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Оқушылар келесі сұрақтарға жауап жазады:</a:t>
            </a:r>
            <a:endParaRPr lang="ru-RU" sz="6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kk-KZ" b="1" dirty="0">
                <a:solidFill>
                  <a:schemeClr val="bg2"/>
                </a:solidFill>
              </a:rPr>
              <a:t> </a:t>
            </a:r>
            <a:endParaRPr lang="ru-RU" dirty="0">
              <a:solidFill>
                <a:schemeClr val="bg2"/>
              </a:solidFill>
            </a:endParaRP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428868"/>
          <a:ext cx="8215370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107685"/>
              </a:tblGrid>
              <a:tr h="1289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Берілген тақырып бойынша маған не белгілі? Мен не білемін?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Мәтіннен қандай жаңалық туралы білдім?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37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2- тапсырма</a:t>
            </a:r>
            <a:endParaRPr lang="ru-RU" sz="36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kk-KZ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Т.</a:t>
            </a:r>
          </a:p>
          <a:p>
            <a:r>
              <a:rPr lang="kk-KZ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«ДЖИГСО</a:t>
            </a:r>
            <a:r>
              <a:rPr lang="kk-KZ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Мәтіннен үзінді беріледі</a:t>
            </a:r>
            <a: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Әр </a:t>
            </a:r>
            <a:r>
              <a:rPr lang="kk-KZ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топ үзіндінің мазмұны бойынша 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Тақырып қояды. 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Кластер арқылы үзіндіні қорғайды.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Тірек сөздерді табады.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42876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 – Тапсырма. </a:t>
            </a:r>
            <a:r>
              <a:rPr lang="ru-RU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1643073"/>
          </a:xfrm>
        </p:spPr>
        <p:txBody>
          <a:bodyPr>
            <a:normAutofit fontScale="40000" lnSpcReduction="20000"/>
          </a:bodyPr>
          <a:lstStyle/>
          <a:p>
            <a:r>
              <a:rPr lang="kk-KZ" sz="6000" b="1" u="sng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6000" b="1" u="sng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6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6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«Борт журналы» </a:t>
            </a:r>
            <a:r>
              <a:rPr lang="kk-KZ" sz="6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әдісі. </a:t>
            </a:r>
            <a:r>
              <a:rPr lang="kk-KZ" sz="60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Оқушылар келесі сұрақтарға жауап жазады:</a:t>
            </a:r>
            <a:endParaRPr lang="ru-RU" sz="6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kk-KZ" b="1" dirty="0">
                <a:solidFill>
                  <a:schemeClr val="bg2"/>
                </a:solidFill>
              </a:rPr>
              <a:t> </a:t>
            </a:r>
            <a:endParaRPr lang="ru-RU" dirty="0">
              <a:solidFill>
                <a:schemeClr val="bg2"/>
              </a:solidFill>
            </a:endParaRP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428868"/>
          <a:ext cx="8215370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107685"/>
              </a:tblGrid>
              <a:tr h="1289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Берілген тақырып бойынша маған не белгілі? Мен не білемін?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Мәтіннен қандай жаңалық туралы білдім?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37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kk-KZ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3– Тапсырма. </a:t>
            </a:r>
            <a:r>
              <a:rPr lang="kk-KZ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Құттықтау жазу.</a:t>
            </a:r>
          </a:p>
          <a:p>
            <a:r>
              <a:rPr lang="kk-KZ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Әр оқушы құрылымын сақтай отырып, құттықтау жазады.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Үстеудің мағыналық түрлерін пайдаланады.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Құттықтауда үстеудің синонимдік қатарын қолданады.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Құттықтау жазудағы талаптар: </a:t>
            </a:r>
            <a:endParaRPr lang="ru-RU" sz="36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79296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714356"/>
            <a:ext cx="214314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285720" y="2857496"/>
            <a:ext cx="8643998" cy="4429156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Тірек сөздер: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Сәби, өмір, шілдехана, 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таудай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, бауы берік болсын, 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артынан, ерекше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ақылды, білімді, елінің елулісі, халқының қалаулысы, 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, жолы ақ болсын. 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Мына сөздердің синонимдерін тауып, құттықтаухатты жазуға кіріс.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Таудай –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Артынан-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Ерекше-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Жоғары-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/>
          <a:lstStyle/>
          <a:p>
            <a:r>
              <a:rPr lang="kk-KZ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Кері </a:t>
            </a:r>
            <a:r>
              <a:rPr lang="kk-KZ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байланыс</a:t>
            </a:r>
            <a:r>
              <a:rPr lang="kk-KZ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000100" y="1571612"/>
          <a:ext cx="7358114" cy="4714908"/>
        </p:xfrm>
        <a:graphic>
          <a:graphicData uri="http://schemas.openxmlformats.org/presentationml/2006/ole">
            <p:oleObj spid="_x0000_s1025" name="Точечный рисунок" r:id="rId3" imgW="2133898" imgH="1724266" progId="PBrush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203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Точечный рисунок</vt:lpstr>
      <vt:lpstr>Наурыздың тоғызы Сынып жұмысы Адамның бір қызығы бала деген... Мезгіл үстеу</vt:lpstr>
      <vt:lpstr>“Миға шабуыл” әдісі</vt:lpstr>
      <vt:lpstr>“1 минуттағы ой” әдісі</vt:lpstr>
      <vt:lpstr>1 – Тапсырма.  </vt:lpstr>
      <vt:lpstr>2- тапсырма</vt:lpstr>
      <vt:lpstr>1 – Тапсырма.  </vt:lpstr>
      <vt:lpstr>    3– Тапсырма.    </vt:lpstr>
      <vt:lpstr>Құттықтау жазудағы талаптар: </vt:lpstr>
      <vt:lpstr>Кері  байланыс: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Наурыздың тоғызы Сынып жұмысы Адамның бір қызығы бала деген... Мезгіл үстеу</dc:title>
  <dc:creator>1</dc:creator>
  <cp:lastModifiedBy>1</cp:lastModifiedBy>
  <cp:revision>3</cp:revision>
  <dcterms:created xsi:type="dcterms:W3CDTF">2022-03-08T17:28:45Z</dcterms:created>
  <dcterms:modified xsi:type="dcterms:W3CDTF">2022-03-09T03:22:08Z</dcterms:modified>
</cp:coreProperties>
</file>