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0" r:id="rId3"/>
    <p:sldId id="258" r:id="rId4"/>
    <p:sldId id="266" r:id="rId5"/>
    <p:sldId id="267" r:id="rId6"/>
    <p:sldId id="268" r:id="rId7"/>
    <p:sldId id="269" r:id="rId8"/>
    <p:sldId id="270" r:id="rId9"/>
    <p:sldId id="275" r:id="rId10"/>
    <p:sldId id="273" r:id="rId11"/>
    <p:sldId id="272" r:id="rId12"/>
    <p:sldId id="271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5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5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2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0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9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9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2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0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1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88EA-8410-4F55-98BD-804BFED6355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4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88EA-8410-4F55-98BD-804BFED63555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76BA-69E7-4AD2-8FA6-E0CCE72D0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4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" TargetMode="Externa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834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везда: 8 точек 6">
            <a:extLst>
              <a:ext uri="{FF2B5EF4-FFF2-40B4-BE49-F238E27FC236}">
                <a16:creationId xmlns:a16="http://schemas.microsoft.com/office/drawing/2014/main" id="{5A90EE75-2489-EB96-8579-8B3DEB424B8B}"/>
              </a:ext>
            </a:extLst>
          </p:cNvPr>
          <p:cNvSpPr/>
          <p:nvPr/>
        </p:nvSpPr>
        <p:spPr>
          <a:xfrm>
            <a:off x="3748314" y="3557814"/>
            <a:ext cx="1828800" cy="18288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8707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3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9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4752528"/>
          </a:xfrm>
        </p:spPr>
        <p:txBody>
          <a:bodyPr/>
          <a:lstStyle/>
          <a:p>
            <a:pPr algn="ctr"/>
            <a:r>
              <a:rPr lang="ru-RU" b="1" dirty="0">
                <a:latin typeface="+mj-lt"/>
              </a:rPr>
              <a:t>Информационные ресурсы: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Картинки: </a:t>
            </a:r>
            <a:r>
              <a:rPr lang="en-US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/>
              </a:rPr>
              <a:t>yandex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/>
              </a:rPr>
              <a:t>.</a:t>
            </a:r>
            <a:r>
              <a:rPr lang="en-US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/>
              </a:rPr>
              <a:t>/</a:t>
            </a:r>
            <a:r>
              <a:rPr lang="en-US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/>
              </a:rPr>
              <a:t>images</a:t>
            </a:r>
            <a:br>
              <a:rPr lang="ru-RU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51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2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7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3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9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3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8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33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Sandr</dc:creator>
  <cp:lastModifiedBy>molderusenbekova@gmail.com</cp:lastModifiedBy>
  <cp:revision>9</cp:revision>
  <dcterms:created xsi:type="dcterms:W3CDTF">2016-12-25T08:37:35Z</dcterms:created>
  <dcterms:modified xsi:type="dcterms:W3CDTF">2022-09-06T07:40:54Z</dcterms:modified>
</cp:coreProperties>
</file>