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8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1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8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3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9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4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7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1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3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96C052-E3EF-4206-8D60-8BFB031E40E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1E75C7-F66E-48E2-B339-37EB8E3EB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8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5526" y="1316949"/>
            <a:ext cx="6815669" cy="1515533"/>
          </a:xfrm>
        </p:spPr>
        <p:txBody>
          <a:bodyPr>
            <a:noAutofit/>
          </a:bodyPr>
          <a:lstStyle/>
          <a:p>
            <a:r>
              <a:rPr lang="kk-KZ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 ҚҰДАЙБЕРДІҰЛЫ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89" y="2721646"/>
            <a:ext cx="2927541" cy="279907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26182" y="595745"/>
            <a:ext cx="6497782" cy="5652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Абай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ауданындағы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Шыңғыстау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бөктерінде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1858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Арғын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тайпасының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Тобықты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руынан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Алпауыт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Құнанбайдың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жетімдік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тауқыметін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тартпаса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қазасы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көкірегі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соқпағанға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тебіренген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балауса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жоқтау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көздің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жасымен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кұйылады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казақта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шығармайды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жаңағы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күйбеңінің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күлді-көмешіне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алданып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қояр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қайтер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Құнанбайдағы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тотай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қалпынан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ауысып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Абай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көшпесе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3" y="2466110"/>
            <a:ext cx="4179571" cy="31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1" y="332509"/>
            <a:ext cx="9601196" cy="1149927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Өмірбаяны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1273" y="1385453"/>
            <a:ext cx="7107382" cy="53617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1858-2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1931)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философ,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ізбасары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қоғамдық-саяси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сыр-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сипаттарын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керебілуде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ұстанды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Күңке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бәйбішесінен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молдасына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былайғы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бай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Абай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төрбиесі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55" y="2535380"/>
            <a:ext cx="3318707" cy="31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91188"/>
            <a:ext cx="9601196" cy="486450"/>
          </a:xfrm>
        </p:spPr>
        <p:txBody>
          <a:bodyPr>
            <a:no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8" y="1177638"/>
            <a:ext cx="8451272" cy="54863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Құдайбердіұлының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қаламынан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сыршыл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лирик.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Қалқаман-Мамыр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Нартайлақ-Айсұлу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дастандар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Әділ-Мәрия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романы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жөне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прозалық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аудармалар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тарихқа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философияға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сазды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әндер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хандар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шежіресі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1912 ж. Семей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қаласындағы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баспасынан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айнасы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Қалқаман-Мамыр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Жолсыз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яки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Еңлік-Кебек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Үшанық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Мұсылмандық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Ләйлі-Мәжнүн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т. б.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көрді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1978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Ленинградта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«Поэты Казахстана»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Құдайбердіұлының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басылды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1988 ж. «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баспасынан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көрді</a:t>
            </a:r>
            <a: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934413"/>
            <a:ext cx="1465984" cy="2202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018" y="3137394"/>
            <a:ext cx="1620982" cy="2467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942634"/>
            <a:ext cx="1536555" cy="23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6582"/>
            <a:ext cx="9601196" cy="928255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 және әлем әдебиеті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6" y="1745673"/>
            <a:ext cx="10695709" cy="46966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3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мектебінентәлім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ұстазының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үлгілерімен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бағытындағы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жалғастырды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тұрғыдағы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салаға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беліп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қарауға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өлеңдерінде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насихаттап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отыруы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десек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: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Толстой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заңғар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қаламгермен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алысып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: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 -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қазақшаға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аударуы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Шығыстың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Хафиз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Физули,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Науаи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жұлдыздарын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С. Пушкин мен Л. Н.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Толстойды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қастерледі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Әйгілі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Ләйлі-Мәжнүн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дастанының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Физули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жырлаған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жырлап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Хафиздің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А.С.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Пушкиннің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«Дубровский», «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Н.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Толстойдың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Гарриэт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Бичер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Стоудың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«Том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ағайдың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балағаны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аударды</a:t>
            </a:r>
            <a:r>
              <a:rPr lang="ru-RU" sz="3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5746"/>
            <a:ext cx="9601196" cy="789709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Ағартушылық лирикасы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6" y="1385455"/>
            <a:ext cx="10571018" cy="5195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реализмінің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керінген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ендігі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ағартушылық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тақырыптағы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лирикасы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еңбегі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1879 ж.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Ағартушылық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идея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лирикасының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діңгегі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Абаймен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үндестігін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танытатын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 да осы.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Сынатар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Үш-ақ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бар», «Сен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...»,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Ғылымсыз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айуан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Жасымнан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өлеңдерінде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ағартушылық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жалғастырады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Бұқараны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оятуға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ұмтылады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жетелейді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елдерден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байлықтың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Үш-ақ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өлеңінде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ортаншы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жастық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кәріліктің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Шәкерімнің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айтуынша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уақытыңды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босқа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еткізбей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ғылымға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үңілсең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қазынаны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тауыпала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білсең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мұратыңа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Бас-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аяғы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шумақтан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өлеңнің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Абай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айтқандай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ержеткен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тұспеді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уысыма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өткініште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қалдырмау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10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</vt:lpstr>
      <vt:lpstr>Garamond</vt:lpstr>
      <vt:lpstr>Times New Roman</vt:lpstr>
      <vt:lpstr>Натуральные материалы</vt:lpstr>
      <vt:lpstr>ШӘКӘРІМ ҚҰДАЙБЕРДІҰЛЫ</vt:lpstr>
      <vt:lpstr>Презентация PowerPoint</vt:lpstr>
      <vt:lpstr>Өмірбаяны</vt:lpstr>
      <vt:lpstr>ШЫҒАРМАЛАРЫ</vt:lpstr>
      <vt:lpstr>Шәкәрім және әлем әдебиеті</vt:lpstr>
      <vt:lpstr>Ағартушылық лирикасы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Шәкәрім Құдайбердіұлы</dc:title>
  <dc:creator>Lenovo</dc:creator>
  <cp:lastModifiedBy>Lenovo</cp:lastModifiedBy>
  <cp:revision>9</cp:revision>
  <dcterms:created xsi:type="dcterms:W3CDTF">2022-09-21T16:01:40Z</dcterms:created>
  <dcterms:modified xsi:type="dcterms:W3CDTF">2022-10-04T12:46:05Z</dcterms:modified>
</cp:coreProperties>
</file>