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0" r:id="rId3"/>
    <p:sldId id="263" r:id="rId4"/>
    <p:sldId id="265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C77E60B-11C2-4F77-8CCA-0C310B552CC3}">
          <p14:sldIdLst/>
        </p14:section>
        <p14:section name="Раздел без заголовка" id="{E151D9FB-CD3F-436E-B0AD-862E6AACBE9F}">
          <p14:sldIdLst>
            <p14:sldId id="257"/>
            <p14:sldId id="260"/>
            <p14:sldId id="263"/>
            <p14:sldId id="265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9AB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&#1056;&#1077;&#1092;&#1083;&#1077;&#1082;&#1089;&#1080;&#1092;&#1085;&#1099;&#1081;%20&#1101;&#1082;&#1088;&#1072;&#1085;.ppt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DCD3D1-85B2-4623-9A7A-E948C6EE4187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15FC3B92-3A56-4E03-A7EE-EB551444134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Методика 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преподавани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</a:t>
          </a:r>
        </a:p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обучения 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647C55-CDB6-4F16-AC7B-F77D4F81F61A}" type="parTrans" cxnId="{29443711-E23F-43EC-B8E1-AC1EA95BF071}">
      <dgm:prSet/>
      <dgm:spPr/>
      <dgm:t>
        <a:bodyPr/>
        <a:lstStyle/>
        <a:p>
          <a:endParaRPr lang="ru-RU"/>
        </a:p>
      </dgm:t>
    </dgm:pt>
    <dgm:pt modelId="{7DD77282-6958-4400-B7D9-C430994B7DE4}" type="sibTrans" cxnId="{29443711-E23F-43EC-B8E1-AC1EA95BF071}">
      <dgm:prSet/>
      <dgm:spPr/>
      <dgm:t>
        <a:bodyPr/>
        <a:lstStyle/>
        <a:p>
          <a:endParaRPr lang="ru-RU"/>
        </a:p>
      </dgm:t>
    </dgm:pt>
    <dgm:pt modelId="{A47173D9-C4A8-464C-99D3-B7780FD250D2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Оценивание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C4E3C7-64E9-4810-9EB3-B9E286E5970B}" type="parTrans" cxnId="{9F27232B-0C3F-4224-97B0-69FCAF4059BA}">
      <dgm:prSet/>
      <dgm:spPr/>
      <dgm:t>
        <a:bodyPr/>
        <a:lstStyle/>
        <a:p>
          <a:endParaRPr lang="ru-RU"/>
        </a:p>
      </dgm:t>
    </dgm:pt>
    <dgm:pt modelId="{8B378323-9CE2-46C4-9F12-0219106F74E2}" type="sibTrans" cxnId="{9F27232B-0C3F-4224-97B0-69FCAF4059BA}">
      <dgm:prSet/>
      <dgm:spPr/>
      <dgm:t>
        <a:bodyPr/>
        <a:lstStyle/>
        <a:p>
          <a:endParaRPr lang="ru-RU"/>
        </a:p>
      </dgm:t>
    </dgm:pt>
    <dgm:pt modelId="{07494C1E-E710-41B9-BE79-092B72599B5E}">
      <dgm:prSet phldrT="[Текст]" custT="1"/>
      <dgm:spPr/>
      <dgm:t>
        <a:bodyPr/>
        <a:lstStyle/>
        <a:p>
          <a:r>
            <a:rPr lang="ru-RU" sz="19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Нормативная</a:t>
          </a:r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база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2FE4EF-E9D8-4F21-A30F-A4A7EC14B5A8}" type="parTrans" cxnId="{3CF554D9-38D1-49C0-B8BD-32251AA77308}">
      <dgm:prSet/>
      <dgm:spPr/>
      <dgm:t>
        <a:bodyPr/>
        <a:lstStyle/>
        <a:p>
          <a:endParaRPr lang="ru-RU"/>
        </a:p>
      </dgm:t>
    </dgm:pt>
    <dgm:pt modelId="{029054C7-1134-47F9-8BE8-4E81839B18E1}" type="sibTrans" cxnId="{3CF554D9-38D1-49C0-B8BD-32251AA77308}">
      <dgm:prSet/>
      <dgm:spPr/>
      <dgm:t>
        <a:bodyPr/>
        <a:lstStyle/>
        <a:p>
          <a:endParaRPr lang="ru-RU"/>
        </a:p>
      </dgm:t>
    </dgm:pt>
    <dgm:pt modelId="{928D2228-91C7-4DC1-85E8-82AAED8BA5D0}" type="pres">
      <dgm:prSet presAssocID="{9CDCD3D1-85B2-4623-9A7A-E948C6EE4187}" presName="compositeShape" presStyleCnt="0">
        <dgm:presLayoutVars>
          <dgm:chMax val="7"/>
          <dgm:dir/>
          <dgm:resizeHandles val="exact"/>
        </dgm:presLayoutVars>
      </dgm:prSet>
      <dgm:spPr/>
    </dgm:pt>
    <dgm:pt modelId="{121E8918-7C24-4706-ACF1-33F1356332E6}" type="pres">
      <dgm:prSet presAssocID="{9CDCD3D1-85B2-4623-9A7A-E948C6EE4187}" presName="wedge1" presStyleLbl="node1" presStyleIdx="0" presStyleCnt="3" custScaleX="94836" custScaleY="90835" custLinFactNeighborX="-802" custLinFactNeighborY="-44"/>
      <dgm:spPr/>
      <dgm:t>
        <a:bodyPr/>
        <a:lstStyle/>
        <a:p>
          <a:endParaRPr lang="ru-RU"/>
        </a:p>
      </dgm:t>
    </dgm:pt>
    <dgm:pt modelId="{9D051FD8-5C50-42C7-813F-70592D558C20}" type="pres">
      <dgm:prSet presAssocID="{9CDCD3D1-85B2-4623-9A7A-E948C6EE4187}" presName="dummy1a" presStyleCnt="0"/>
      <dgm:spPr/>
    </dgm:pt>
    <dgm:pt modelId="{BA9ED617-2809-4AD0-9906-F9C6920B4025}" type="pres">
      <dgm:prSet presAssocID="{9CDCD3D1-85B2-4623-9A7A-E948C6EE4187}" presName="dummy1b" presStyleCnt="0"/>
      <dgm:spPr/>
    </dgm:pt>
    <dgm:pt modelId="{C6DC2A09-B8C8-4CD9-8721-2B9772F05819}" type="pres">
      <dgm:prSet presAssocID="{9CDCD3D1-85B2-4623-9A7A-E948C6EE418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E5FC2-D929-4AAD-9E88-7FDF59AB8B7C}" type="pres">
      <dgm:prSet presAssocID="{9CDCD3D1-85B2-4623-9A7A-E948C6EE4187}" presName="wedge2" presStyleLbl="node1" presStyleIdx="1" presStyleCnt="3" custScaleX="98204" custScaleY="93151" custLinFactNeighborX="1257" custLinFactNeighborY="-2114"/>
      <dgm:spPr/>
      <dgm:t>
        <a:bodyPr/>
        <a:lstStyle/>
        <a:p>
          <a:endParaRPr lang="ru-RU"/>
        </a:p>
      </dgm:t>
    </dgm:pt>
    <dgm:pt modelId="{D6056CFA-CDFB-46C2-9873-A513A3EBB6F4}" type="pres">
      <dgm:prSet presAssocID="{9CDCD3D1-85B2-4623-9A7A-E948C6EE4187}" presName="dummy2a" presStyleCnt="0"/>
      <dgm:spPr/>
    </dgm:pt>
    <dgm:pt modelId="{F687B942-16BD-4488-90EE-A3DD029172DE}" type="pres">
      <dgm:prSet presAssocID="{9CDCD3D1-85B2-4623-9A7A-E948C6EE4187}" presName="dummy2b" presStyleCnt="0"/>
      <dgm:spPr/>
    </dgm:pt>
    <dgm:pt modelId="{13A5EA00-2362-44A6-BA95-22EF6FA4B7D2}" type="pres">
      <dgm:prSet presAssocID="{9CDCD3D1-85B2-4623-9A7A-E948C6EE418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AE5F3E-7C93-45C8-8218-608B57EDEA6F}" type="pres">
      <dgm:prSet presAssocID="{9CDCD3D1-85B2-4623-9A7A-E948C6EE4187}" presName="wedge3" presStyleLbl="node1" presStyleIdx="2" presStyleCnt="3" custScaleX="98267" custScaleY="95193" custLinFactNeighborX="2170" custLinFactNeighborY="316"/>
      <dgm:spPr/>
      <dgm:t>
        <a:bodyPr/>
        <a:lstStyle/>
        <a:p>
          <a:endParaRPr lang="ru-RU"/>
        </a:p>
      </dgm:t>
    </dgm:pt>
    <dgm:pt modelId="{D246D35A-FDC5-4423-806F-2104F9EFEEEC}" type="pres">
      <dgm:prSet presAssocID="{9CDCD3D1-85B2-4623-9A7A-E948C6EE4187}" presName="dummy3a" presStyleCnt="0"/>
      <dgm:spPr/>
    </dgm:pt>
    <dgm:pt modelId="{F3631B95-AD44-4BDF-82F4-A81B9083A268}" type="pres">
      <dgm:prSet presAssocID="{9CDCD3D1-85B2-4623-9A7A-E948C6EE4187}" presName="dummy3b" presStyleCnt="0"/>
      <dgm:spPr/>
    </dgm:pt>
    <dgm:pt modelId="{71A0192F-DC38-4136-AF08-9B064B01AE83}" type="pres">
      <dgm:prSet presAssocID="{9CDCD3D1-85B2-4623-9A7A-E948C6EE418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673BE8-3F56-493E-ACE2-774541800661}" type="pres">
      <dgm:prSet presAssocID="{7DD77282-6958-4400-B7D9-C430994B7DE4}" presName="arrowWedge1" presStyleLbl="fgSibTrans2D1" presStyleIdx="0" presStyleCnt="3" custScaleX="107366" custScaleY="105930" custLinFactNeighborX="-35" custLinFactNeighborY="699"/>
      <dgm:spPr/>
    </dgm:pt>
    <dgm:pt modelId="{6C6B1E83-7D7F-496E-B893-AE32BBA34C9E}" type="pres">
      <dgm:prSet presAssocID="{8B378323-9CE2-46C4-9F12-0219106F74E2}" presName="arrowWedge2" presStyleLbl="fgSibTrans2D1" presStyleIdx="1" presStyleCnt="3" custScaleX="105899" custScaleY="106066" custLinFactNeighborX="-500" custLinFactNeighborY="1102"/>
      <dgm:spPr/>
    </dgm:pt>
    <dgm:pt modelId="{31EF7382-71E6-4F30-85B2-7228E640550D}" type="pres">
      <dgm:prSet presAssocID="{029054C7-1134-47F9-8BE8-4E81839B18E1}" presName="arrowWedge3" presStyleLbl="fgSibTrans2D1" presStyleIdx="2" presStyleCnt="3" custScaleX="108325" custScaleY="104271" custLinFactNeighborX="-234" custLinFactNeighborY="-712"/>
      <dgm:spPr/>
    </dgm:pt>
  </dgm:ptLst>
  <dgm:cxnLst>
    <dgm:cxn modelId="{8F00BB0D-5475-4EAA-BB2D-C4429EF4A66B}" type="presOf" srcId="{15FC3B92-3A56-4E03-A7EE-EB5514441347}" destId="{121E8918-7C24-4706-ACF1-33F1356332E6}" srcOrd="0" destOrd="0" presId="urn:microsoft.com/office/officeart/2005/8/layout/cycle8"/>
    <dgm:cxn modelId="{C6CFE460-B128-489C-94C8-84630E2BF0FA}" type="presOf" srcId="{9CDCD3D1-85B2-4623-9A7A-E948C6EE4187}" destId="{928D2228-91C7-4DC1-85E8-82AAED8BA5D0}" srcOrd="0" destOrd="0" presId="urn:microsoft.com/office/officeart/2005/8/layout/cycle8"/>
    <dgm:cxn modelId="{1D1384A5-8C96-441F-849B-F826A8757B3F}" type="presOf" srcId="{07494C1E-E710-41B9-BE79-092B72599B5E}" destId="{71A0192F-DC38-4136-AF08-9B064B01AE83}" srcOrd="1" destOrd="0" presId="urn:microsoft.com/office/officeart/2005/8/layout/cycle8"/>
    <dgm:cxn modelId="{9FF2D8E5-3B3C-4933-AE29-3A83425C761E}" type="presOf" srcId="{A47173D9-C4A8-464C-99D3-B7780FD250D2}" destId="{F28E5FC2-D929-4AAD-9E88-7FDF59AB8B7C}" srcOrd="0" destOrd="0" presId="urn:microsoft.com/office/officeart/2005/8/layout/cycle8"/>
    <dgm:cxn modelId="{4B6A17C3-F57C-4968-BFB0-33D8A144A5D0}" type="presOf" srcId="{A47173D9-C4A8-464C-99D3-B7780FD250D2}" destId="{13A5EA00-2362-44A6-BA95-22EF6FA4B7D2}" srcOrd="1" destOrd="0" presId="urn:microsoft.com/office/officeart/2005/8/layout/cycle8"/>
    <dgm:cxn modelId="{9F27232B-0C3F-4224-97B0-69FCAF4059BA}" srcId="{9CDCD3D1-85B2-4623-9A7A-E948C6EE4187}" destId="{A47173D9-C4A8-464C-99D3-B7780FD250D2}" srcOrd="1" destOrd="0" parTransId="{D5C4E3C7-64E9-4810-9EB3-B9E286E5970B}" sibTransId="{8B378323-9CE2-46C4-9F12-0219106F74E2}"/>
    <dgm:cxn modelId="{29443711-E23F-43EC-B8E1-AC1EA95BF071}" srcId="{9CDCD3D1-85B2-4623-9A7A-E948C6EE4187}" destId="{15FC3B92-3A56-4E03-A7EE-EB5514441347}" srcOrd="0" destOrd="0" parTransId="{0E647C55-CDB6-4F16-AC7B-F77D4F81F61A}" sibTransId="{7DD77282-6958-4400-B7D9-C430994B7DE4}"/>
    <dgm:cxn modelId="{3CF554D9-38D1-49C0-B8BD-32251AA77308}" srcId="{9CDCD3D1-85B2-4623-9A7A-E948C6EE4187}" destId="{07494C1E-E710-41B9-BE79-092B72599B5E}" srcOrd="2" destOrd="0" parTransId="{552FE4EF-E9D8-4F21-A30F-A4A7EC14B5A8}" sibTransId="{029054C7-1134-47F9-8BE8-4E81839B18E1}"/>
    <dgm:cxn modelId="{7CD36428-1A25-4F48-BA29-8F6E4230B2E1}" type="presOf" srcId="{07494C1E-E710-41B9-BE79-092B72599B5E}" destId="{74AE5F3E-7C93-45C8-8218-608B57EDEA6F}" srcOrd="0" destOrd="0" presId="urn:microsoft.com/office/officeart/2005/8/layout/cycle8"/>
    <dgm:cxn modelId="{1278E03F-FEA7-41A1-B39F-E7BB9E04F24F}" type="presOf" srcId="{15FC3B92-3A56-4E03-A7EE-EB5514441347}" destId="{C6DC2A09-B8C8-4CD9-8721-2B9772F05819}" srcOrd="1" destOrd="0" presId="urn:microsoft.com/office/officeart/2005/8/layout/cycle8"/>
    <dgm:cxn modelId="{13461A8B-B973-4DCB-968D-B7D232CE416A}" type="presParOf" srcId="{928D2228-91C7-4DC1-85E8-82AAED8BA5D0}" destId="{121E8918-7C24-4706-ACF1-33F1356332E6}" srcOrd="0" destOrd="0" presId="urn:microsoft.com/office/officeart/2005/8/layout/cycle8"/>
    <dgm:cxn modelId="{2E4412A9-1799-46EE-A095-6B4775FBEFE2}" type="presParOf" srcId="{928D2228-91C7-4DC1-85E8-82AAED8BA5D0}" destId="{9D051FD8-5C50-42C7-813F-70592D558C20}" srcOrd="1" destOrd="0" presId="urn:microsoft.com/office/officeart/2005/8/layout/cycle8"/>
    <dgm:cxn modelId="{D3B13569-6292-4260-8653-511DCEBEB1C5}" type="presParOf" srcId="{928D2228-91C7-4DC1-85E8-82AAED8BA5D0}" destId="{BA9ED617-2809-4AD0-9906-F9C6920B4025}" srcOrd="2" destOrd="0" presId="urn:microsoft.com/office/officeart/2005/8/layout/cycle8"/>
    <dgm:cxn modelId="{12E31562-1F0A-4614-9699-F7AE2C8A7E0D}" type="presParOf" srcId="{928D2228-91C7-4DC1-85E8-82AAED8BA5D0}" destId="{C6DC2A09-B8C8-4CD9-8721-2B9772F05819}" srcOrd="3" destOrd="0" presId="urn:microsoft.com/office/officeart/2005/8/layout/cycle8"/>
    <dgm:cxn modelId="{FD244F39-E19C-4653-8538-9DEC4D2A80E3}" type="presParOf" srcId="{928D2228-91C7-4DC1-85E8-82AAED8BA5D0}" destId="{F28E5FC2-D929-4AAD-9E88-7FDF59AB8B7C}" srcOrd="4" destOrd="0" presId="urn:microsoft.com/office/officeart/2005/8/layout/cycle8"/>
    <dgm:cxn modelId="{A649263C-5463-409E-8603-F43D351E8B61}" type="presParOf" srcId="{928D2228-91C7-4DC1-85E8-82AAED8BA5D0}" destId="{D6056CFA-CDFB-46C2-9873-A513A3EBB6F4}" srcOrd="5" destOrd="0" presId="urn:microsoft.com/office/officeart/2005/8/layout/cycle8"/>
    <dgm:cxn modelId="{8621B92B-28FE-4F17-9DA6-DD6A949A8B77}" type="presParOf" srcId="{928D2228-91C7-4DC1-85E8-82AAED8BA5D0}" destId="{F687B942-16BD-4488-90EE-A3DD029172DE}" srcOrd="6" destOrd="0" presId="urn:microsoft.com/office/officeart/2005/8/layout/cycle8"/>
    <dgm:cxn modelId="{FE9E30A1-DE36-4565-B574-AC118F49F715}" type="presParOf" srcId="{928D2228-91C7-4DC1-85E8-82AAED8BA5D0}" destId="{13A5EA00-2362-44A6-BA95-22EF6FA4B7D2}" srcOrd="7" destOrd="0" presId="urn:microsoft.com/office/officeart/2005/8/layout/cycle8"/>
    <dgm:cxn modelId="{D09C8D42-3EC3-4251-B6E3-9BBE24A3F34A}" type="presParOf" srcId="{928D2228-91C7-4DC1-85E8-82AAED8BA5D0}" destId="{74AE5F3E-7C93-45C8-8218-608B57EDEA6F}" srcOrd="8" destOrd="0" presId="urn:microsoft.com/office/officeart/2005/8/layout/cycle8"/>
    <dgm:cxn modelId="{B0D4654D-237B-489D-9FE4-B69C91CE9E53}" type="presParOf" srcId="{928D2228-91C7-4DC1-85E8-82AAED8BA5D0}" destId="{D246D35A-FDC5-4423-806F-2104F9EFEEEC}" srcOrd="9" destOrd="0" presId="urn:microsoft.com/office/officeart/2005/8/layout/cycle8"/>
    <dgm:cxn modelId="{BCE00950-2B1C-4A10-B7BD-9E23BED2AA6E}" type="presParOf" srcId="{928D2228-91C7-4DC1-85E8-82AAED8BA5D0}" destId="{F3631B95-AD44-4BDF-82F4-A81B9083A268}" srcOrd="10" destOrd="0" presId="urn:microsoft.com/office/officeart/2005/8/layout/cycle8"/>
    <dgm:cxn modelId="{FF82539E-5CC8-414D-A36D-D4DD4CCD6569}" type="presParOf" srcId="{928D2228-91C7-4DC1-85E8-82AAED8BA5D0}" destId="{71A0192F-DC38-4136-AF08-9B064B01AE83}" srcOrd="11" destOrd="0" presId="urn:microsoft.com/office/officeart/2005/8/layout/cycle8"/>
    <dgm:cxn modelId="{6C9A03F8-601E-4E4D-8C65-BBAB7E8BAF60}" type="presParOf" srcId="{928D2228-91C7-4DC1-85E8-82AAED8BA5D0}" destId="{B6673BE8-3F56-493E-ACE2-774541800661}" srcOrd="12" destOrd="0" presId="urn:microsoft.com/office/officeart/2005/8/layout/cycle8"/>
    <dgm:cxn modelId="{695E2A3B-64B6-4173-8B22-5E3F65D51FE5}" type="presParOf" srcId="{928D2228-91C7-4DC1-85E8-82AAED8BA5D0}" destId="{6C6B1E83-7D7F-496E-B893-AE32BBA34C9E}" srcOrd="13" destOrd="0" presId="urn:microsoft.com/office/officeart/2005/8/layout/cycle8"/>
    <dgm:cxn modelId="{DB8973B7-6D3F-4866-949A-8FCB7838563F}" type="presParOf" srcId="{928D2228-91C7-4DC1-85E8-82AAED8BA5D0}" destId="{31EF7382-71E6-4F30-85B2-7228E640550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EF804D-B972-4CD4-AAE3-BE81EA5CC6EF}" type="doc">
      <dgm:prSet loTypeId="urn:microsoft.com/office/officeart/2005/8/layout/hierarchy3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1423DD2D-10DD-458B-B7CF-F681B306505F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479E83-F114-41F5-8301-F7A9C8E88973}" type="parTrans" cxnId="{018069FB-342F-4EFC-BF91-C803CF52167E}">
      <dgm:prSet/>
      <dgm:spPr/>
      <dgm:t>
        <a:bodyPr/>
        <a:lstStyle/>
        <a:p>
          <a:endParaRPr lang="ru-RU"/>
        </a:p>
      </dgm:t>
    </dgm:pt>
    <dgm:pt modelId="{5C0DA346-44C6-432D-8BE1-8F2BF0626574}" type="sibTrans" cxnId="{018069FB-342F-4EFC-BF91-C803CF52167E}">
      <dgm:prSet/>
      <dgm:spPr/>
      <dgm:t>
        <a:bodyPr/>
        <a:lstStyle/>
        <a:p>
          <a:endParaRPr lang="ru-RU"/>
        </a:p>
      </dgm:t>
    </dgm:pt>
    <dgm:pt modelId="{50BDCAC7-0F5B-4E85-A081-433F3651FA7B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800" b="1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Приветствие </a:t>
          </a:r>
        </a:p>
        <a:p>
          <a:r>
            <a:rPr lang="ru-RU" sz="1800" b="0" i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«Найди своих» </a:t>
          </a:r>
        </a:p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(организация групповой работы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9388F2-9F01-4569-A98A-F8E72A759795}" type="parTrans" cxnId="{A31D3726-4F81-4CCC-94DB-64E84F0E1800}">
      <dgm:prSet/>
      <dgm:spPr/>
      <dgm:t>
        <a:bodyPr/>
        <a:lstStyle/>
        <a:p>
          <a:endParaRPr lang="ru-RU"/>
        </a:p>
      </dgm:t>
    </dgm:pt>
    <dgm:pt modelId="{12D22D97-C663-4710-892C-7FC38048BC64}" type="sibTrans" cxnId="{A31D3726-4F81-4CCC-94DB-64E84F0E1800}">
      <dgm:prSet/>
      <dgm:spPr/>
      <dgm:t>
        <a:bodyPr/>
        <a:lstStyle/>
        <a:p>
          <a:endParaRPr lang="ru-RU"/>
        </a:p>
      </dgm:t>
    </dgm:pt>
    <dgm:pt modelId="{CFFD8A71-FE8B-4A79-BF54-FD72D08E6F1B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600" b="1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Активизация знаний </a:t>
          </a:r>
        </a:p>
        <a:p>
          <a:r>
            <a:rPr lang="ru-RU" sz="1600" b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«Знаешь ли ты»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(словарная работа)</a:t>
          </a:r>
        </a:p>
        <a:p>
          <a:r>
            <a:rPr lang="ru-RU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мозговой штурм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(Групповая работа 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877C44-08BD-4A3D-B5C2-23A015142A8F}" type="parTrans" cxnId="{AB90C5CC-3A16-4767-87D0-7DA3B3068E56}">
      <dgm:prSet/>
      <dgm:spPr/>
      <dgm:t>
        <a:bodyPr/>
        <a:lstStyle/>
        <a:p>
          <a:endParaRPr lang="ru-RU"/>
        </a:p>
      </dgm:t>
    </dgm:pt>
    <dgm:pt modelId="{9D37A8DD-4C2F-4BE3-977E-DC8149690BD2}" type="sibTrans" cxnId="{AB90C5CC-3A16-4767-87D0-7DA3B3068E56}">
      <dgm:prSet/>
      <dgm:spPr/>
      <dgm:t>
        <a:bodyPr/>
        <a:lstStyle/>
        <a:p>
          <a:endParaRPr lang="ru-RU"/>
        </a:p>
      </dgm:t>
    </dgm:pt>
    <dgm:pt modelId="{BDA9AC1C-9F51-4459-BED0-B1E85D22E1AE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ЗНАНИЕ.ПОНИМАНИЕ</a:t>
          </a:r>
        </a:p>
        <a:p>
          <a:r>
            <a:rPr lang="ru-RU" sz="14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Чтение. Говорение</a:t>
          </a:r>
        </a:p>
        <a:p>
          <a:r>
            <a:rPr lang="ru-RU" sz="1400" b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«Сравнительная таблица»</a:t>
          </a:r>
        </a:p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(групповая работа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0B14AF-6DFB-4EC8-B0C0-11DD04080EAF}" type="parTrans" cxnId="{033328F2-EF97-46EE-BBFF-462C9EBBB4D3}">
      <dgm:prSet/>
      <dgm:spPr/>
      <dgm:t>
        <a:bodyPr/>
        <a:lstStyle/>
        <a:p>
          <a:endParaRPr lang="ru-RU"/>
        </a:p>
      </dgm:t>
    </dgm:pt>
    <dgm:pt modelId="{BEA18F8B-0BFC-4537-855B-8964067E08E6}" type="sibTrans" cxnId="{033328F2-EF97-46EE-BBFF-462C9EBBB4D3}">
      <dgm:prSet/>
      <dgm:spPr/>
      <dgm:t>
        <a:bodyPr/>
        <a:lstStyle/>
        <a:p>
          <a:endParaRPr lang="ru-RU"/>
        </a:p>
      </dgm:t>
    </dgm:pt>
    <dgm:pt modelId="{4DC52D2E-2C4E-4F07-82E6-11DB627CA456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endParaRPr lang="ru-RU" sz="1200" b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1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  <a:p>
          <a:endParaRPr lang="ru-RU" sz="1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ПРИМЕНЕНИЕ</a:t>
          </a:r>
        </a:p>
        <a:p>
          <a:r>
            <a:rPr lang="ru-RU" sz="1400" b="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Слушание.Чтение.Говорение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6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аудиоматериалом</a:t>
          </a:r>
        </a:p>
        <a:p>
          <a:r>
            <a:rPr lang="ru-RU" sz="16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Жужжащее чтение, ответы на вопросы</a:t>
          </a:r>
        </a:p>
        <a:p>
          <a:r>
            <a:rPr lang="ru-RU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b="0" u="none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b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2CCB2-D0AA-4D08-B340-F078981F7F1C}" type="parTrans" cxnId="{FCD9329E-5984-467E-8429-252F31BEE024}">
      <dgm:prSet/>
      <dgm:spPr/>
      <dgm:t>
        <a:bodyPr/>
        <a:lstStyle/>
        <a:p>
          <a:endParaRPr lang="ru-RU"/>
        </a:p>
      </dgm:t>
    </dgm:pt>
    <dgm:pt modelId="{D43C7FB1-F7CC-4E1C-B873-148926C6766E}" type="sibTrans" cxnId="{FCD9329E-5984-467E-8429-252F31BEE024}">
      <dgm:prSet/>
      <dgm:spPr/>
      <dgm:t>
        <a:bodyPr/>
        <a:lstStyle/>
        <a:p>
          <a:endParaRPr lang="ru-RU"/>
        </a:p>
      </dgm:t>
    </dgm:pt>
    <dgm:pt modelId="{560E968C-E3A0-4A3B-8601-49F633A9C558}">
      <dgm:prSet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Инструкция по д/з</a:t>
          </a:r>
        </a:p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Дифференцированные задания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F47F76-CC7A-4338-986D-0C68947A34CD}" type="parTrans" cxnId="{62F7241E-6487-4E36-A691-59E75D515809}">
      <dgm:prSet/>
      <dgm:spPr/>
      <dgm:t>
        <a:bodyPr/>
        <a:lstStyle/>
        <a:p>
          <a:endParaRPr lang="ru-RU"/>
        </a:p>
      </dgm:t>
    </dgm:pt>
    <dgm:pt modelId="{2E3042C9-D5E0-4E3D-B99F-94617FA8E691}" type="sibTrans" cxnId="{62F7241E-6487-4E36-A691-59E75D515809}">
      <dgm:prSet/>
      <dgm:spPr/>
      <dgm:t>
        <a:bodyPr/>
        <a:lstStyle/>
        <a:p>
          <a:endParaRPr lang="ru-RU"/>
        </a:p>
      </dgm:t>
    </dgm:pt>
    <dgm:pt modelId="{D1259F38-84BE-4F9E-BCE9-15C258B3EEA5}">
      <dgm:prSet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endParaRPr lang="ru-RU" sz="1600" u="sng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Рефлексия </a:t>
          </a:r>
        </a:p>
        <a:p>
          <a:r>
            <a:rPr lang="ru-RU" sz="16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«Рефлексивный экран»</a:t>
          </a:r>
          <a:endParaRPr lang="ru-RU" sz="16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pres?slideindex=1&amp;slidetitle="/>
          </dgm14:cNvPr>
        </a:ext>
      </dgm:extLst>
    </dgm:pt>
    <dgm:pt modelId="{5632211C-F8C5-47D3-A3DA-8ACADB1C8F82}" type="parTrans" cxnId="{BC606E8C-835F-4169-B41C-2D875361DAD0}">
      <dgm:prSet/>
      <dgm:spPr/>
      <dgm:t>
        <a:bodyPr/>
        <a:lstStyle/>
        <a:p>
          <a:endParaRPr lang="ru-RU"/>
        </a:p>
      </dgm:t>
    </dgm:pt>
    <dgm:pt modelId="{E2200AE7-49C4-4C96-B322-82F46EB2214D}" type="sibTrans" cxnId="{BC606E8C-835F-4169-B41C-2D875361DAD0}">
      <dgm:prSet/>
      <dgm:spPr/>
      <dgm:t>
        <a:bodyPr/>
        <a:lstStyle/>
        <a:p>
          <a:endParaRPr lang="ru-RU"/>
        </a:p>
      </dgm:t>
    </dgm:pt>
    <dgm:pt modelId="{E31AE834-FE96-4D89-8EBC-D64F7A5B0A93}">
      <dgm:prSet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.СИНТЕЗ</a:t>
          </a:r>
        </a:p>
        <a:p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Чтение. Письмо.</a:t>
          </a:r>
        </a:p>
        <a:p>
          <a:r>
            <a:rPr lang="ru-RU" sz="1200" b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«Проверь себя!»</a:t>
          </a:r>
        </a:p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</a:t>
          </a:r>
        </a:p>
        <a:p>
          <a:r>
            <a:rPr lang="ru-RU" sz="1200" b="0" i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«Одноминутное эссе»</a:t>
          </a:r>
          <a:endParaRPr lang="ru-RU" sz="1200" b="0" i="0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1EBA63-C19D-4893-8C84-A96E31559916}" type="parTrans" cxnId="{DC503BF8-F0BC-4480-A572-B9EED0783A17}">
      <dgm:prSet/>
      <dgm:spPr/>
      <dgm:t>
        <a:bodyPr/>
        <a:lstStyle/>
        <a:p>
          <a:endParaRPr lang="ru-RU"/>
        </a:p>
      </dgm:t>
    </dgm:pt>
    <dgm:pt modelId="{82D38825-3114-48F4-A7FE-E48246DA0F70}" type="sibTrans" cxnId="{DC503BF8-F0BC-4480-A572-B9EED0783A17}">
      <dgm:prSet/>
      <dgm:spPr/>
      <dgm:t>
        <a:bodyPr/>
        <a:lstStyle/>
        <a:p>
          <a:endParaRPr lang="ru-RU"/>
        </a:p>
      </dgm:t>
    </dgm:pt>
    <dgm:pt modelId="{5F89C67F-8FEA-434A-96F0-72D2251032EE}" type="pres">
      <dgm:prSet presAssocID="{6EEF804D-B972-4CD4-AAE3-BE81EA5CC6E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F5690D2-1D15-446A-88C4-7221E15CD663}" type="pres">
      <dgm:prSet presAssocID="{1423DD2D-10DD-458B-B7CF-F681B306505F}" presName="root" presStyleCnt="0"/>
      <dgm:spPr/>
    </dgm:pt>
    <dgm:pt modelId="{B9530050-B3F8-4203-BF1C-DBFC14C90D9A}" type="pres">
      <dgm:prSet presAssocID="{1423DD2D-10DD-458B-B7CF-F681B306505F}" presName="rootComposite" presStyleCnt="0"/>
      <dgm:spPr/>
    </dgm:pt>
    <dgm:pt modelId="{9B5617F7-0D6E-44EC-A0FF-28326BDAA109}" type="pres">
      <dgm:prSet presAssocID="{1423DD2D-10DD-458B-B7CF-F681B306505F}" presName="rootText" presStyleLbl="node1" presStyleIdx="0" presStyleCnt="3" custScaleX="134870" custScaleY="75684" custLinFactY="45712" custLinFactNeighborX="64797" custLinFactNeighborY="100000"/>
      <dgm:spPr/>
      <dgm:t>
        <a:bodyPr/>
        <a:lstStyle/>
        <a:p>
          <a:endParaRPr lang="ru-RU"/>
        </a:p>
      </dgm:t>
    </dgm:pt>
    <dgm:pt modelId="{EA74A2F0-4209-40D1-B776-FCAF5C2B59D6}" type="pres">
      <dgm:prSet presAssocID="{1423DD2D-10DD-458B-B7CF-F681B306505F}" presName="rootConnector" presStyleLbl="node1" presStyleIdx="0" presStyleCnt="3"/>
      <dgm:spPr/>
      <dgm:t>
        <a:bodyPr/>
        <a:lstStyle/>
        <a:p>
          <a:endParaRPr lang="ru-RU"/>
        </a:p>
      </dgm:t>
    </dgm:pt>
    <dgm:pt modelId="{B647F80F-3771-4951-9020-94F566BDE03B}" type="pres">
      <dgm:prSet presAssocID="{1423DD2D-10DD-458B-B7CF-F681B306505F}" presName="childShape" presStyleCnt="0"/>
      <dgm:spPr/>
    </dgm:pt>
    <dgm:pt modelId="{0ACB08FA-2B1A-4A59-BE8C-4C9F67295EB3}" type="pres">
      <dgm:prSet presAssocID="{C59388F2-9F01-4569-A98A-F8E72A759795}" presName="Name13" presStyleLbl="parChTrans1D2" presStyleIdx="0" presStyleCnt="5"/>
      <dgm:spPr/>
      <dgm:t>
        <a:bodyPr/>
        <a:lstStyle/>
        <a:p>
          <a:endParaRPr lang="ru-RU"/>
        </a:p>
      </dgm:t>
    </dgm:pt>
    <dgm:pt modelId="{D38A96E5-EC92-4489-A687-D0A43DAD424A}" type="pres">
      <dgm:prSet presAssocID="{50BDCAC7-0F5B-4E85-A081-433F3651FA7B}" presName="childText" presStyleLbl="bgAcc1" presStyleIdx="0" presStyleCnt="5" custScaleX="250616" custScaleY="173265" custLinFactNeighborX="7746" custLinFactNeighborY="-30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516B0-BCF4-4A90-BC2F-7A2D4EA754B8}" type="pres">
      <dgm:prSet presAssocID="{B9877C44-08BD-4A3D-B5C2-23A015142A8F}" presName="Name13" presStyleLbl="parChTrans1D2" presStyleIdx="1" presStyleCnt="5"/>
      <dgm:spPr/>
      <dgm:t>
        <a:bodyPr/>
        <a:lstStyle/>
        <a:p>
          <a:endParaRPr lang="ru-RU"/>
        </a:p>
      </dgm:t>
    </dgm:pt>
    <dgm:pt modelId="{E6CB40B6-495F-4C70-BE59-68A359D43CF1}" type="pres">
      <dgm:prSet presAssocID="{CFFD8A71-FE8B-4A79-BF54-FD72D08E6F1B}" presName="childText" presStyleLbl="bgAcc1" presStyleIdx="1" presStyleCnt="5" custScaleX="288035" custScaleY="213696" custLinFactNeighborX="-14526" custLinFactNeighborY="17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2BEB2D-912F-42B0-96DD-D67943273C0C}" type="pres">
      <dgm:prSet presAssocID="{BDA9AC1C-9F51-4459-BED0-B1E85D22E1AE}" presName="root" presStyleCnt="0"/>
      <dgm:spPr/>
    </dgm:pt>
    <dgm:pt modelId="{5905BB87-1CF9-43B9-AFE5-677E2E2FBD69}" type="pres">
      <dgm:prSet presAssocID="{BDA9AC1C-9F51-4459-BED0-B1E85D22E1AE}" presName="rootComposite" presStyleCnt="0"/>
      <dgm:spPr/>
    </dgm:pt>
    <dgm:pt modelId="{B557CA8E-F658-4772-AE95-EF8D61652C12}" type="pres">
      <dgm:prSet presAssocID="{BDA9AC1C-9F51-4459-BED0-B1E85D22E1AE}" presName="rootText" presStyleLbl="node1" presStyleIdx="1" presStyleCnt="3" custScaleX="339824" custScaleY="202681" custLinFactNeighborX="36801" custLinFactNeighborY="-8956"/>
      <dgm:spPr/>
      <dgm:t>
        <a:bodyPr/>
        <a:lstStyle/>
        <a:p>
          <a:endParaRPr lang="ru-RU"/>
        </a:p>
      </dgm:t>
    </dgm:pt>
    <dgm:pt modelId="{AEEE6641-6B58-4774-B5B9-12D9B93D9F5C}" type="pres">
      <dgm:prSet presAssocID="{BDA9AC1C-9F51-4459-BED0-B1E85D22E1AE}" presName="rootConnector" presStyleLbl="node1" presStyleIdx="1" presStyleCnt="3"/>
      <dgm:spPr/>
      <dgm:t>
        <a:bodyPr/>
        <a:lstStyle/>
        <a:p>
          <a:endParaRPr lang="ru-RU"/>
        </a:p>
      </dgm:t>
    </dgm:pt>
    <dgm:pt modelId="{0FF472D4-5582-4457-A29B-4A8E523279F6}" type="pres">
      <dgm:prSet presAssocID="{BDA9AC1C-9F51-4459-BED0-B1E85D22E1AE}" presName="childShape" presStyleCnt="0"/>
      <dgm:spPr/>
    </dgm:pt>
    <dgm:pt modelId="{55302180-71EB-409E-B6B2-0E44E6F5E741}" type="pres">
      <dgm:prSet presAssocID="{D572CCB2-D0AA-4D08-B340-F078981F7F1C}" presName="Name13" presStyleLbl="parChTrans1D2" presStyleIdx="2" presStyleCnt="5"/>
      <dgm:spPr/>
      <dgm:t>
        <a:bodyPr/>
        <a:lstStyle/>
        <a:p>
          <a:endParaRPr lang="ru-RU"/>
        </a:p>
      </dgm:t>
    </dgm:pt>
    <dgm:pt modelId="{1DFCF968-FB21-438C-85C7-A387E73ECDE4}" type="pres">
      <dgm:prSet presAssocID="{4DC52D2E-2C4E-4F07-82E6-11DB627CA456}" presName="childText" presStyleLbl="bgAcc1" presStyleIdx="2" presStyleCnt="5" custScaleX="420190" custScaleY="185392" custLinFactNeighborX="-36659" custLinFactNeighborY="-24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D2807-D86E-4F19-B249-777956797F6A}" type="pres">
      <dgm:prSet presAssocID="{CC1EBA63-C19D-4893-8C84-A96E31559916}" presName="Name13" presStyleLbl="parChTrans1D2" presStyleIdx="3" presStyleCnt="5"/>
      <dgm:spPr/>
      <dgm:t>
        <a:bodyPr/>
        <a:lstStyle/>
        <a:p>
          <a:endParaRPr lang="ru-RU"/>
        </a:p>
      </dgm:t>
    </dgm:pt>
    <dgm:pt modelId="{8A44DA8E-851B-41D0-AE66-A740485BF5C8}" type="pres">
      <dgm:prSet presAssocID="{E31AE834-FE96-4D89-8EBC-D64F7A5B0A93}" presName="childText" presStyleLbl="bgAcc1" presStyleIdx="3" presStyleCnt="5" custScaleX="423736" custScaleY="158781" custLinFactNeighborX="-38432" custLinFactNeighborY="-366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C95CA-2AB4-42D3-91E6-A647846309AE}" type="pres">
      <dgm:prSet presAssocID="{560E968C-E3A0-4A3B-8601-49F633A9C558}" presName="root" presStyleCnt="0"/>
      <dgm:spPr/>
    </dgm:pt>
    <dgm:pt modelId="{CB8EA2C3-8F06-4D8E-A0CB-56D0C0C821FE}" type="pres">
      <dgm:prSet presAssocID="{560E968C-E3A0-4A3B-8601-49F633A9C558}" presName="rootComposite" presStyleCnt="0"/>
      <dgm:spPr/>
    </dgm:pt>
    <dgm:pt modelId="{AE01A563-08CA-41AC-9217-0CE685CC3C34}" type="pres">
      <dgm:prSet presAssocID="{560E968C-E3A0-4A3B-8601-49F633A9C558}" presName="rootText" presStyleLbl="node1" presStyleIdx="2" presStyleCnt="3" custScaleX="189492" custScaleY="174888" custLinFactNeighborX="49452" custLinFactNeighborY="66677"/>
      <dgm:spPr/>
      <dgm:t>
        <a:bodyPr/>
        <a:lstStyle/>
        <a:p>
          <a:endParaRPr lang="ru-RU"/>
        </a:p>
      </dgm:t>
    </dgm:pt>
    <dgm:pt modelId="{76E81F2A-7CAC-4051-A2B8-3FDF5BC8EE81}" type="pres">
      <dgm:prSet presAssocID="{560E968C-E3A0-4A3B-8601-49F633A9C558}" presName="rootConnector" presStyleLbl="node1" presStyleIdx="2" presStyleCnt="3"/>
      <dgm:spPr/>
      <dgm:t>
        <a:bodyPr/>
        <a:lstStyle/>
        <a:p>
          <a:endParaRPr lang="ru-RU"/>
        </a:p>
      </dgm:t>
    </dgm:pt>
    <dgm:pt modelId="{5CA22937-B4CF-4895-98C9-AC9A8753D22A}" type="pres">
      <dgm:prSet presAssocID="{560E968C-E3A0-4A3B-8601-49F633A9C558}" presName="childShape" presStyleCnt="0"/>
      <dgm:spPr/>
    </dgm:pt>
    <dgm:pt modelId="{5130731A-E5FF-411E-828E-81FB825C836E}" type="pres">
      <dgm:prSet presAssocID="{5632211C-F8C5-47D3-A3DA-8ACADB1C8F82}" presName="Name13" presStyleLbl="parChTrans1D2" presStyleIdx="4" presStyleCnt="5"/>
      <dgm:spPr/>
      <dgm:t>
        <a:bodyPr/>
        <a:lstStyle/>
        <a:p>
          <a:endParaRPr lang="ru-RU"/>
        </a:p>
      </dgm:t>
    </dgm:pt>
    <dgm:pt modelId="{6DD85210-05BF-45A6-BE09-480D88FD96E8}" type="pres">
      <dgm:prSet presAssocID="{D1259F38-84BE-4F9E-BCE9-15C258B3EEA5}" presName="childText" presStyleLbl="bgAcc1" presStyleIdx="4" presStyleCnt="5" custScaleX="269454" custScaleY="204389" custLinFactY="19021" custLinFactNeighborX="-919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7F5738-463E-41D5-85AC-9A601A075821}" type="presOf" srcId="{560E968C-E3A0-4A3B-8601-49F633A9C558}" destId="{AE01A563-08CA-41AC-9217-0CE685CC3C34}" srcOrd="0" destOrd="0" presId="urn:microsoft.com/office/officeart/2005/8/layout/hierarchy3"/>
    <dgm:cxn modelId="{4F0C7982-24B6-45EA-AB4A-D49E80BFB8A4}" type="presOf" srcId="{BDA9AC1C-9F51-4459-BED0-B1E85D22E1AE}" destId="{AEEE6641-6B58-4774-B5B9-12D9B93D9F5C}" srcOrd="1" destOrd="0" presId="urn:microsoft.com/office/officeart/2005/8/layout/hierarchy3"/>
    <dgm:cxn modelId="{4171B769-C451-47B2-98EF-89C5F24B61C6}" type="presOf" srcId="{4DC52D2E-2C4E-4F07-82E6-11DB627CA456}" destId="{1DFCF968-FB21-438C-85C7-A387E73ECDE4}" srcOrd="0" destOrd="0" presId="urn:microsoft.com/office/officeart/2005/8/layout/hierarchy3"/>
    <dgm:cxn modelId="{BC606E8C-835F-4169-B41C-2D875361DAD0}" srcId="{560E968C-E3A0-4A3B-8601-49F633A9C558}" destId="{D1259F38-84BE-4F9E-BCE9-15C258B3EEA5}" srcOrd="0" destOrd="0" parTransId="{5632211C-F8C5-47D3-A3DA-8ACADB1C8F82}" sibTransId="{E2200AE7-49C4-4C96-B322-82F46EB2214D}"/>
    <dgm:cxn modelId="{A31D3726-4F81-4CCC-94DB-64E84F0E1800}" srcId="{1423DD2D-10DD-458B-B7CF-F681B306505F}" destId="{50BDCAC7-0F5B-4E85-A081-433F3651FA7B}" srcOrd="0" destOrd="0" parTransId="{C59388F2-9F01-4569-A98A-F8E72A759795}" sibTransId="{12D22D97-C663-4710-892C-7FC38048BC64}"/>
    <dgm:cxn modelId="{033328F2-EF97-46EE-BBFF-462C9EBBB4D3}" srcId="{6EEF804D-B972-4CD4-AAE3-BE81EA5CC6EF}" destId="{BDA9AC1C-9F51-4459-BED0-B1E85D22E1AE}" srcOrd="1" destOrd="0" parTransId="{690B14AF-6DFB-4EC8-B0C0-11DD04080EAF}" sibTransId="{BEA18F8B-0BFC-4537-855B-8964067E08E6}"/>
    <dgm:cxn modelId="{999E8DE2-A80C-4F0E-A4A1-94F50F8EED36}" type="presOf" srcId="{1423DD2D-10DD-458B-B7CF-F681B306505F}" destId="{9B5617F7-0D6E-44EC-A0FF-28326BDAA109}" srcOrd="0" destOrd="0" presId="urn:microsoft.com/office/officeart/2005/8/layout/hierarchy3"/>
    <dgm:cxn modelId="{F60D652B-7046-49BC-8489-A16A0B73C801}" type="presOf" srcId="{1423DD2D-10DD-458B-B7CF-F681B306505F}" destId="{EA74A2F0-4209-40D1-B776-FCAF5C2B59D6}" srcOrd="1" destOrd="0" presId="urn:microsoft.com/office/officeart/2005/8/layout/hierarchy3"/>
    <dgm:cxn modelId="{FFBF2408-2F29-4761-B8CC-894BEC17FAEA}" type="presOf" srcId="{D572CCB2-D0AA-4D08-B340-F078981F7F1C}" destId="{55302180-71EB-409E-B6B2-0E44E6F5E741}" srcOrd="0" destOrd="0" presId="urn:microsoft.com/office/officeart/2005/8/layout/hierarchy3"/>
    <dgm:cxn modelId="{DC503BF8-F0BC-4480-A572-B9EED0783A17}" srcId="{BDA9AC1C-9F51-4459-BED0-B1E85D22E1AE}" destId="{E31AE834-FE96-4D89-8EBC-D64F7A5B0A93}" srcOrd="1" destOrd="0" parTransId="{CC1EBA63-C19D-4893-8C84-A96E31559916}" sibTransId="{82D38825-3114-48F4-A7FE-E48246DA0F70}"/>
    <dgm:cxn modelId="{1D85C76B-78DC-489E-8EE3-34237A18D97D}" type="presOf" srcId="{BDA9AC1C-9F51-4459-BED0-B1E85D22E1AE}" destId="{B557CA8E-F658-4772-AE95-EF8D61652C12}" srcOrd="0" destOrd="0" presId="urn:microsoft.com/office/officeart/2005/8/layout/hierarchy3"/>
    <dgm:cxn modelId="{B08637B9-9EDD-4ABF-9E6C-BCFC44F6B385}" type="presOf" srcId="{50BDCAC7-0F5B-4E85-A081-433F3651FA7B}" destId="{D38A96E5-EC92-4489-A687-D0A43DAD424A}" srcOrd="0" destOrd="0" presId="urn:microsoft.com/office/officeart/2005/8/layout/hierarchy3"/>
    <dgm:cxn modelId="{018069FB-342F-4EFC-BF91-C803CF52167E}" srcId="{6EEF804D-B972-4CD4-AAE3-BE81EA5CC6EF}" destId="{1423DD2D-10DD-458B-B7CF-F681B306505F}" srcOrd="0" destOrd="0" parTransId="{FE479E83-F114-41F5-8301-F7A9C8E88973}" sibTransId="{5C0DA346-44C6-432D-8BE1-8F2BF0626574}"/>
    <dgm:cxn modelId="{FCD9329E-5984-467E-8429-252F31BEE024}" srcId="{BDA9AC1C-9F51-4459-BED0-B1E85D22E1AE}" destId="{4DC52D2E-2C4E-4F07-82E6-11DB627CA456}" srcOrd="0" destOrd="0" parTransId="{D572CCB2-D0AA-4D08-B340-F078981F7F1C}" sibTransId="{D43C7FB1-F7CC-4E1C-B873-148926C6766E}"/>
    <dgm:cxn modelId="{61243C20-C310-4D27-82E3-D3C6840AD799}" type="presOf" srcId="{CC1EBA63-C19D-4893-8C84-A96E31559916}" destId="{D48D2807-D86E-4F19-B249-777956797F6A}" srcOrd="0" destOrd="0" presId="urn:microsoft.com/office/officeart/2005/8/layout/hierarchy3"/>
    <dgm:cxn modelId="{05E59EDD-E375-47F2-8B6C-57E057A0EFE0}" type="presOf" srcId="{CFFD8A71-FE8B-4A79-BF54-FD72D08E6F1B}" destId="{E6CB40B6-495F-4C70-BE59-68A359D43CF1}" srcOrd="0" destOrd="0" presId="urn:microsoft.com/office/officeart/2005/8/layout/hierarchy3"/>
    <dgm:cxn modelId="{7B175150-0BA9-4E5A-85C9-F24DCC00299C}" type="presOf" srcId="{560E968C-E3A0-4A3B-8601-49F633A9C558}" destId="{76E81F2A-7CAC-4051-A2B8-3FDF5BC8EE81}" srcOrd="1" destOrd="0" presId="urn:microsoft.com/office/officeart/2005/8/layout/hierarchy3"/>
    <dgm:cxn modelId="{62F7241E-6487-4E36-A691-59E75D515809}" srcId="{6EEF804D-B972-4CD4-AAE3-BE81EA5CC6EF}" destId="{560E968C-E3A0-4A3B-8601-49F633A9C558}" srcOrd="2" destOrd="0" parTransId="{DAF47F76-CC7A-4338-986D-0C68947A34CD}" sibTransId="{2E3042C9-D5E0-4E3D-B99F-94617FA8E691}"/>
    <dgm:cxn modelId="{14E92BB4-629E-4F63-A09A-704BDFF4188E}" type="presOf" srcId="{D1259F38-84BE-4F9E-BCE9-15C258B3EEA5}" destId="{6DD85210-05BF-45A6-BE09-480D88FD96E8}" srcOrd="0" destOrd="0" presId="urn:microsoft.com/office/officeart/2005/8/layout/hierarchy3"/>
    <dgm:cxn modelId="{90F589C9-3A14-443C-B693-2DD5F3385278}" type="presOf" srcId="{C59388F2-9F01-4569-A98A-F8E72A759795}" destId="{0ACB08FA-2B1A-4A59-BE8C-4C9F67295EB3}" srcOrd="0" destOrd="0" presId="urn:microsoft.com/office/officeart/2005/8/layout/hierarchy3"/>
    <dgm:cxn modelId="{46A28B2A-1394-4A6A-BB25-798F1802D865}" type="presOf" srcId="{B9877C44-08BD-4A3D-B5C2-23A015142A8F}" destId="{5F2516B0-BCF4-4A90-BC2F-7A2D4EA754B8}" srcOrd="0" destOrd="0" presId="urn:microsoft.com/office/officeart/2005/8/layout/hierarchy3"/>
    <dgm:cxn modelId="{FD69CFA9-392D-427E-A57A-CCBA2748CB9A}" type="presOf" srcId="{6EEF804D-B972-4CD4-AAE3-BE81EA5CC6EF}" destId="{5F89C67F-8FEA-434A-96F0-72D2251032EE}" srcOrd="0" destOrd="0" presId="urn:microsoft.com/office/officeart/2005/8/layout/hierarchy3"/>
    <dgm:cxn modelId="{AA3B2D14-B7AE-44DD-AD7F-1CDCA19E4480}" type="presOf" srcId="{E31AE834-FE96-4D89-8EBC-D64F7A5B0A93}" destId="{8A44DA8E-851B-41D0-AE66-A740485BF5C8}" srcOrd="0" destOrd="0" presId="urn:microsoft.com/office/officeart/2005/8/layout/hierarchy3"/>
    <dgm:cxn modelId="{AB90C5CC-3A16-4767-87D0-7DA3B3068E56}" srcId="{1423DD2D-10DD-458B-B7CF-F681B306505F}" destId="{CFFD8A71-FE8B-4A79-BF54-FD72D08E6F1B}" srcOrd="1" destOrd="0" parTransId="{B9877C44-08BD-4A3D-B5C2-23A015142A8F}" sibTransId="{9D37A8DD-4C2F-4BE3-977E-DC8149690BD2}"/>
    <dgm:cxn modelId="{AFA43C7B-771A-4E55-A4E9-CA5931819856}" type="presOf" srcId="{5632211C-F8C5-47D3-A3DA-8ACADB1C8F82}" destId="{5130731A-E5FF-411E-828E-81FB825C836E}" srcOrd="0" destOrd="0" presId="urn:microsoft.com/office/officeart/2005/8/layout/hierarchy3"/>
    <dgm:cxn modelId="{3233950C-2FF5-4B7A-BE59-AC48BA2ED23C}" type="presParOf" srcId="{5F89C67F-8FEA-434A-96F0-72D2251032EE}" destId="{3F5690D2-1D15-446A-88C4-7221E15CD663}" srcOrd="0" destOrd="0" presId="urn:microsoft.com/office/officeart/2005/8/layout/hierarchy3"/>
    <dgm:cxn modelId="{0BCFD74A-65F4-4DDF-9B93-AF63039E239A}" type="presParOf" srcId="{3F5690D2-1D15-446A-88C4-7221E15CD663}" destId="{B9530050-B3F8-4203-BF1C-DBFC14C90D9A}" srcOrd="0" destOrd="0" presId="urn:microsoft.com/office/officeart/2005/8/layout/hierarchy3"/>
    <dgm:cxn modelId="{2C85AF65-D0CB-423A-B105-5F60EBB9CB8D}" type="presParOf" srcId="{B9530050-B3F8-4203-BF1C-DBFC14C90D9A}" destId="{9B5617F7-0D6E-44EC-A0FF-28326BDAA109}" srcOrd="0" destOrd="0" presId="urn:microsoft.com/office/officeart/2005/8/layout/hierarchy3"/>
    <dgm:cxn modelId="{483DEB22-3CC8-4374-8F96-BA57457D6165}" type="presParOf" srcId="{B9530050-B3F8-4203-BF1C-DBFC14C90D9A}" destId="{EA74A2F0-4209-40D1-B776-FCAF5C2B59D6}" srcOrd="1" destOrd="0" presId="urn:microsoft.com/office/officeart/2005/8/layout/hierarchy3"/>
    <dgm:cxn modelId="{81266C86-25C8-4434-9F60-E8509C523719}" type="presParOf" srcId="{3F5690D2-1D15-446A-88C4-7221E15CD663}" destId="{B647F80F-3771-4951-9020-94F566BDE03B}" srcOrd="1" destOrd="0" presId="urn:microsoft.com/office/officeart/2005/8/layout/hierarchy3"/>
    <dgm:cxn modelId="{1D6C92C9-93A2-415B-BB07-689D99281F38}" type="presParOf" srcId="{B647F80F-3771-4951-9020-94F566BDE03B}" destId="{0ACB08FA-2B1A-4A59-BE8C-4C9F67295EB3}" srcOrd="0" destOrd="0" presId="urn:microsoft.com/office/officeart/2005/8/layout/hierarchy3"/>
    <dgm:cxn modelId="{D1D76BC7-7C6F-441A-8FA8-10CA45641339}" type="presParOf" srcId="{B647F80F-3771-4951-9020-94F566BDE03B}" destId="{D38A96E5-EC92-4489-A687-D0A43DAD424A}" srcOrd="1" destOrd="0" presId="urn:microsoft.com/office/officeart/2005/8/layout/hierarchy3"/>
    <dgm:cxn modelId="{FBE128B6-23CB-4B5B-BA70-97EFE3751F9E}" type="presParOf" srcId="{B647F80F-3771-4951-9020-94F566BDE03B}" destId="{5F2516B0-BCF4-4A90-BC2F-7A2D4EA754B8}" srcOrd="2" destOrd="0" presId="urn:microsoft.com/office/officeart/2005/8/layout/hierarchy3"/>
    <dgm:cxn modelId="{E5A3D624-A1C5-4EAC-A9D6-6231A69E4664}" type="presParOf" srcId="{B647F80F-3771-4951-9020-94F566BDE03B}" destId="{E6CB40B6-495F-4C70-BE59-68A359D43CF1}" srcOrd="3" destOrd="0" presId="urn:microsoft.com/office/officeart/2005/8/layout/hierarchy3"/>
    <dgm:cxn modelId="{FA8E0349-479A-4140-97C5-977FBAA4BA73}" type="presParOf" srcId="{5F89C67F-8FEA-434A-96F0-72D2251032EE}" destId="{B32BEB2D-912F-42B0-96DD-D67943273C0C}" srcOrd="1" destOrd="0" presId="urn:microsoft.com/office/officeart/2005/8/layout/hierarchy3"/>
    <dgm:cxn modelId="{F1699A9E-E243-4FB7-9D0C-EBA9E43DC017}" type="presParOf" srcId="{B32BEB2D-912F-42B0-96DD-D67943273C0C}" destId="{5905BB87-1CF9-43B9-AFE5-677E2E2FBD69}" srcOrd="0" destOrd="0" presId="urn:microsoft.com/office/officeart/2005/8/layout/hierarchy3"/>
    <dgm:cxn modelId="{7906D913-3E4F-4712-B5C0-81F1B8E24B6C}" type="presParOf" srcId="{5905BB87-1CF9-43B9-AFE5-677E2E2FBD69}" destId="{B557CA8E-F658-4772-AE95-EF8D61652C12}" srcOrd="0" destOrd="0" presId="urn:microsoft.com/office/officeart/2005/8/layout/hierarchy3"/>
    <dgm:cxn modelId="{AEB36664-944E-49F2-AF58-C1A6E5B225C6}" type="presParOf" srcId="{5905BB87-1CF9-43B9-AFE5-677E2E2FBD69}" destId="{AEEE6641-6B58-4774-B5B9-12D9B93D9F5C}" srcOrd="1" destOrd="0" presId="urn:microsoft.com/office/officeart/2005/8/layout/hierarchy3"/>
    <dgm:cxn modelId="{3B936F93-3D0B-4CB2-A560-1775D123B439}" type="presParOf" srcId="{B32BEB2D-912F-42B0-96DD-D67943273C0C}" destId="{0FF472D4-5582-4457-A29B-4A8E523279F6}" srcOrd="1" destOrd="0" presId="urn:microsoft.com/office/officeart/2005/8/layout/hierarchy3"/>
    <dgm:cxn modelId="{402A8265-41E6-4B45-A4CF-F3CAA4C31803}" type="presParOf" srcId="{0FF472D4-5582-4457-A29B-4A8E523279F6}" destId="{55302180-71EB-409E-B6B2-0E44E6F5E741}" srcOrd="0" destOrd="0" presId="urn:microsoft.com/office/officeart/2005/8/layout/hierarchy3"/>
    <dgm:cxn modelId="{88F78979-08C6-4306-8529-32C26A5A2000}" type="presParOf" srcId="{0FF472D4-5582-4457-A29B-4A8E523279F6}" destId="{1DFCF968-FB21-438C-85C7-A387E73ECDE4}" srcOrd="1" destOrd="0" presId="urn:microsoft.com/office/officeart/2005/8/layout/hierarchy3"/>
    <dgm:cxn modelId="{86F36E64-B7CA-4CD1-B728-32C274B26171}" type="presParOf" srcId="{0FF472D4-5582-4457-A29B-4A8E523279F6}" destId="{D48D2807-D86E-4F19-B249-777956797F6A}" srcOrd="2" destOrd="0" presId="urn:microsoft.com/office/officeart/2005/8/layout/hierarchy3"/>
    <dgm:cxn modelId="{D458FF15-76A1-4955-9D49-108CD0129218}" type="presParOf" srcId="{0FF472D4-5582-4457-A29B-4A8E523279F6}" destId="{8A44DA8E-851B-41D0-AE66-A740485BF5C8}" srcOrd="3" destOrd="0" presId="urn:microsoft.com/office/officeart/2005/8/layout/hierarchy3"/>
    <dgm:cxn modelId="{0561224E-E7BB-4C57-AAB8-B6A070A422E6}" type="presParOf" srcId="{5F89C67F-8FEA-434A-96F0-72D2251032EE}" destId="{D12C95CA-2AB4-42D3-91E6-A647846309AE}" srcOrd="2" destOrd="0" presId="urn:microsoft.com/office/officeart/2005/8/layout/hierarchy3"/>
    <dgm:cxn modelId="{6B8D9E54-F5DB-4183-AD6A-284693A4ADC6}" type="presParOf" srcId="{D12C95CA-2AB4-42D3-91E6-A647846309AE}" destId="{CB8EA2C3-8F06-4D8E-A0CB-56D0C0C821FE}" srcOrd="0" destOrd="0" presId="urn:microsoft.com/office/officeart/2005/8/layout/hierarchy3"/>
    <dgm:cxn modelId="{3B3B9246-B663-4694-AFC0-1B6B8684DC0A}" type="presParOf" srcId="{CB8EA2C3-8F06-4D8E-A0CB-56D0C0C821FE}" destId="{AE01A563-08CA-41AC-9217-0CE685CC3C34}" srcOrd="0" destOrd="0" presId="urn:microsoft.com/office/officeart/2005/8/layout/hierarchy3"/>
    <dgm:cxn modelId="{4D3A6596-B620-4FB2-BE16-A0FAF151126B}" type="presParOf" srcId="{CB8EA2C3-8F06-4D8E-A0CB-56D0C0C821FE}" destId="{76E81F2A-7CAC-4051-A2B8-3FDF5BC8EE81}" srcOrd="1" destOrd="0" presId="urn:microsoft.com/office/officeart/2005/8/layout/hierarchy3"/>
    <dgm:cxn modelId="{47F4AE10-4C76-4AF1-B1A5-505D6C10FD01}" type="presParOf" srcId="{D12C95CA-2AB4-42D3-91E6-A647846309AE}" destId="{5CA22937-B4CF-4895-98C9-AC9A8753D22A}" srcOrd="1" destOrd="0" presId="urn:microsoft.com/office/officeart/2005/8/layout/hierarchy3"/>
    <dgm:cxn modelId="{607ACA96-9364-45AB-8A47-2452B8014C37}" type="presParOf" srcId="{5CA22937-B4CF-4895-98C9-AC9A8753D22A}" destId="{5130731A-E5FF-411E-828E-81FB825C836E}" srcOrd="0" destOrd="0" presId="urn:microsoft.com/office/officeart/2005/8/layout/hierarchy3"/>
    <dgm:cxn modelId="{1543DFAD-2F4A-444C-A18A-3260B03B802A}" type="presParOf" srcId="{5CA22937-B4CF-4895-98C9-AC9A8753D22A}" destId="{6DD85210-05BF-45A6-BE09-480D88FD96E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F8F27B-467A-4AEC-91C9-53B11D0DFF24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0A70E6D9-A355-4B74-8836-CC0E862E890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Цель обучения: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Определить основные моменты в прослушанном/прочитанных пословицах.</a:t>
          </a: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06368F-67E6-4FB9-8512-9A9DFEA27875}" type="parTrans" cxnId="{97B68E06-891A-4820-9B9C-AA6B36EC4518}">
      <dgm:prSet/>
      <dgm:spPr/>
      <dgm:t>
        <a:bodyPr/>
        <a:lstStyle/>
        <a:p>
          <a:endParaRPr lang="ru-RU"/>
        </a:p>
      </dgm:t>
    </dgm:pt>
    <dgm:pt modelId="{57769CFF-59F5-43DA-A1B7-CF8D65830ABD}" type="sibTrans" cxnId="{97B68E06-891A-4820-9B9C-AA6B36EC4518}">
      <dgm:prSet/>
      <dgm:spPr/>
      <dgm:t>
        <a:bodyPr/>
        <a:lstStyle/>
        <a:p>
          <a:endParaRPr lang="ru-RU"/>
        </a:p>
      </dgm:t>
    </dgm:pt>
    <dgm:pt modelId="{9B9A279F-DFA1-4123-AF9C-FD03581828C4}">
      <dgm:prSet phldrT="[Текст]" custT="1"/>
      <dgm:spPr/>
      <dgm:t>
        <a:bodyPr/>
        <a:lstStyle/>
        <a:p>
          <a:pPr algn="ctr"/>
          <a:endParaRPr lang="ru-RU" sz="28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</a:t>
          </a:r>
        </a:p>
        <a:p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Читают,   слушают пословицы, объясняют значение пословицы </a:t>
          </a:r>
        </a:p>
        <a:p>
          <a:pPr algn="l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algn="ctr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055CF3-B786-49C0-AFC4-A384D8612466}" type="parTrans" cxnId="{F56E61D9-F909-4C59-83E0-1F66CC7CFF3F}">
      <dgm:prSet/>
      <dgm:spPr/>
      <dgm:t>
        <a:bodyPr/>
        <a:lstStyle/>
        <a:p>
          <a:endParaRPr lang="ru-RU"/>
        </a:p>
      </dgm:t>
    </dgm:pt>
    <dgm:pt modelId="{56824303-816D-42D0-8A6F-BE58494A64B8}" type="sibTrans" cxnId="{F56E61D9-F909-4C59-83E0-1F66CC7CFF3F}">
      <dgm:prSet/>
      <dgm:spPr/>
      <dgm:t>
        <a:bodyPr/>
        <a:lstStyle/>
        <a:p>
          <a:endParaRPr lang="ru-RU"/>
        </a:p>
      </dgm:t>
    </dgm:pt>
    <dgm:pt modelId="{2438CD9B-E438-4209-9976-19CD7D952198}">
      <dgm:prSet phldrT="[Текст]" custT="1"/>
      <dgm:spPr/>
      <dgm:t>
        <a:bodyPr/>
        <a:lstStyle/>
        <a:p>
          <a:pPr algn="ctr"/>
          <a:r>
            <a: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</a:t>
          </a:r>
        </a:p>
        <a:p>
          <a:pPr algn="ctr"/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Сравнивают  пословицы,  отвечают на вопросы по прослушанному тексту</a:t>
          </a:r>
        </a:p>
        <a:p>
          <a:pPr algn="ctr"/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2542EB-2905-48DD-B0C7-CFC96AA52EF6}" type="parTrans" cxnId="{C6E929A5-33B7-42E6-9FBF-59ACD1ACA0B7}">
      <dgm:prSet/>
      <dgm:spPr/>
      <dgm:t>
        <a:bodyPr/>
        <a:lstStyle/>
        <a:p>
          <a:endParaRPr lang="ru-RU"/>
        </a:p>
      </dgm:t>
    </dgm:pt>
    <dgm:pt modelId="{501D6F00-3B82-41A8-B23D-56B0B27613F2}" type="sibTrans" cxnId="{C6E929A5-33B7-42E6-9FBF-59ACD1ACA0B7}">
      <dgm:prSet/>
      <dgm:spPr/>
      <dgm:t>
        <a:bodyPr/>
        <a:lstStyle/>
        <a:p>
          <a:endParaRPr lang="ru-RU"/>
        </a:p>
      </dgm:t>
    </dgm:pt>
    <dgm:pt modelId="{E0B92A0E-82D6-4AE0-9556-07EA36E08924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***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Проводят соответствие,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преобразуют выражение,</a:t>
          </a:r>
        </a:p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высказывают свое оценочное мнение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68878E-FC5F-4B66-9EFA-1B1758EC5029}" type="parTrans" cxnId="{30CC3254-9BF6-4ED9-B680-81A91577E419}">
      <dgm:prSet/>
      <dgm:spPr/>
      <dgm:t>
        <a:bodyPr/>
        <a:lstStyle/>
        <a:p>
          <a:endParaRPr lang="ru-RU"/>
        </a:p>
      </dgm:t>
    </dgm:pt>
    <dgm:pt modelId="{EFA80223-F20C-4CEF-A160-E83C0DF3A5F7}" type="sibTrans" cxnId="{30CC3254-9BF6-4ED9-B680-81A91577E419}">
      <dgm:prSet/>
      <dgm:spPr/>
      <dgm:t>
        <a:bodyPr/>
        <a:lstStyle/>
        <a:p>
          <a:endParaRPr lang="ru-RU"/>
        </a:p>
      </dgm:t>
    </dgm:pt>
    <dgm:pt modelId="{E29CAA24-748C-45A8-AD56-F8334A3559E1}" type="pres">
      <dgm:prSet presAssocID="{30F8F27B-467A-4AEC-91C9-53B11D0DFF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520B75F-FDB7-46D0-99C6-D7574AE01641}" type="pres">
      <dgm:prSet presAssocID="{0A70E6D9-A355-4B74-8836-CC0E862E890F}" presName="hierRoot1" presStyleCnt="0">
        <dgm:presLayoutVars>
          <dgm:hierBranch val="init"/>
        </dgm:presLayoutVars>
      </dgm:prSet>
      <dgm:spPr/>
    </dgm:pt>
    <dgm:pt modelId="{59D10E99-2EBD-449A-AB7C-87F3F847FC0A}" type="pres">
      <dgm:prSet presAssocID="{0A70E6D9-A355-4B74-8836-CC0E862E890F}" presName="rootComposite1" presStyleCnt="0"/>
      <dgm:spPr/>
    </dgm:pt>
    <dgm:pt modelId="{5ACCC14F-0D00-4C43-ACE4-57373C3282AB}" type="pres">
      <dgm:prSet presAssocID="{0A70E6D9-A355-4B74-8836-CC0E862E890F}" presName="rootText1" presStyleLbl="node0" presStyleIdx="0" presStyleCnt="1" custScaleX="389631" custScaleY="75990" custLinFactNeighborX="-7745" custLinFactNeighborY="-171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45784D-49B5-44A4-8E55-9BB4C6389E9B}" type="pres">
      <dgm:prSet presAssocID="{0A70E6D9-A355-4B74-8836-CC0E862E890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8CFE8CB-A9DC-497D-A21B-089D9F851CFD}" type="pres">
      <dgm:prSet presAssocID="{0A70E6D9-A355-4B74-8836-CC0E862E890F}" presName="hierChild2" presStyleCnt="0"/>
      <dgm:spPr/>
    </dgm:pt>
    <dgm:pt modelId="{F5316C1A-F4CD-4913-B285-5332B68E9898}" type="pres">
      <dgm:prSet presAssocID="{E5055CF3-B786-49C0-AFC4-A384D8612466}" presName="Name37" presStyleLbl="parChTrans1D2" presStyleIdx="0" presStyleCnt="3"/>
      <dgm:spPr/>
      <dgm:t>
        <a:bodyPr/>
        <a:lstStyle/>
        <a:p>
          <a:endParaRPr lang="ru-RU"/>
        </a:p>
      </dgm:t>
    </dgm:pt>
    <dgm:pt modelId="{D9F002C0-CE59-4471-B5AB-DBA8D00D4E70}" type="pres">
      <dgm:prSet presAssocID="{9B9A279F-DFA1-4123-AF9C-FD03581828C4}" presName="hierRoot2" presStyleCnt="0">
        <dgm:presLayoutVars>
          <dgm:hierBranch val="init"/>
        </dgm:presLayoutVars>
      </dgm:prSet>
      <dgm:spPr/>
    </dgm:pt>
    <dgm:pt modelId="{A42B1D18-6752-4D56-8411-47C63D5C5647}" type="pres">
      <dgm:prSet presAssocID="{9B9A279F-DFA1-4123-AF9C-FD03581828C4}" presName="rootComposite" presStyleCnt="0"/>
      <dgm:spPr/>
    </dgm:pt>
    <dgm:pt modelId="{72F8B486-9638-43C7-B475-84CAF416C310}" type="pres">
      <dgm:prSet presAssocID="{9B9A279F-DFA1-4123-AF9C-FD03581828C4}" presName="rootText" presStyleLbl="node2" presStyleIdx="0" presStyleCnt="3" custScaleX="130586" custScaleY="145474" custLinFactNeighborX="2640" custLinFactNeighborY="-165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E1ED95-79CE-471E-8EFB-4C2AD180FC3C}" type="pres">
      <dgm:prSet presAssocID="{9B9A279F-DFA1-4123-AF9C-FD03581828C4}" presName="rootConnector" presStyleLbl="node2" presStyleIdx="0" presStyleCnt="3"/>
      <dgm:spPr/>
      <dgm:t>
        <a:bodyPr/>
        <a:lstStyle/>
        <a:p>
          <a:endParaRPr lang="ru-RU"/>
        </a:p>
      </dgm:t>
    </dgm:pt>
    <dgm:pt modelId="{75A455A9-C710-4A88-B3EF-0B8C59C600BE}" type="pres">
      <dgm:prSet presAssocID="{9B9A279F-DFA1-4123-AF9C-FD03581828C4}" presName="hierChild4" presStyleCnt="0"/>
      <dgm:spPr/>
    </dgm:pt>
    <dgm:pt modelId="{CF1BE174-C13C-4781-A27C-667DC15CCC28}" type="pres">
      <dgm:prSet presAssocID="{9B9A279F-DFA1-4123-AF9C-FD03581828C4}" presName="hierChild5" presStyleCnt="0"/>
      <dgm:spPr/>
    </dgm:pt>
    <dgm:pt modelId="{E29BBCB0-CE8E-4E82-B0E9-B911ACE9A28E}" type="pres">
      <dgm:prSet presAssocID="{552542EB-2905-48DD-B0C7-CFC96AA52EF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F04FF58-1E7F-4F17-9D58-85063DE20BC8}" type="pres">
      <dgm:prSet presAssocID="{2438CD9B-E438-4209-9976-19CD7D952198}" presName="hierRoot2" presStyleCnt="0">
        <dgm:presLayoutVars>
          <dgm:hierBranch val="init"/>
        </dgm:presLayoutVars>
      </dgm:prSet>
      <dgm:spPr/>
    </dgm:pt>
    <dgm:pt modelId="{3A49598F-76EE-46E1-BF13-DCBF2A40D2E4}" type="pres">
      <dgm:prSet presAssocID="{2438CD9B-E438-4209-9976-19CD7D952198}" presName="rootComposite" presStyleCnt="0"/>
      <dgm:spPr/>
    </dgm:pt>
    <dgm:pt modelId="{D8ADAEBD-7092-4F0C-BDCF-70AFB6A5CA31}" type="pres">
      <dgm:prSet presAssocID="{2438CD9B-E438-4209-9976-19CD7D952198}" presName="rootText" presStyleLbl="node2" presStyleIdx="1" presStyleCnt="3" custScaleX="116334" custScaleY="153857" custLinFactNeighborX="1508" custLinFactNeighborY="-190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90DCF3-75DA-4A65-8256-EA22810D4CC1}" type="pres">
      <dgm:prSet presAssocID="{2438CD9B-E438-4209-9976-19CD7D952198}" presName="rootConnector" presStyleLbl="node2" presStyleIdx="1" presStyleCnt="3"/>
      <dgm:spPr/>
      <dgm:t>
        <a:bodyPr/>
        <a:lstStyle/>
        <a:p>
          <a:endParaRPr lang="ru-RU"/>
        </a:p>
      </dgm:t>
    </dgm:pt>
    <dgm:pt modelId="{04A8B79A-D15E-410A-8263-D24D2BC1C573}" type="pres">
      <dgm:prSet presAssocID="{2438CD9B-E438-4209-9976-19CD7D952198}" presName="hierChild4" presStyleCnt="0"/>
      <dgm:spPr/>
    </dgm:pt>
    <dgm:pt modelId="{754A618F-1391-4210-A4B0-3A48AF1A1929}" type="pres">
      <dgm:prSet presAssocID="{2438CD9B-E438-4209-9976-19CD7D952198}" presName="hierChild5" presStyleCnt="0"/>
      <dgm:spPr/>
    </dgm:pt>
    <dgm:pt modelId="{5BDEF74F-E2FF-4BCE-8617-27DED05BE0F9}" type="pres">
      <dgm:prSet presAssocID="{6168878E-FC5F-4B66-9EFA-1B1758EC5029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317DEE4-6674-431E-9939-1BBB3C9FB662}" type="pres">
      <dgm:prSet presAssocID="{E0B92A0E-82D6-4AE0-9556-07EA36E08924}" presName="hierRoot2" presStyleCnt="0">
        <dgm:presLayoutVars>
          <dgm:hierBranch val="init"/>
        </dgm:presLayoutVars>
      </dgm:prSet>
      <dgm:spPr/>
    </dgm:pt>
    <dgm:pt modelId="{1AD64299-DAC8-4A62-BF0C-C1FF8ED69F41}" type="pres">
      <dgm:prSet presAssocID="{E0B92A0E-82D6-4AE0-9556-07EA36E08924}" presName="rootComposite" presStyleCnt="0"/>
      <dgm:spPr/>
    </dgm:pt>
    <dgm:pt modelId="{BCB4A214-EE86-4C0C-B3A0-28363F700C01}" type="pres">
      <dgm:prSet presAssocID="{E0B92A0E-82D6-4AE0-9556-07EA36E08924}" presName="rootText" presStyleLbl="node2" presStyleIdx="2" presStyleCnt="3" custScaleY="159891" custLinFactNeighborX="-2640" custLinFactNeighborY="-20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4554C3-C75A-4DD6-9A3A-AD0963FB72AC}" type="pres">
      <dgm:prSet presAssocID="{E0B92A0E-82D6-4AE0-9556-07EA36E08924}" presName="rootConnector" presStyleLbl="node2" presStyleIdx="2" presStyleCnt="3"/>
      <dgm:spPr/>
      <dgm:t>
        <a:bodyPr/>
        <a:lstStyle/>
        <a:p>
          <a:endParaRPr lang="ru-RU"/>
        </a:p>
      </dgm:t>
    </dgm:pt>
    <dgm:pt modelId="{BDAED379-97BC-435E-8463-3E2E0CA07058}" type="pres">
      <dgm:prSet presAssocID="{E0B92A0E-82D6-4AE0-9556-07EA36E08924}" presName="hierChild4" presStyleCnt="0"/>
      <dgm:spPr/>
    </dgm:pt>
    <dgm:pt modelId="{0F12D419-FFB9-430D-AC67-4921AF7F8738}" type="pres">
      <dgm:prSet presAssocID="{E0B92A0E-82D6-4AE0-9556-07EA36E08924}" presName="hierChild5" presStyleCnt="0"/>
      <dgm:spPr/>
    </dgm:pt>
    <dgm:pt modelId="{FB890D9F-6FE4-447C-8BC5-7219D4E2C851}" type="pres">
      <dgm:prSet presAssocID="{0A70E6D9-A355-4B74-8836-CC0E862E890F}" presName="hierChild3" presStyleCnt="0"/>
      <dgm:spPr/>
    </dgm:pt>
  </dgm:ptLst>
  <dgm:cxnLst>
    <dgm:cxn modelId="{A51C7333-EA5F-48A3-BF5F-E093944EE9FA}" type="presOf" srcId="{2438CD9B-E438-4209-9976-19CD7D952198}" destId="{D8ADAEBD-7092-4F0C-BDCF-70AFB6A5CA31}" srcOrd="0" destOrd="0" presId="urn:microsoft.com/office/officeart/2005/8/layout/orgChart1"/>
    <dgm:cxn modelId="{D6B97927-F0D0-4271-A7D5-F4E6A0595D0C}" type="presOf" srcId="{E0B92A0E-82D6-4AE0-9556-07EA36E08924}" destId="{1D4554C3-C75A-4DD6-9A3A-AD0963FB72AC}" srcOrd="1" destOrd="0" presId="urn:microsoft.com/office/officeart/2005/8/layout/orgChart1"/>
    <dgm:cxn modelId="{97B68E06-891A-4820-9B9C-AA6B36EC4518}" srcId="{30F8F27B-467A-4AEC-91C9-53B11D0DFF24}" destId="{0A70E6D9-A355-4B74-8836-CC0E862E890F}" srcOrd="0" destOrd="0" parTransId="{0606368F-67E6-4FB9-8512-9A9DFEA27875}" sibTransId="{57769CFF-59F5-43DA-A1B7-CF8D65830ABD}"/>
    <dgm:cxn modelId="{38839F17-5106-41A9-B04A-B53C9EF8DEAB}" type="presOf" srcId="{0A70E6D9-A355-4B74-8836-CC0E862E890F}" destId="{B145784D-49B5-44A4-8E55-9BB4C6389E9B}" srcOrd="1" destOrd="0" presId="urn:microsoft.com/office/officeart/2005/8/layout/orgChart1"/>
    <dgm:cxn modelId="{F56E61D9-F909-4C59-83E0-1F66CC7CFF3F}" srcId="{0A70E6D9-A355-4B74-8836-CC0E862E890F}" destId="{9B9A279F-DFA1-4123-AF9C-FD03581828C4}" srcOrd="0" destOrd="0" parTransId="{E5055CF3-B786-49C0-AFC4-A384D8612466}" sibTransId="{56824303-816D-42D0-8A6F-BE58494A64B8}"/>
    <dgm:cxn modelId="{BD975DC7-7204-42E6-83FC-20011CB58D12}" type="presOf" srcId="{2438CD9B-E438-4209-9976-19CD7D952198}" destId="{7D90DCF3-75DA-4A65-8256-EA22810D4CC1}" srcOrd="1" destOrd="0" presId="urn:microsoft.com/office/officeart/2005/8/layout/orgChart1"/>
    <dgm:cxn modelId="{BDF1B1A7-A40E-4B53-83C4-3EE174BF4993}" type="presOf" srcId="{9B9A279F-DFA1-4123-AF9C-FD03581828C4}" destId="{59E1ED95-79CE-471E-8EFB-4C2AD180FC3C}" srcOrd="1" destOrd="0" presId="urn:microsoft.com/office/officeart/2005/8/layout/orgChart1"/>
    <dgm:cxn modelId="{CC553214-F06E-4EDF-B035-7E788ADD573C}" type="presOf" srcId="{E5055CF3-B786-49C0-AFC4-A384D8612466}" destId="{F5316C1A-F4CD-4913-B285-5332B68E9898}" srcOrd="0" destOrd="0" presId="urn:microsoft.com/office/officeart/2005/8/layout/orgChart1"/>
    <dgm:cxn modelId="{C6E929A5-33B7-42E6-9FBF-59ACD1ACA0B7}" srcId="{0A70E6D9-A355-4B74-8836-CC0E862E890F}" destId="{2438CD9B-E438-4209-9976-19CD7D952198}" srcOrd="1" destOrd="0" parTransId="{552542EB-2905-48DD-B0C7-CFC96AA52EF6}" sibTransId="{501D6F00-3B82-41A8-B23D-56B0B27613F2}"/>
    <dgm:cxn modelId="{AE5F187A-19DC-4C2D-840E-A276CE5A7B67}" type="presOf" srcId="{552542EB-2905-48DD-B0C7-CFC96AA52EF6}" destId="{E29BBCB0-CE8E-4E82-B0E9-B911ACE9A28E}" srcOrd="0" destOrd="0" presId="urn:microsoft.com/office/officeart/2005/8/layout/orgChart1"/>
    <dgm:cxn modelId="{824249C8-126C-4127-B96C-B88410966853}" type="presOf" srcId="{6168878E-FC5F-4B66-9EFA-1B1758EC5029}" destId="{5BDEF74F-E2FF-4BCE-8617-27DED05BE0F9}" srcOrd="0" destOrd="0" presId="urn:microsoft.com/office/officeart/2005/8/layout/orgChart1"/>
    <dgm:cxn modelId="{30CC3254-9BF6-4ED9-B680-81A91577E419}" srcId="{0A70E6D9-A355-4B74-8836-CC0E862E890F}" destId="{E0B92A0E-82D6-4AE0-9556-07EA36E08924}" srcOrd="2" destOrd="0" parTransId="{6168878E-FC5F-4B66-9EFA-1B1758EC5029}" sibTransId="{EFA80223-F20C-4CEF-A160-E83C0DF3A5F7}"/>
    <dgm:cxn modelId="{1A598224-4C52-4882-99D1-03F468568BA6}" type="presOf" srcId="{0A70E6D9-A355-4B74-8836-CC0E862E890F}" destId="{5ACCC14F-0D00-4C43-ACE4-57373C3282AB}" srcOrd="0" destOrd="0" presId="urn:microsoft.com/office/officeart/2005/8/layout/orgChart1"/>
    <dgm:cxn modelId="{340BC0CC-03D9-42A0-8972-7C7755E6F028}" type="presOf" srcId="{E0B92A0E-82D6-4AE0-9556-07EA36E08924}" destId="{BCB4A214-EE86-4C0C-B3A0-28363F700C01}" srcOrd="0" destOrd="0" presId="urn:microsoft.com/office/officeart/2005/8/layout/orgChart1"/>
    <dgm:cxn modelId="{17EBFFE1-B417-4505-B41D-275138F442FF}" type="presOf" srcId="{30F8F27B-467A-4AEC-91C9-53B11D0DFF24}" destId="{E29CAA24-748C-45A8-AD56-F8334A3559E1}" srcOrd="0" destOrd="0" presId="urn:microsoft.com/office/officeart/2005/8/layout/orgChart1"/>
    <dgm:cxn modelId="{A041BA7D-5BA5-4CA8-AE4E-E0A6AA2BDC8D}" type="presOf" srcId="{9B9A279F-DFA1-4123-AF9C-FD03581828C4}" destId="{72F8B486-9638-43C7-B475-84CAF416C310}" srcOrd="0" destOrd="0" presId="urn:microsoft.com/office/officeart/2005/8/layout/orgChart1"/>
    <dgm:cxn modelId="{ADEF7F7C-064E-4825-9BE1-78DD031962FB}" type="presParOf" srcId="{E29CAA24-748C-45A8-AD56-F8334A3559E1}" destId="{1520B75F-FDB7-46D0-99C6-D7574AE01641}" srcOrd="0" destOrd="0" presId="urn:microsoft.com/office/officeart/2005/8/layout/orgChart1"/>
    <dgm:cxn modelId="{06E99969-75E2-4C2F-81DA-5E1FBAA5357D}" type="presParOf" srcId="{1520B75F-FDB7-46D0-99C6-D7574AE01641}" destId="{59D10E99-2EBD-449A-AB7C-87F3F847FC0A}" srcOrd="0" destOrd="0" presId="urn:microsoft.com/office/officeart/2005/8/layout/orgChart1"/>
    <dgm:cxn modelId="{07D80A86-6EBF-42BA-9DA8-542CCF9C7A41}" type="presParOf" srcId="{59D10E99-2EBD-449A-AB7C-87F3F847FC0A}" destId="{5ACCC14F-0D00-4C43-ACE4-57373C3282AB}" srcOrd="0" destOrd="0" presId="urn:microsoft.com/office/officeart/2005/8/layout/orgChart1"/>
    <dgm:cxn modelId="{243A1252-FCB5-4620-B46E-632C75001BA0}" type="presParOf" srcId="{59D10E99-2EBD-449A-AB7C-87F3F847FC0A}" destId="{B145784D-49B5-44A4-8E55-9BB4C6389E9B}" srcOrd="1" destOrd="0" presId="urn:microsoft.com/office/officeart/2005/8/layout/orgChart1"/>
    <dgm:cxn modelId="{C24F36FB-DC31-4F2E-BE3B-D2B7C5DF1C88}" type="presParOf" srcId="{1520B75F-FDB7-46D0-99C6-D7574AE01641}" destId="{A8CFE8CB-A9DC-497D-A21B-089D9F851CFD}" srcOrd="1" destOrd="0" presId="urn:microsoft.com/office/officeart/2005/8/layout/orgChart1"/>
    <dgm:cxn modelId="{A541137A-3216-4707-BBCE-578B3DF1BFB7}" type="presParOf" srcId="{A8CFE8CB-A9DC-497D-A21B-089D9F851CFD}" destId="{F5316C1A-F4CD-4913-B285-5332B68E9898}" srcOrd="0" destOrd="0" presId="urn:microsoft.com/office/officeart/2005/8/layout/orgChart1"/>
    <dgm:cxn modelId="{F243D87A-13FF-41B3-8BF1-011C5005C020}" type="presParOf" srcId="{A8CFE8CB-A9DC-497D-A21B-089D9F851CFD}" destId="{D9F002C0-CE59-4471-B5AB-DBA8D00D4E70}" srcOrd="1" destOrd="0" presId="urn:microsoft.com/office/officeart/2005/8/layout/orgChart1"/>
    <dgm:cxn modelId="{EB189E5E-C300-43DC-822B-29D2737DCE4D}" type="presParOf" srcId="{D9F002C0-CE59-4471-B5AB-DBA8D00D4E70}" destId="{A42B1D18-6752-4D56-8411-47C63D5C5647}" srcOrd="0" destOrd="0" presId="urn:microsoft.com/office/officeart/2005/8/layout/orgChart1"/>
    <dgm:cxn modelId="{2AF91DCC-51F3-4AA1-9702-9699664C8259}" type="presParOf" srcId="{A42B1D18-6752-4D56-8411-47C63D5C5647}" destId="{72F8B486-9638-43C7-B475-84CAF416C310}" srcOrd="0" destOrd="0" presId="urn:microsoft.com/office/officeart/2005/8/layout/orgChart1"/>
    <dgm:cxn modelId="{F15A231A-BBA5-4597-A04C-1C4F5441E439}" type="presParOf" srcId="{A42B1D18-6752-4D56-8411-47C63D5C5647}" destId="{59E1ED95-79CE-471E-8EFB-4C2AD180FC3C}" srcOrd="1" destOrd="0" presId="urn:microsoft.com/office/officeart/2005/8/layout/orgChart1"/>
    <dgm:cxn modelId="{7DF35429-A60E-4E92-8866-275528691A4B}" type="presParOf" srcId="{D9F002C0-CE59-4471-B5AB-DBA8D00D4E70}" destId="{75A455A9-C710-4A88-B3EF-0B8C59C600BE}" srcOrd="1" destOrd="0" presId="urn:microsoft.com/office/officeart/2005/8/layout/orgChart1"/>
    <dgm:cxn modelId="{32951995-ABC8-4B1B-AB8F-620D914B0352}" type="presParOf" srcId="{D9F002C0-CE59-4471-B5AB-DBA8D00D4E70}" destId="{CF1BE174-C13C-4781-A27C-667DC15CCC28}" srcOrd="2" destOrd="0" presId="urn:microsoft.com/office/officeart/2005/8/layout/orgChart1"/>
    <dgm:cxn modelId="{B9740D33-A92A-494B-A5A0-8AEB1C28424A}" type="presParOf" srcId="{A8CFE8CB-A9DC-497D-A21B-089D9F851CFD}" destId="{E29BBCB0-CE8E-4E82-B0E9-B911ACE9A28E}" srcOrd="2" destOrd="0" presId="urn:microsoft.com/office/officeart/2005/8/layout/orgChart1"/>
    <dgm:cxn modelId="{F8FF2CA0-3148-4FAD-8CC1-621CBD34D378}" type="presParOf" srcId="{A8CFE8CB-A9DC-497D-A21B-089D9F851CFD}" destId="{CF04FF58-1E7F-4F17-9D58-85063DE20BC8}" srcOrd="3" destOrd="0" presId="urn:microsoft.com/office/officeart/2005/8/layout/orgChart1"/>
    <dgm:cxn modelId="{EE2D0956-521C-40A8-B82F-21C3FC4F9101}" type="presParOf" srcId="{CF04FF58-1E7F-4F17-9D58-85063DE20BC8}" destId="{3A49598F-76EE-46E1-BF13-DCBF2A40D2E4}" srcOrd="0" destOrd="0" presId="urn:microsoft.com/office/officeart/2005/8/layout/orgChart1"/>
    <dgm:cxn modelId="{FEECB27A-C975-405F-A120-E132AD7E694A}" type="presParOf" srcId="{3A49598F-76EE-46E1-BF13-DCBF2A40D2E4}" destId="{D8ADAEBD-7092-4F0C-BDCF-70AFB6A5CA31}" srcOrd="0" destOrd="0" presId="urn:microsoft.com/office/officeart/2005/8/layout/orgChart1"/>
    <dgm:cxn modelId="{14E29909-CF66-4864-8F12-863AC573A7BB}" type="presParOf" srcId="{3A49598F-76EE-46E1-BF13-DCBF2A40D2E4}" destId="{7D90DCF3-75DA-4A65-8256-EA22810D4CC1}" srcOrd="1" destOrd="0" presId="urn:microsoft.com/office/officeart/2005/8/layout/orgChart1"/>
    <dgm:cxn modelId="{019DC2C5-7CEA-49E6-80BF-EE847ED614EB}" type="presParOf" srcId="{CF04FF58-1E7F-4F17-9D58-85063DE20BC8}" destId="{04A8B79A-D15E-410A-8263-D24D2BC1C573}" srcOrd="1" destOrd="0" presId="urn:microsoft.com/office/officeart/2005/8/layout/orgChart1"/>
    <dgm:cxn modelId="{B849CDAE-B1DD-4224-A069-B3D31390922F}" type="presParOf" srcId="{CF04FF58-1E7F-4F17-9D58-85063DE20BC8}" destId="{754A618F-1391-4210-A4B0-3A48AF1A1929}" srcOrd="2" destOrd="0" presId="urn:microsoft.com/office/officeart/2005/8/layout/orgChart1"/>
    <dgm:cxn modelId="{05264B2C-EFDF-42AF-BCCC-5BFDFBF1535F}" type="presParOf" srcId="{A8CFE8CB-A9DC-497D-A21B-089D9F851CFD}" destId="{5BDEF74F-E2FF-4BCE-8617-27DED05BE0F9}" srcOrd="4" destOrd="0" presId="urn:microsoft.com/office/officeart/2005/8/layout/orgChart1"/>
    <dgm:cxn modelId="{46A41432-27FF-4622-BCC7-89FC11314C63}" type="presParOf" srcId="{A8CFE8CB-A9DC-497D-A21B-089D9F851CFD}" destId="{E317DEE4-6674-431E-9939-1BBB3C9FB662}" srcOrd="5" destOrd="0" presId="urn:microsoft.com/office/officeart/2005/8/layout/orgChart1"/>
    <dgm:cxn modelId="{AACEA46A-086C-4C41-B86B-E9F02F41B2DA}" type="presParOf" srcId="{E317DEE4-6674-431E-9939-1BBB3C9FB662}" destId="{1AD64299-DAC8-4A62-BF0C-C1FF8ED69F41}" srcOrd="0" destOrd="0" presId="urn:microsoft.com/office/officeart/2005/8/layout/orgChart1"/>
    <dgm:cxn modelId="{6514F36D-F09C-4422-9714-D6F85F5DC5B2}" type="presParOf" srcId="{1AD64299-DAC8-4A62-BF0C-C1FF8ED69F41}" destId="{BCB4A214-EE86-4C0C-B3A0-28363F700C01}" srcOrd="0" destOrd="0" presId="urn:microsoft.com/office/officeart/2005/8/layout/orgChart1"/>
    <dgm:cxn modelId="{ACC48000-0344-4E41-88FD-68D1770FBCCE}" type="presParOf" srcId="{1AD64299-DAC8-4A62-BF0C-C1FF8ED69F41}" destId="{1D4554C3-C75A-4DD6-9A3A-AD0963FB72AC}" srcOrd="1" destOrd="0" presId="urn:microsoft.com/office/officeart/2005/8/layout/orgChart1"/>
    <dgm:cxn modelId="{EEDFF6BB-625D-4FDB-BC81-79AD51D0C2EE}" type="presParOf" srcId="{E317DEE4-6674-431E-9939-1BBB3C9FB662}" destId="{BDAED379-97BC-435E-8463-3E2E0CA07058}" srcOrd="1" destOrd="0" presId="urn:microsoft.com/office/officeart/2005/8/layout/orgChart1"/>
    <dgm:cxn modelId="{6BE27478-2761-4945-BE66-9FFBC188042F}" type="presParOf" srcId="{E317DEE4-6674-431E-9939-1BBB3C9FB662}" destId="{0F12D419-FFB9-430D-AC67-4921AF7F8738}" srcOrd="2" destOrd="0" presId="urn:microsoft.com/office/officeart/2005/8/layout/orgChart1"/>
    <dgm:cxn modelId="{9B334702-9DE2-418C-B4B6-A96F2338360E}" type="presParOf" srcId="{1520B75F-FDB7-46D0-99C6-D7574AE01641}" destId="{FB890D9F-6FE4-447C-8BC5-7219D4E2C85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E8918-7C24-4706-ACF1-33F1356332E6}">
      <dsp:nvSpPr>
        <dsp:cNvPr id="0" name=""/>
        <dsp:cNvSpPr/>
      </dsp:nvSpPr>
      <dsp:spPr>
        <a:xfrm>
          <a:off x="2001964" y="636294"/>
          <a:ext cx="4316631" cy="4134518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Методика 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преподавани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обучения 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76932" y="1512419"/>
        <a:ext cx="1541654" cy="1230511"/>
      </dsp:txXfrm>
    </dsp:sp>
    <dsp:sp modelId="{F28E5FC2-D929-4AAD-9E88-7FDF59AB8B7C}">
      <dsp:nvSpPr>
        <dsp:cNvPr id="0" name=""/>
        <dsp:cNvSpPr/>
      </dsp:nvSpPr>
      <dsp:spPr>
        <a:xfrm>
          <a:off x="1925290" y="651926"/>
          <a:ext cx="4469932" cy="4239935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Оценивание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9560" y="3402837"/>
        <a:ext cx="2394606" cy="1110459"/>
      </dsp:txXfrm>
    </dsp:sp>
    <dsp:sp modelId="{74AE5F3E-7C93-45C8-8218-608B57EDEA6F}">
      <dsp:nvSpPr>
        <dsp:cNvPr id="0" name=""/>
        <dsp:cNvSpPr/>
      </dsp:nvSpPr>
      <dsp:spPr>
        <a:xfrm>
          <a:off x="1871670" y="553499"/>
          <a:ext cx="4472799" cy="4332881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Нормативная</a:t>
          </a: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база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9770" y="1471657"/>
        <a:ext cx="1597428" cy="1289547"/>
      </dsp:txXfrm>
    </dsp:sp>
    <dsp:sp modelId="{B6673BE8-3F56-493E-ACE2-774541800661}">
      <dsp:nvSpPr>
        <dsp:cNvPr id="0" name=""/>
        <dsp:cNvSpPr/>
      </dsp:nvSpPr>
      <dsp:spPr>
        <a:xfrm>
          <a:off x="1413790" y="31682"/>
          <a:ext cx="5492008" cy="541855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B1E83-7D7F-496E-B893-AE32BBA34C9E}">
      <dsp:nvSpPr>
        <dsp:cNvPr id="0" name=""/>
        <dsp:cNvSpPr/>
      </dsp:nvSpPr>
      <dsp:spPr>
        <a:xfrm>
          <a:off x="1426519" y="116453"/>
          <a:ext cx="5416968" cy="542551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F7382-71E6-4F30-85B2-7228E640550D}">
      <dsp:nvSpPr>
        <dsp:cNvPr id="0" name=""/>
        <dsp:cNvSpPr/>
      </dsp:nvSpPr>
      <dsp:spPr>
        <a:xfrm>
          <a:off x="1325505" y="17538"/>
          <a:ext cx="5541063" cy="533369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617F7-0D6E-44EC-A0FF-28326BDAA109}">
      <dsp:nvSpPr>
        <dsp:cNvPr id="0" name=""/>
        <dsp:cNvSpPr/>
      </dsp:nvSpPr>
      <dsp:spPr>
        <a:xfrm>
          <a:off x="860750" y="1173842"/>
          <a:ext cx="1789997" cy="5022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5460" y="1188552"/>
        <a:ext cx="1760577" cy="472819"/>
      </dsp:txXfrm>
    </dsp:sp>
    <dsp:sp modelId="{0ACB08FA-2B1A-4A59-BE8C-4C9F67295EB3}">
      <dsp:nvSpPr>
        <dsp:cNvPr id="0" name=""/>
        <dsp:cNvSpPr/>
      </dsp:nvSpPr>
      <dsp:spPr>
        <a:xfrm>
          <a:off x="441006" y="1245587"/>
          <a:ext cx="598743" cy="430494"/>
        </a:xfrm>
        <a:custGeom>
          <a:avLst/>
          <a:gdLst/>
          <a:ahLst/>
          <a:cxnLst/>
          <a:rect l="0" t="0" r="0" b="0"/>
          <a:pathLst>
            <a:path>
              <a:moveTo>
                <a:pt x="598743" y="430494"/>
              </a:moveTo>
              <a:lnTo>
                <a:pt x="0" y="0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A96E5-EC92-4489-A687-D0A43DAD424A}">
      <dsp:nvSpPr>
        <dsp:cNvPr id="0" name=""/>
        <dsp:cNvSpPr/>
      </dsp:nvSpPr>
      <dsp:spPr>
        <a:xfrm>
          <a:off x="441006" y="670693"/>
          <a:ext cx="2660944" cy="11497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Приветствие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«Найди своих»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(организация групповой работы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4682" y="704369"/>
        <a:ext cx="2593592" cy="1082436"/>
      </dsp:txXfrm>
    </dsp:sp>
    <dsp:sp modelId="{5F2516B0-BCF4-4A90-BC2F-7A2D4EA754B8}">
      <dsp:nvSpPr>
        <dsp:cNvPr id="0" name=""/>
        <dsp:cNvSpPr/>
      </dsp:nvSpPr>
      <dsp:spPr>
        <a:xfrm>
          <a:off x="204530" y="1676082"/>
          <a:ext cx="835218" cy="1342478"/>
        </a:xfrm>
        <a:custGeom>
          <a:avLst/>
          <a:gdLst/>
          <a:ahLst/>
          <a:cxnLst/>
          <a:rect l="0" t="0" r="0" b="0"/>
          <a:pathLst>
            <a:path>
              <a:moveTo>
                <a:pt x="835218" y="0"/>
              </a:moveTo>
              <a:lnTo>
                <a:pt x="0" y="1342478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B40B6-495F-4C70-BE59-68A359D43CF1}">
      <dsp:nvSpPr>
        <dsp:cNvPr id="0" name=""/>
        <dsp:cNvSpPr/>
      </dsp:nvSpPr>
      <dsp:spPr>
        <a:xfrm>
          <a:off x="204530" y="2309516"/>
          <a:ext cx="3058245" cy="14180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Активизация знаний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«Знаешь ли ты»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(словарная работа)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мозговой штурм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(Групповая работа 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6064" y="2351050"/>
        <a:ext cx="2975177" cy="1335020"/>
      </dsp:txXfrm>
    </dsp:sp>
    <dsp:sp modelId="{B557CA8E-F658-4772-AE95-EF8D61652C12}">
      <dsp:nvSpPr>
        <dsp:cNvPr id="0" name=""/>
        <dsp:cNvSpPr/>
      </dsp:nvSpPr>
      <dsp:spPr>
        <a:xfrm>
          <a:off x="3839931" y="147464"/>
          <a:ext cx="4510151" cy="13449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ЗНАНИЕ.ПОНИМАНИЕ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Чтение. Говорение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«Сравнительная таблица»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(групповая работа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79324" y="186857"/>
        <a:ext cx="4431365" cy="1266207"/>
      </dsp:txXfrm>
    </dsp:sp>
    <dsp:sp modelId="{55302180-71EB-409E-B6B2-0E44E6F5E741}">
      <dsp:nvSpPr>
        <dsp:cNvPr id="0" name=""/>
        <dsp:cNvSpPr/>
      </dsp:nvSpPr>
      <dsp:spPr>
        <a:xfrm>
          <a:off x="3864306" y="1492457"/>
          <a:ext cx="426639" cy="678983"/>
        </a:xfrm>
        <a:custGeom>
          <a:avLst/>
          <a:gdLst/>
          <a:ahLst/>
          <a:cxnLst/>
          <a:rect l="0" t="0" r="0" b="0"/>
          <a:pathLst>
            <a:path>
              <a:moveTo>
                <a:pt x="426639" y="0"/>
              </a:moveTo>
              <a:lnTo>
                <a:pt x="0" y="678983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CF968-FB21-438C-85C7-A387E73ECDE4}">
      <dsp:nvSpPr>
        <dsp:cNvPr id="0" name=""/>
        <dsp:cNvSpPr/>
      </dsp:nvSpPr>
      <dsp:spPr>
        <a:xfrm>
          <a:off x="3864306" y="1556309"/>
          <a:ext cx="4461416" cy="12302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ПРИМЕНЕНИЕ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Слушание.Чтение.Говорение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аудиоматериалом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Жужжащее чтение, ответы на вопросы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b="0" u="none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00339" y="1592342"/>
        <a:ext cx="4389350" cy="1158197"/>
      </dsp:txXfrm>
    </dsp:sp>
    <dsp:sp modelId="{D48D2807-D86E-4F19-B249-777956797F6A}">
      <dsp:nvSpPr>
        <dsp:cNvPr id="0" name=""/>
        <dsp:cNvSpPr/>
      </dsp:nvSpPr>
      <dsp:spPr>
        <a:xfrm>
          <a:off x="3845481" y="1492457"/>
          <a:ext cx="445464" cy="1905341"/>
        </a:xfrm>
        <a:custGeom>
          <a:avLst/>
          <a:gdLst/>
          <a:ahLst/>
          <a:cxnLst/>
          <a:rect l="0" t="0" r="0" b="0"/>
          <a:pathLst>
            <a:path>
              <a:moveTo>
                <a:pt x="445464" y="0"/>
              </a:moveTo>
              <a:lnTo>
                <a:pt x="0" y="1905341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4DA8E-851B-41D0-AE66-A740485BF5C8}">
      <dsp:nvSpPr>
        <dsp:cNvPr id="0" name=""/>
        <dsp:cNvSpPr/>
      </dsp:nvSpPr>
      <dsp:spPr>
        <a:xfrm>
          <a:off x="3845481" y="2870962"/>
          <a:ext cx="4499066" cy="10536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.СИНТЕЗ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Чтение. Письмо.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«Проверь себя!»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«Одноминутное эссе»</a:t>
          </a:r>
          <a:endParaRPr lang="ru-RU" sz="1200" b="0" i="0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76342" y="2901823"/>
        <a:ext cx="4437344" cy="991950"/>
      </dsp:txXfrm>
    </dsp:sp>
    <dsp:sp modelId="{AE01A563-08CA-41AC-9217-0CE685CC3C34}">
      <dsp:nvSpPr>
        <dsp:cNvPr id="0" name=""/>
        <dsp:cNvSpPr/>
      </dsp:nvSpPr>
      <dsp:spPr>
        <a:xfrm>
          <a:off x="9200094" y="649365"/>
          <a:ext cx="2514941" cy="11605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Инструкция по д/з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Дифференцированные задания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34086" y="683357"/>
        <a:ext cx="2446957" cy="1092574"/>
      </dsp:txXfrm>
    </dsp:sp>
    <dsp:sp modelId="{5130731A-E5FF-411E-828E-81FB825C836E}">
      <dsp:nvSpPr>
        <dsp:cNvPr id="0" name=""/>
        <dsp:cNvSpPr/>
      </dsp:nvSpPr>
      <dsp:spPr>
        <a:xfrm>
          <a:off x="8949093" y="1809924"/>
          <a:ext cx="502494" cy="1191419"/>
        </a:xfrm>
        <a:custGeom>
          <a:avLst/>
          <a:gdLst/>
          <a:ahLst/>
          <a:cxnLst/>
          <a:rect l="0" t="0" r="0" b="0"/>
          <a:pathLst>
            <a:path>
              <a:moveTo>
                <a:pt x="502494" y="0"/>
              </a:moveTo>
              <a:lnTo>
                <a:pt x="0" y="1191419"/>
              </a:lnTo>
            </a:path>
          </a:pathLst>
        </a:custGeom>
        <a:noFill/>
        <a:ln w="1587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85210-05BF-45A6-BE09-480D88FD96E8}">
      <dsp:nvSpPr>
        <dsp:cNvPr id="0" name=""/>
        <dsp:cNvSpPr/>
      </dsp:nvSpPr>
      <dsp:spPr>
        <a:xfrm>
          <a:off x="8949093" y="2323179"/>
          <a:ext cx="2860959" cy="1356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u="sng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Рефлексия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Прием «Рефлексивный экран»</a:t>
          </a:r>
          <a:endParaRPr lang="ru-RU" sz="16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88818" y="2362904"/>
        <a:ext cx="2781509" cy="12768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EF74F-E2FF-4BCE-8617-27DED05BE0F9}">
      <dsp:nvSpPr>
        <dsp:cNvPr id="0" name=""/>
        <dsp:cNvSpPr/>
      </dsp:nvSpPr>
      <dsp:spPr>
        <a:xfrm>
          <a:off x="5645114" y="1150687"/>
          <a:ext cx="4109484" cy="562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70"/>
              </a:lnTo>
              <a:lnTo>
                <a:pt x="4109484" y="258370"/>
              </a:lnTo>
              <a:lnTo>
                <a:pt x="4109484" y="562626"/>
              </a:lnTo>
            </a:path>
          </a:pathLst>
        </a:custGeom>
        <a:noFill/>
        <a:ln w="15875" cap="rnd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BBCB0-CE8E-4E82-B0E9-B911ACE9A28E}">
      <dsp:nvSpPr>
        <dsp:cNvPr id="0" name=""/>
        <dsp:cNvSpPr/>
      </dsp:nvSpPr>
      <dsp:spPr>
        <a:xfrm>
          <a:off x="5645114" y="1150687"/>
          <a:ext cx="486843" cy="582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104"/>
              </a:lnTo>
              <a:lnTo>
                <a:pt x="486843" y="278104"/>
              </a:lnTo>
              <a:lnTo>
                <a:pt x="486843" y="582359"/>
              </a:lnTo>
            </a:path>
          </a:pathLst>
        </a:custGeom>
        <a:noFill/>
        <a:ln w="15875" cap="rnd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16C1A-F4CD-4913-B285-5332B68E9898}">
      <dsp:nvSpPr>
        <dsp:cNvPr id="0" name=""/>
        <dsp:cNvSpPr/>
      </dsp:nvSpPr>
      <dsp:spPr>
        <a:xfrm>
          <a:off x="1978782" y="1150687"/>
          <a:ext cx="3666331" cy="617262"/>
        </a:xfrm>
        <a:custGeom>
          <a:avLst/>
          <a:gdLst/>
          <a:ahLst/>
          <a:cxnLst/>
          <a:rect l="0" t="0" r="0" b="0"/>
          <a:pathLst>
            <a:path>
              <a:moveTo>
                <a:pt x="3666331" y="0"/>
              </a:moveTo>
              <a:lnTo>
                <a:pt x="3666331" y="313006"/>
              </a:lnTo>
              <a:lnTo>
                <a:pt x="0" y="313006"/>
              </a:lnTo>
              <a:lnTo>
                <a:pt x="0" y="617262"/>
              </a:lnTo>
            </a:path>
          </a:pathLst>
        </a:custGeom>
        <a:noFill/>
        <a:ln w="15875" cap="rnd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CC14F-0D00-4C43-ACE4-57373C3282AB}">
      <dsp:nvSpPr>
        <dsp:cNvPr id="0" name=""/>
        <dsp:cNvSpPr/>
      </dsp:nvSpPr>
      <dsp:spPr>
        <a:xfrm>
          <a:off x="0" y="49716"/>
          <a:ext cx="11290228" cy="1100970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Цель обучения: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Определить основные моменты в прослушанном/прочитанных пословицах.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9716"/>
        <a:ext cx="11290228" cy="1100970"/>
      </dsp:txXfrm>
    </dsp:sp>
    <dsp:sp modelId="{72F8B486-9638-43C7-B475-84CAF416C310}">
      <dsp:nvSpPr>
        <dsp:cNvPr id="0" name=""/>
        <dsp:cNvSpPr/>
      </dsp:nvSpPr>
      <dsp:spPr>
        <a:xfrm>
          <a:off x="86805" y="1767949"/>
          <a:ext cx="3783954" cy="2107679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Читают,   слушают пословицы, объясняют значение пословицы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805" y="1767949"/>
        <a:ext cx="3783954" cy="2107679"/>
      </dsp:txXfrm>
    </dsp:sp>
    <dsp:sp modelId="{D8ADAEBD-7092-4F0C-BDCF-70AFB6A5CA31}">
      <dsp:nvSpPr>
        <dsp:cNvPr id="0" name=""/>
        <dsp:cNvSpPr/>
      </dsp:nvSpPr>
      <dsp:spPr>
        <a:xfrm>
          <a:off x="4446468" y="1733046"/>
          <a:ext cx="3370977" cy="2229135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Сравнивают  пословицы,  отвечают на вопросы по прослушанному тексту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6468" y="1733046"/>
        <a:ext cx="3370977" cy="2229135"/>
      </dsp:txXfrm>
    </dsp:sp>
    <dsp:sp modelId="{BCB4A214-EE86-4C0C-B3A0-28363F700C01}">
      <dsp:nvSpPr>
        <dsp:cNvPr id="0" name=""/>
        <dsp:cNvSpPr/>
      </dsp:nvSpPr>
      <dsp:spPr>
        <a:xfrm>
          <a:off x="8305762" y="1713313"/>
          <a:ext cx="2897672" cy="2316558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***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Проводят соответствие,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преобразуют выражение,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высказывают свое оценочное мнение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05762" y="1713313"/>
        <a:ext cx="2897672" cy="2316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D7D3A-4EDA-4EE7-B701-333CF366DDC3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91726-E4EF-4964-BFA4-224FA9D61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26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4E7FE-4D98-41EF-85B1-7C189E1A7D02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6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E91-0A0D-432D-A51F-7F02F142057A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05736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E91-0A0D-432D-A51F-7F02F142057A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9857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E91-0A0D-432D-A51F-7F02F142057A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14795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E91-0A0D-432D-A51F-7F02F142057A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340086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76E91-0A0D-432D-A51F-7F02F142057A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00884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FDC2B-5803-4BD5-A221-C164CBE95584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078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68D11-020B-4F63-9D89-C9B2144DDF89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15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82C48-0F78-4761-A158-179D1319371F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9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407F-901A-4144-9A40-DB9850FE6293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02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4635-B924-4D80-866D-0312769CE416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2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C3646-1B5D-43D0-9DB3-AC1C01D45948}" type="datetime1">
              <a:rPr lang="ru-RU" smtClean="0"/>
              <a:t>06.10.2022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37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FFB2-BBDD-48E8-A74D-3F59D9E5C8FC}" type="datetime1">
              <a:rPr lang="ru-RU" smtClean="0"/>
              <a:t>06.10.2022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17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9DF09-D331-4470-B0E2-5B8ED270A5EE}" type="datetime1">
              <a:rPr lang="ru-RU" smtClean="0"/>
              <a:t>06.10.2022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D2D3D-1481-40FB-9A21-524B778458E2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28F2-55AE-4410-990C-AF407376E6DA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90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chemeClr val="bg2">
                <a:lumMod val="9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76E91-0A0D-432D-A51F-7F02F142057A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D48A30D-80BB-46CE-A7B0-A1104FE4D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69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0760"/>
            <a:ext cx="10515600" cy="48989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Palatino Linotype" panose="02040502050505030304" pitchFamily="18" charset="0"/>
              </a:rPr>
              <a:t>КГУ «Общеобразовательная школа №142»                                                Учитель русского языка и литературы Мусина М.С.</a:t>
            </a:r>
            <a:endParaRPr lang="ru-RU" sz="14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1</a:t>
            </a:fld>
            <a:endParaRPr lang="ru-RU"/>
          </a:p>
        </p:txBody>
      </p:sp>
      <p:sp>
        <p:nvSpPr>
          <p:cNvPr id="3" name="Блок-схема: дисплей 2"/>
          <p:cNvSpPr/>
          <p:nvPr/>
        </p:nvSpPr>
        <p:spPr>
          <a:xfrm flipH="1">
            <a:off x="166254" y="1674420"/>
            <a:ext cx="3669472" cy="2122825"/>
          </a:xfrm>
          <a:prstGeom prst="flowChartDisplay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1.ТУП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2-4 классов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ФО 4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.(стр.22)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3.ССП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(КТП для 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4.Учебник.1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Стр.44-45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5.КСП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Урок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  <a:p>
            <a:pPr algn="ctr"/>
            <a:endParaRPr lang="ru-RU" sz="2000" dirty="0"/>
          </a:p>
        </p:txBody>
      </p:sp>
      <p:sp>
        <p:nvSpPr>
          <p:cNvPr id="9" name="Блок-схема: дисплей 8"/>
          <p:cNvSpPr/>
          <p:nvPr/>
        </p:nvSpPr>
        <p:spPr>
          <a:xfrm>
            <a:off x="8882742" y="1448790"/>
            <a:ext cx="3309257" cy="2299619"/>
          </a:xfrm>
          <a:prstGeom prst="flowChartDisplay">
            <a:avLst/>
          </a:prstGeom>
          <a:solidFill>
            <a:schemeClr val="accent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обучения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SMART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урока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 урока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вызов,осмысление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оценивания, дескрипторы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73293662"/>
              </p:ext>
            </p:extLst>
          </p:nvPr>
        </p:nvGraphicFramePr>
        <p:xfrm>
          <a:off x="2171700" y="34819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2553196" y="5766858"/>
            <a:ext cx="8407730" cy="109114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Приемы: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Мозговой штурм, сравнительная  таблица, одноминутное эссе</a:t>
            </a:r>
            <a:r>
              <a:rPr lang="ru-RU" dirty="0" smtClean="0"/>
              <a:t>.</a:t>
            </a:r>
          </a:p>
          <a:p>
            <a:pPr algn="ctr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ФО: 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Взаимооценивание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Большай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палец», «Две звезды ,одно пожелание»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«Проверь себя», «Рефлексивный экран»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1812" y="566965"/>
            <a:ext cx="3699166" cy="5422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Три помощника учителя (теория Шульмана)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2026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Graphic spid="4" grpId="0">
        <p:bldAsOne/>
      </p:bldGraphic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888" y="129288"/>
            <a:ext cx="10997541" cy="392876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Palatino Linotype" panose="02040502050505030304" pitchFamily="18" charset="0"/>
              </a:rPr>
              <a:t>КГУ «Общеобразовательная школа №142»                       Учитель русского языка и литературы Мусина М.С</a:t>
            </a:r>
            <a:r>
              <a:rPr lang="ru-RU" sz="1600" dirty="0" smtClean="0">
                <a:latin typeface="Palatino Linotype" panose="02040502050505030304" pitchFamily="18" charset="0"/>
              </a:rPr>
              <a:t>.</a:t>
            </a:r>
            <a:endParaRPr lang="ru-RU" sz="1600" dirty="0">
              <a:latin typeface="Palatino Linotype" panose="02040502050505030304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2</a:t>
            </a:fld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1173" y="1296662"/>
            <a:ext cx="10770919" cy="456696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Культурное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наследие.                       Урок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18.Тема:  Мудрость народа</a:t>
            </a: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711173" y="2318052"/>
            <a:ext cx="5181600" cy="1097280"/>
          </a:xfrm>
          <a:prstGeom prst="rightArrowCallout">
            <a:avLst>
              <a:gd name="adj1" fmla="val 18333"/>
              <a:gd name="adj2" fmla="val 25000"/>
              <a:gd name="adj3" fmla="val 25000"/>
              <a:gd name="adj4" fmla="val 64977"/>
            </a:avLst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обучения в соответствии с учебной программой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Выноска со стрелкой вправо 8"/>
          <p:cNvSpPr/>
          <p:nvPr/>
        </p:nvSpPr>
        <p:spPr>
          <a:xfrm>
            <a:off x="711173" y="3841466"/>
            <a:ext cx="5181600" cy="1097280"/>
          </a:xfrm>
          <a:prstGeom prst="rightArrowCallout">
            <a:avLst>
              <a:gd name="adj1" fmla="val 16111"/>
              <a:gd name="adj2" fmla="val 25000"/>
              <a:gd name="adj3" fmla="val 25000"/>
              <a:gd name="adj4" fmla="val 64977"/>
            </a:avLst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Учебные цели (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SMART-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цели)</a:t>
            </a:r>
            <a:endParaRPr lang="ru-RU" dirty="0"/>
          </a:p>
        </p:txBody>
      </p:sp>
      <p:sp>
        <p:nvSpPr>
          <p:cNvPr id="10" name="Выноска со стрелкой вправо 9"/>
          <p:cNvSpPr/>
          <p:nvPr/>
        </p:nvSpPr>
        <p:spPr>
          <a:xfrm>
            <a:off x="711806" y="5437759"/>
            <a:ext cx="5181600" cy="1097280"/>
          </a:xfrm>
          <a:prstGeom prst="rightArrowCallout">
            <a:avLst>
              <a:gd name="adj1" fmla="val 18333"/>
              <a:gd name="adj2" fmla="val 25000"/>
              <a:gd name="adj3" fmla="val 25000"/>
              <a:gd name="adj4" fmla="val 64977"/>
            </a:avLst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6291072" y="2258617"/>
            <a:ext cx="5608320" cy="1818257"/>
          </a:xfrm>
          <a:prstGeom prst="downArrowCallout">
            <a:avLst>
              <a:gd name="adj1" fmla="val 5312"/>
              <a:gd name="adj2" fmla="val 8757"/>
              <a:gd name="adj3" fmla="val 25000"/>
              <a:gd name="adj4" fmla="val 66571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4.1.5.1. Определять основные моменты в аудиовизуальном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материале.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6327648" y="3970735"/>
            <a:ext cx="5590032" cy="1532096"/>
          </a:xfrm>
          <a:prstGeom prst="downArrowCallout">
            <a:avLst>
              <a:gd name="adj1" fmla="val 5901"/>
              <a:gd name="adj2" fmla="val 13063"/>
              <a:gd name="adj3" fmla="val 25000"/>
              <a:gd name="adj4" fmla="val 6497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Определить основные моменты в прослушанном/прочитанных пословицах.</a:t>
            </a:r>
            <a:endParaRPr lang="ru-RU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2255520" y="3411485"/>
            <a:ext cx="390144" cy="417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2255520" y="4967335"/>
            <a:ext cx="390144" cy="417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327648" y="5514661"/>
            <a:ext cx="5590032" cy="10203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основную мысль в услышанных/прочитанных пословицах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28603" y="665920"/>
            <a:ext cx="9353489" cy="486988"/>
          </a:xfrm>
          <a:prstGeom prst="rect">
            <a:avLst/>
          </a:prstGeom>
          <a:solidFill>
            <a:srgbClr val="039A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Краткосрочное планирование по предмету «Русский язык»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58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76400" y="566261"/>
            <a:ext cx="10161814" cy="478768"/>
          </a:xfrm>
          <a:prstGeom prst="roundRect">
            <a:avLst/>
          </a:prstGeom>
          <a:solidFill>
            <a:srgbClr val="039ABD"/>
          </a:solidFill>
          <a:ln w="28575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Активные методы обучения </a:t>
            </a:r>
            <a:endParaRPr lang="ru-RU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86888" y="129288"/>
            <a:ext cx="10997541" cy="392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latin typeface="Palatino Linotype" panose="02040502050505030304" pitchFamily="18" charset="0"/>
              </a:rPr>
              <a:t>КГУ «Общеобразовательная школа №142»                       Учитель русского языка и литературы Мусина М.С</a:t>
            </a:r>
            <a:r>
              <a:rPr lang="ru-RU" sz="1600" dirty="0" smtClean="0">
                <a:latin typeface="Palatino Linotype" panose="02040502050505030304" pitchFamily="18" charset="0"/>
              </a:rPr>
              <a:t>.</a:t>
            </a:r>
            <a:endParaRPr lang="ru-RU" sz="1600" dirty="0">
              <a:latin typeface="Palatino Linotype" panose="02040502050505030304" pitchFamily="18" charset="0"/>
            </a:endParaRPr>
          </a:p>
        </p:txBody>
      </p:sp>
      <p:sp>
        <p:nvSpPr>
          <p:cNvPr id="2" name="Лента лицом вниз 1"/>
          <p:cNvSpPr/>
          <p:nvPr/>
        </p:nvSpPr>
        <p:spPr>
          <a:xfrm>
            <a:off x="347848" y="6045858"/>
            <a:ext cx="3879273" cy="676277"/>
          </a:xfrm>
          <a:prstGeom prst="ribbon">
            <a:avLst>
              <a:gd name="adj1" fmla="val 0"/>
              <a:gd name="adj2" fmla="val 5700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Взаимооценивание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«Большой палец»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4332515" y="6045198"/>
            <a:ext cx="4001984" cy="812802"/>
          </a:xfrm>
          <a:prstGeom prst="ribbon">
            <a:avLst>
              <a:gd name="adj1" fmla="val 0"/>
              <a:gd name="adj2" fmla="val 7089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Словесная похвала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«Большой палец»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«Две звезды и одно желание»,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самооценивание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«Проверь себя»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8334499" y="6044000"/>
            <a:ext cx="3812473" cy="676277"/>
          </a:xfrm>
          <a:prstGeom prst="ribbon">
            <a:avLst>
              <a:gd name="adj1" fmla="val 0"/>
              <a:gd name="adj2" fmla="val 7089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амооценивание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 учителя.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415636" y="1263248"/>
            <a:ext cx="3879273" cy="676277"/>
          </a:xfrm>
          <a:prstGeom prst="ribbon">
            <a:avLst>
              <a:gd name="adj1" fmla="val 0"/>
              <a:gd name="adj2" fmla="val 5700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урока</a:t>
            </a:r>
          </a:p>
          <a:p>
            <a:pPr lvl="0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 </a:t>
            </a:r>
          </a:p>
        </p:txBody>
      </p:sp>
      <p:sp>
        <p:nvSpPr>
          <p:cNvPr id="11" name="Лента лицом вниз 10"/>
          <p:cNvSpPr/>
          <p:nvPr/>
        </p:nvSpPr>
        <p:spPr>
          <a:xfrm>
            <a:off x="4294909" y="1247663"/>
            <a:ext cx="4116780" cy="691689"/>
          </a:xfrm>
          <a:prstGeom prst="ribbon">
            <a:avLst>
              <a:gd name="adj1" fmla="val 0"/>
              <a:gd name="adj2" fmla="val 5700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Середина урока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смысление 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Лента лицом вниз 11"/>
          <p:cNvSpPr/>
          <p:nvPr/>
        </p:nvSpPr>
        <p:spPr>
          <a:xfrm>
            <a:off x="8334499" y="1247663"/>
            <a:ext cx="3674917" cy="714156"/>
          </a:xfrm>
          <a:prstGeom prst="ribbon">
            <a:avLst>
              <a:gd name="adj1" fmla="val 0"/>
              <a:gd name="adj2" fmla="val 5700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Конец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</a:p>
          <a:p>
            <a:pPr lvl="0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753988"/>
              </p:ext>
            </p:extLst>
          </p:nvPr>
        </p:nvGraphicFramePr>
        <p:xfrm>
          <a:off x="238495" y="1977404"/>
          <a:ext cx="11908477" cy="4374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52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202" y="5859791"/>
            <a:ext cx="9813023" cy="128089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663654"/>
              </p:ext>
            </p:extLst>
          </p:nvPr>
        </p:nvGraphicFramePr>
        <p:xfrm>
          <a:off x="727589" y="1103189"/>
          <a:ext cx="11290240" cy="4623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4</a:t>
            </a:fld>
            <a:endParaRPr lang="ru-RU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1541044" y="496589"/>
            <a:ext cx="10102334" cy="473755"/>
          </a:xfrm>
          <a:prstGeom prst="roundRect">
            <a:avLst/>
          </a:prstGeom>
          <a:solidFill>
            <a:srgbClr val="039ABD"/>
          </a:solidFill>
          <a:ln w="28575" cap="rnd" cmpd="sng" algn="ctr">
            <a:solidFill>
              <a:srgbClr val="0000F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 дифференциации</a:t>
            </a:r>
            <a:endParaRPr lang="ru-RU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7589" y="5415148"/>
            <a:ext cx="11005232" cy="13293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Дифференцированное домашнее задание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Спиши пословицу, которая тебе понравилась и выучи её.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Спиши пословицы и вместо точек вставь слова для справок 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 в сборниках или в интернете 3 пословицы на казахском и русском языках</a:t>
            </a:r>
          </a:p>
        </p:txBody>
      </p:sp>
    </p:spTree>
    <p:extLst>
      <p:ext uri="{BB962C8B-B14F-4D97-AF65-F5344CB8AC3E}">
        <p14:creationId xmlns:p14="http://schemas.microsoft.com/office/powerpoint/2010/main" val="27290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32509" y="127618"/>
            <a:ext cx="11021291" cy="394896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Palatino Linotype" panose="02040502050505030304" pitchFamily="18" charset="0"/>
              </a:rPr>
              <a:t>КГУ «Общеобразовательная школа №142»                       Учитель русского языка и литературы Мусина М.С</a:t>
            </a:r>
            <a:r>
              <a:rPr lang="ru-RU" sz="1600" dirty="0" smtClean="0">
                <a:latin typeface="Palatino Linotype" panose="02040502050505030304" pitchFamily="18" charset="0"/>
              </a:rPr>
              <a:t>.</a:t>
            </a:r>
            <a:endParaRPr lang="ru-RU" sz="1600" dirty="0">
              <a:latin typeface="Palatino Linotype" panose="0204050205050503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A30D-80BB-46CE-A7B0-A1104FE4D1E6}" type="slidenum">
              <a:rPr lang="ru-RU" smtClean="0"/>
              <a:t>5</a:t>
            </a:fld>
            <a:endParaRPr lang="ru-RU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1143042" y="1212351"/>
            <a:ext cx="11026883" cy="77220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объективной информации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обучения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критериев оценивания  для дальнейшего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 учебного процесса</a:t>
            </a:r>
            <a:r>
              <a:rPr lang="ru-RU" sz="1800" dirty="0"/>
              <a:t>.</a:t>
            </a: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1776761" y="655032"/>
            <a:ext cx="10256322" cy="426605"/>
          </a:xfrm>
          <a:prstGeom prst="roundRect">
            <a:avLst/>
          </a:prstGeom>
          <a:solidFill>
            <a:srgbClr val="039ABD"/>
          </a:solidFill>
          <a:ln w="28575" cap="rnd" cmpd="sng" algn="ctr">
            <a:solidFill>
              <a:srgbClr val="0000F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Критериальное оценивание </a:t>
            </a:r>
            <a:endParaRPr lang="ru-RU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585340" y="3155338"/>
            <a:ext cx="4365517" cy="2003484"/>
          </a:xfrm>
          <a:prstGeom prst="downArrowCallout">
            <a:avLst>
              <a:gd name="adj1" fmla="val 5901"/>
              <a:gd name="adj2" fmla="val 9507"/>
              <a:gd name="adj3" fmla="val 25000"/>
              <a:gd name="adj4" fmla="val 6497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Учебные цели (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SMART-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цели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</a:t>
            </a:r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основную мысль в услышанных/ прочитанных пословицах, понимать ключевые моменты в пословицах.</a:t>
            </a:r>
            <a:endParaRPr lang="ru-RU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14007" y="2043999"/>
            <a:ext cx="3819076" cy="1166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 «Большой палец»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-читают пословицы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-определяют основную мысль  пословицы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58001" y="3303856"/>
            <a:ext cx="3875082" cy="23020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 «Две звезды и одно пожелание»</a:t>
            </a:r>
          </a:p>
          <a:p>
            <a:pPr algn="ctr"/>
            <a:r>
              <a:rPr lang="ru-RU" sz="16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Самооценивание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«Проверь себя»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-читают пословицы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равнивают и находят соответствие в ключевых моментах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-Осмысленно слушают, читают,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-отвечают на вопросы высокого порядка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-расставляют ударение в словах</a:t>
            </a: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5434660" y="2115269"/>
            <a:ext cx="2242016" cy="967761"/>
          </a:xfrm>
          <a:prstGeom prst="wedgeRectCallout">
            <a:avLst>
              <a:gd name="adj1" fmla="val 67033"/>
              <a:gd name="adj2" fmla="val -183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«Мозговой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штурм»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5491053" y="3489876"/>
            <a:ext cx="2242016" cy="1688269"/>
          </a:xfrm>
          <a:prstGeom prst="wedgeRectCallout">
            <a:avLst>
              <a:gd name="adj1" fmla="val 67033"/>
              <a:gd name="adj2" fmla="val -2229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Осмысление 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«Сравнительная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Слушание аудиоматериала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текстом.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расстановка ударения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5491053" y="5554587"/>
            <a:ext cx="2242017" cy="986326"/>
          </a:xfrm>
          <a:prstGeom prst="wedgeRectCallout">
            <a:avLst>
              <a:gd name="adj1" fmla="val 68093"/>
              <a:gd name="adj2" fmla="val -2125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Прием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«Одноминутное эссе»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158001" y="5698951"/>
            <a:ext cx="3875082" cy="1103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 «Большой палец»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-грамотно пишут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выражают свое оценочное суждение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4854889" y="3068489"/>
            <a:ext cx="636164" cy="19497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5" idx="1"/>
          </p:cNvCxnSpPr>
          <p:nvPr/>
        </p:nvCxnSpPr>
        <p:spPr>
          <a:xfrm flipV="1">
            <a:off x="4854889" y="4334011"/>
            <a:ext cx="636164" cy="7183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896169" y="5018205"/>
            <a:ext cx="597643" cy="5876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Выноска со стрелкой вниз 35"/>
          <p:cNvSpPr/>
          <p:nvPr/>
        </p:nvSpPr>
        <p:spPr>
          <a:xfrm>
            <a:off x="562671" y="2115269"/>
            <a:ext cx="4334658" cy="1027298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Культурное наследие.                       </a:t>
            </a:r>
            <a:r>
              <a:rPr 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18.Тема:  Мудрость народа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62671" y="5018205"/>
            <a:ext cx="4292218" cy="13760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оценивания </a:t>
            </a:r>
          </a:p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основную мысль в услышанных/прочитанных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пословицах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88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36" grpId="0" animBg="1"/>
      <p:bldP spid="3" grpId="0" animBg="1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2077</TotalTime>
  <Words>607</Words>
  <Application>Microsoft Office PowerPoint</Application>
  <PresentationFormat>Широкоэкранный</PresentationFormat>
  <Paragraphs>153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Palatino Linotype</vt:lpstr>
      <vt:lpstr>Times New Roman</vt:lpstr>
      <vt:lpstr>Wingdings 3</vt:lpstr>
      <vt:lpstr>Легкий дым</vt:lpstr>
      <vt:lpstr>КГУ «Общеобразовательная школа №142»                                                Учитель русского языка и литературы Мусина М.С.</vt:lpstr>
      <vt:lpstr>КГУ «Общеобразовательная школа №142»                       Учитель русского языка и литературы Мусина М.С.</vt:lpstr>
      <vt:lpstr>            Активные методы обучения </vt:lpstr>
      <vt:lpstr>Презентация PowerPoint</vt:lpstr>
      <vt:lpstr>КГУ «Общеобразовательная школа №142»                       Учитель русского языка и литературы Мусина М.С.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82</cp:revision>
  <dcterms:created xsi:type="dcterms:W3CDTF">2022-10-01T17:31:31Z</dcterms:created>
  <dcterms:modified xsi:type="dcterms:W3CDTF">2022-10-07T06:23:15Z</dcterms:modified>
</cp:coreProperties>
</file>