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64" r:id="rId4"/>
    <p:sldId id="263" r:id="rId5"/>
    <p:sldId id="258" r:id="rId6"/>
    <p:sldId id="260" r:id="rId7"/>
    <p:sldId id="259" r:id="rId8"/>
    <p:sldId id="261" r:id="rId9"/>
    <p:sldId id="265" r:id="rId10"/>
    <p:sldId id="266" r:id="rId11"/>
    <p:sldId id="268" r:id="rId12"/>
    <p:sldId id="267"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57" d="100"/>
          <a:sy n="57" d="100"/>
        </p:scale>
        <p:origin x="1176"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7" name="Rectangle 6"/>
          <p:cNvSpPr/>
          <p:nvPr/>
        </p:nvSpPr>
        <p:spPr>
          <a:xfrm>
            <a:off x="0" y="761999"/>
            <a:ext cx="9141619" cy="5334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70263" y="761999"/>
            <a:ext cx="2925318" cy="5334001"/>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69848" y="1298448"/>
            <a:ext cx="7315200" cy="3255264"/>
          </a:xfrm>
        </p:spPr>
        <p:txBody>
          <a:bodyPr anchor="b">
            <a:normAutofit/>
          </a:bodyPr>
          <a:lstStyle>
            <a:lvl1pPr algn="l">
              <a:defRPr sz="5900" spc="-100" baseline="0">
                <a:solidFill>
                  <a:srgbClr val="FFFFFF"/>
                </a:solidFill>
              </a:defRPr>
            </a:lvl1pPr>
          </a:lstStyle>
          <a:p>
            <a:r>
              <a:rPr lang="ru-RU"/>
              <a:t>Образец заголовка</a:t>
            </a:r>
            <a:endParaRPr lang="en-US" dirty="0"/>
          </a:p>
        </p:txBody>
      </p:sp>
      <p:sp>
        <p:nvSpPr>
          <p:cNvPr id="3" name="Subtitle 2"/>
          <p:cNvSpPr>
            <a:spLocks noGrp="1"/>
          </p:cNvSpPr>
          <p:nvPr>
            <p:ph type="subTitle" idx="1"/>
          </p:nvPr>
        </p:nvSpPr>
        <p:spPr>
          <a:xfrm>
            <a:off x="1100015" y="4670246"/>
            <a:ext cx="7315200" cy="914400"/>
          </a:xfrm>
        </p:spPr>
        <p:txBody>
          <a:bodyPr anchor="t">
            <a:normAutofit/>
          </a:bodyPr>
          <a:lstStyle>
            <a:lvl1pPr marL="0" indent="0" algn="l">
              <a:buNone/>
              <a:defRPr sz="2200" cap="none" spc="0" baseline="0">
                <a:solidFill>
                  <a:schemeClr val="accent1">
                    <a:lumMod val="20000"/>
                    <a:lumOff val="80000"/>
                  </a:schemeClr>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ru-RU"/>
              <a:t>Образец подзаголовка</a:t>
            </a:r>
            <a:endParaRPr lang="en-US" dirty="0"/>
          </a:p>
        </p:txBody>
      </p:sp>
      <p:sp>
        <p:nvSpPr>
          <p:cNvPr id="4" name="Date Placeholder 3"/>
          <p:cNvSpPr>
            <a:spLocks noGrp="1"/>
          </p:cNvSpPr>
          <p:nvPr>
            <p:ph type="dt" sz="half" idx="10"/>
          </p:nvPr>
        </p:nvSpPr>
        <p:spPr/>
        <p:txBody>
          <a:bodyPr/>
          <a:lstStyle/>
          <a:p>
            <a:fld id="{427D7B1A-6370-4673-9923-F0240BB3E0EF}" type="datetimeFigureOut">
              <a:rPr lang="ru-KZ" smtClean="0"/>
              <a:t>21.11.2022</a:t>
            </a:fld>
            <a:endParaRPr lang="ru-KZ"/>
          </a:p>
        </p:txBody>
      </p:sp>
      <p:sp>
        <p:nvSpPr>
          <p:cNvPr id="5" name="Footer Placeholder 4"/>
          <p:cNvSpPr>
            <a:spLocks noGrp="1"/>
          </p:cNvSpPr>
          <p:nvPr>
            <p:ph type="ftr" sz="quarter" idx="11"/>
          </p:nvPr>
        </p:nvSpPr>
        <p:spPr/>
        <p:txBody>
          <a:bodyPr/>
          <a:lstStyle/>
          <a:p>
            <a:endParaRPr lang="ru-KZ"/>
          </a:p>
        </p:txBody>
      </p:sp>
      <p:sp>
        <p:nvSpPr>
          <p:cNvPr id="6" name="Slide Number Placeholder 5"/>
          <p:cNvSpPr>
            <a:spLocks noGrp="1"/>
          </p:cNvSpPr>
          <p:nvPr>
            <p:ph type="sldNum" sz="quarter" idx="12"/>
          </p:nvPr>
        </p:nvSpPr>
        <p:spPr/>
        <p:txBody>
          <a:bodyPr/>
          <a:lstStyle/>
          <a:p>
            <a:fld id="{F649654E-5200-4EC2-85A9-78C80827904E}" type="slidenum">
              <a:rPr lang="ru-KZ" smtClean="0"/>
              <a:t>‹#›</a:t>
            </a:fld>
            <a:endParaRPr lang="ru-KZ"/>
          </a:p>
        </p:txBody>
      </p:sp>
    </p:spTree>
    <p:extLst>
      <p:ext uri="{BB962C8B-B14F-4D97-AF65-F5344CB8AC3E}">
        <p14:creationId xmlns:p14="http://schemas.microsoft.com/office/powerpoint/2010/main" val="18040934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Vertical Text Placeholder 2"/>
          <p:cNvSpPr>
            <a:spLocks noGrp="1"/>
          </p:cNvSpPr>
          <p:nvPr>
            <p:ph type="body" orient="vert" idx="1"/>
          </p:nvPr>
        </p:nvSpPr>
        <p:spPr/>
        <p:txBody>
          <a:bodyPr vert="eaVert" ancho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6"/>
          <p:cNvSpPr>
            <a:spLocks noGrp="1"/>
          </p:cNvSpPr>
          <p:nvPr>
            <p:ph type="dt" sz="half" idx="10"/>
          </p:nvPr>
        </p:nvSpPr>
        <p:spPr/>
        <p:txBody>
          <a:bodyPr/>
          <a:lstStyle/>
          <a:p>
            <a:fld id="{427D7B1A-6370-4673-9923-F0240BB3E0EF}" type="datetimeFigureOut">
              <a:rPr lang="ru-KZ" smtClean="0"/>
              <a:t>21.11.2022</a:t>
            </a:fld>
            <a:endParaRPr lang="ru-KZ"/>
          </a:p>
        </p:txBody>
      </p:sp>
      <p:sp>
        <p:nvSpPr>
          <p:cNvPr id="8" name="Footer Placeholder 7"/>
          <p:cNvSpPr>
            <a:spLocks noGrp="1"/>
          </p:cNvSpPr>
          <p:nvPr>
            <p:ph type="ftr" sz="quarter" idx="11"/>
          </p:nvPr>
        </p:nvSpPr>
        <p:spPr/>
        <p:txBody>
          <a:bodyPr/>
          <a:lstStyle/>
          <a:p>
            <a:endParaRPr lang="ru-KZ"/>
          </a:p>
        </p:txBody>
      </p:sp>
      <p:sp>
        <p:nvSpPr>
          <p:cNvPr id="9" name="Slide Number Placeholder 8"/>
          <p:cNvSpPr>
            <a:spLocks noGrp="1"/>
          </p:cNvSpPr>
          <p:nvPr>
            <p:ph type="sldNum" sz="quarter" idx="12"/>
          </p:nvPr>
        </p:nvSpPr>
        <p:spPr/>
        <p:txBody>
          <a:bodyPr/>
          <a:lstStyle/>
          <a:p>
            <a:fld id="{F649654E-5200-4EC2-85A9-78C80827904E}" type="slidenum">
              <a:rPr lang="ru-KZ" smtClean="0"/>
              <a:t>‹#›</a:t>
            </a:fld>
            <a:endParaRPr lang="ru-KZ"/>
          </a:p>
        </p:txBody>
      </p:sp>
    </p:spTree>
    <p:extLst>
      <p:ext uri="{BB962C8B-B14F-4D97-AF65-F5344CB8AC3E}">
        <p14:creationId xmlns:p14="http://schemas.microsoft.com/office/powerpoint/2010/main" val="12411760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81000" y="990600"/>
            <a:ext cx="2819400" cy="4953000"/>
          </a:xfrm>
        </p:spPr>
        <p:txBody>
          <a:bodyPr vert="eaVert"/>
          <a:lstStyle/>
          <a:p>
            <a:r>
              <a:rPr lang="ru-RU"/>
              <a:t>Образец заголовка</a:t>
            </a:r>
            <a:endParaRPr lang="en-US" dirty="0"/>
          </a:p>
        </p:txBody>
      </p:sp>
      <p:sp>
        <p:nvSpPr>
          <p:cNvPr id="3" name="Vertical Text Placeholder 2"/>
          <p:cNvSpPr>
            <a:spLocks noGrp="1"/>
          </p:cNvSpPr>
          <p:nvPr>
            <p:ph type="body" orient="vert" idx="1"/>
          </p:nvPr>
        </p:nvSpPr>
        <p:spPr>
          <a:xfrm>
            <a:off x="3867912" y="868680"/>
            <a:ext cx="7315200" cy="5120640"/>
          </a:xfrm>
        </p:spPr>
        <p:txBody>
          <a:bodyPr vert="eaVert" ancho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6"/>
          <p:cNvSpPr>
            <a:spLocks noGrp="1"/>
          </p:cNvSpPr>
          <p:nvPr>
            <p:ph type="dt" sz="half" idx="10"/>
          </p:nvPr>
        </p:nvSpPr>
        <p:spPr/>
        <p:txBody>
          <a:bodyPr/>
          <a:lstStyle/>
          <a:p>
            <a:fld id="{427D7B1A-6370-4673-9923-F0240BB3E0EF}" type="datetimeFigureOut">
              <a:rPr lang="ru-KZ" smtClean="0"/>
              <a:t>21.11.2022</a:t>
            </a:fld>
            <a:endParaRPr lang="ru-KZ"/>
          </a:p>
        </p:txBody>
      </p:sp>
      <p:sp>
        <p:nvSpPr>
          <p:cNvPr id="8" name="Footer Placeholder 7"/>
          <p:cNvSpPr>
            <a:spLocks noGrp="1"/>
          </p:cNvSpPr>
          <p:nvPr>
            <p:ph type="ftr" sz="quarter" idx="11"/>
          </p:nvPr>
        </p:nvSpPr>
        <p:spPr/>
        <p:txBody>
          <a:bodyPr/>
          <a:lstStyle/>
          <a:p>
            <a:endParaRPr lang="ru-KZ"/>
          </a:p>
        </p:txBody>
      </p:sp>
      <p:sp>
        <p:nvSpPr>
          <p:cNvPr id="9" name="Slide Number Placeholder 8"/>
          <p:cNvSpPr>
            <a:spLocks noGrp="1"/>
          </p:cNvSpPr>
          <p:nvPr>
            <p:ph type="sldNum" sz="quarter" idx="12"/>
          </p:nvPr>
        </p:nvSpPr>
        <p:spPr/>
        <p:txBody>
          <a:bodyPr/>
          <a:lstStyle/>
          <a:p>
            <a:fld id="{F649654E-5200-4EC2-85A9-78C80827904E}" type="slidenum">
              <a:rPr lang="ru-KZ" smtClean="0"/>
              <a:t>‹#›</a:t>
            </a:fld>
            <a:endParaRPr lang="ru-KZ"/>
          </a:p>
        </p:txBody>
      </p:sp>
    </p:spTree>
    <p:extLst>
      <p:ext uri="{BB962C8B-B14F-4D97-AF65-F5344CB8AC3E}">
        <p14:creationId xmlns:p14="http://schemas.microsoft.com/office/powerpoint/2010/main" val="34147313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427D7B1A-6370-4673-9923-F0240BB3E0EF}" type="datetimeFigureOut">
              <a:rPr lang="ru-KZ" smtClean="0"/>
              <a:t>21.11.2022</a:t>
            </a:fld>
            <a:endParaRPr lang="ru-KZ"/>
          </a:p>
        </p:txBody>
      </p:sp>
      <p:sp>
        <p:nvSpPr>
          <p:cNvPr id="5" name="Footer Placeholder 4"/>
          <p:cNvSpPr>
            <a:spLocks noGrp="1"/>
          </p:cNvSpPr>
          <p:nvPr>
            <p:ph type="ftr" sz="quarter" idx="11"/>
          </p:nvPr>
        </p:nvSpPr>
        <p:spPr/>
        <p:txBody>
          <a:bodyPr/>
          <a:lstStyle/>
          <a:p>
            <a:endParaRPr lang="ru-KZ"/>
          </a:p>
        </p:txBody>
      </p:sp>
      <p:sp>
        <p:nvSpPr>
          <p:cNvPr id="6" name="Slide Number Placeholder 5"/>
          <p:cNvSpPr>
            <a:spLocks noGrp="1"/>
          </p:cNvSpPr>
          <p:nvPr>
            <p:ph type="sldNum" sz="quarter" idx="12"/>
          </p:nvPr>
        </p:nvSpPr>
        <p:spPr/>
        <p:txBody>
          <a:bodyPr/>
          <a:lstStyle/>
          <a:p>
            <a:fld id="{F649654E-5200-4EC2-85A9-78C80827904E}" type="slidenum">
              <a:rPr lang="ru-KZ" smtClean="0"/>
              <a:t>‹#›</a:t>
            </a:fld>
            <a:endParaRPr lang="ru-KZ"/>
          </a:p>
        </p:txBody>
      </p:sp>
    </p:spTree>
    <p:extLst>
      <p:ext uri="{BB962C8B-B14F-4D97-AF65-F5344CB8AC3E}">
        <p14:creationId xmlns:p14="http://schemas.microsoft.com/office/powerpoint/2010/main" val="10399578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3867912" y="1298448"/>
            <a:ext cx="7315200" cy="3255264"/>
          </a:xfrm>
        </p:spPr>
        <p:txBody>
          <a:bodyPr anchor="b">
            <a:normAutofit/>
          </a:bodyPr>
          <a:lstStyle>
            <a:lvl1pPr>
              <a:defRPr sz="5900" b="0" spc="-100" baseline="0">
                <a:solidFill>
                  <a:schemeClr val="tx1">
                    <a:lumMod val="65000"/>
                    <a:lumOff val="35000"/>
                  </a:schemeClr>
                </a:solidFill>
              </a:defRPr>
            </a:lvl1pPr>
          </a:lstStyle>
          <a:p>
            <a:r>
              <a:rPr lang="ru-RU"/>
              <a:t>Образец заголовка</a:t>
            </a:r>
            <a:endParaRPr lang="en-US" dirty="0"/>
          </a:p>
        </p:txBody>
      </p:sp>
      <p:sp>
        <p:nvSpPr>
          <p:cNvPr id="3" name="Text Placeholder 2"/>
          <p:cNvSpPr>
            <a:spLocks noGrp="1"/>
          </p:cNvSpPr>
          <p:nvPr>
            <p:ph type="body" idx="1"/>
          </p:nvPr>
        </p:nvSpPr>
        <p:spPr>
          <a:xfrm>
            <a:off x="3886200" y="4672584"/>
            <a:ext cx="7315200" cy="914400"/>
          </a:xfrm>
        </p:spPr>
        <p:txBody>
          <a:bodyPr anchor="t">
            <a:normAutofit/>
          </a:bodyPr>
          <a:lstStyle>
            <a:lvl1pPr marL="0" indent="0">
              <a:buNone/>
              <a:defRPr sz="2200" cap="none" spc="0" baseline="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427D7B1A-6370-4673-9923-F0240BB3E0EF}" type="datetimeFigureOut">
              <a:rPr lang="ru-KZ" smtClean="0"/>
              <a:t>21.11.2022</a:t>
            </a:fld>
            <a:endParaRPr lang="ru-KZ"/>
          </a:p>
        </p:txBody>
      </p:sp>
      <p:sp>
        <p:nvSpPr>
          <p:cNvPr id="5" name="Footer Placeholder 4"/>
          <p:cNvSpPr>
            <a:spLocks noGrp="1"/>
          </p:cNvSpPr>
          <p:nvPr>
            <p:ph type="ftr" sz="quarter" idx="11"/>
          </p:nvPr>
        </p:nvSpPr>
        <p:spPr/>
        <p:txBody>
          <a:bodyPr/>
          <a:lstStyle/>
          <a:p>
            <a:endParaRPr lang="ru-KZ"/>
          </a:p>
        </p:txBody>
      </p:sp>
      <p:sp>
        <p:nvSpPr>
          <p:cNvPr id="6" name="Slide Number Placeholder 5"/>
          <p:cNvSpPr>
            <a:spLocks noGrp="1"/>
          </p:cNvSpPr>
          <p:nvPr>
            <p:ph type="sldNum" sz="quarter" idx="12"/>
          </p:nvPr>
        </p:nvSpPr>
        <p:spPr/>
        <p:txBody>
          <a:bodyPr/>
          <a:lstStyle/>
          <a:p>
            <a:fld id="{F649654E-5200-4EC2-85A9-78C80827904E}" type="slidenum">
              <a:rPr lang="ru-KZ" smtClean="0"/>
              <a:t>‹#›</a:t>
            </a:fld>
            <a:endParaRPr lang="ru-KZ"/>
          </a:p>
        </p:txBody>
      </p:sp>
    </p:spTree>
    <p:extLst>
      <p:ext uri="{BB962C8B-B14F-4D97-AF65-F5344CB8AC3E}">
        <p14:creationId xmlns:p14="http://schemas.microsoft.com/office/powerpoint/2010/main" val="16712215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sz="half" idx="1"/>
          </p:nvPr>
        </p:nvSpPr>
        <p:spPr>
          <a:xfrm>
            <a:off x="3867912"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Content Placeholder 3"/>
          <p:cNvSpPr>
            <a:spLocks noGrp="1"/>
          </p:cNvSpPr>
          <p:nvPr>
            <p:ph sz="half" idx="2"/>
          </p:nvPr>
        </p:nvSpPr>
        <p:spPr>
          <a:xfrm>
            <a:off x="7818120"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8" name="Date Placeholder 7"/>
          <p:cNvSpPr>
            <a:spLocks noGrp="1"/>
          </p:cNvSpPr>
          <p:nvPr>
            <p:ph type="dt" sz="half" idx="10"/>
          </p:nvPr>
        </p:nvSpPr>
        <p:spPr/>
        <p:txBody>
          <a:bodyPr/>
          <a:lstStyle/>
          <a:p>
            <a:fld id="{427D7B1A-6370-4673-9923-F0240BB3E0EF}" type="datetimeFigureOut">
              <a:rPr lang="ru-KZ" smtClean="0"/>
              <a:t>21.11.2022</a:t>
            </a:fld>
            <a:endParaRPr lang="ru-KZ"/>
          </a:p>
        </p:txBody>
      </p:sp>
      <p:sp>
        <p:nvSpPr>
          <p:cNvPr id="9" name="Footer Placeholder 8"/>
          <p:cNvSpPr>
            <a:spLocks noGrp="1"/>
          </p:cNvSpPr>
          <p:nvPr>
            <p:ph type="ftr" sz="quarter" idx="11"/>
          </p:nvPr>
        </p:nvSpPr>
        <p:spPr/>
        <p:txBody>
          <a:bodyPr/>
          <a:lstStyle/>
          <a:p>
            <a:endParaRPr lang="ru-KZ"/>
          </a:p>
        </p:txBody>
      </p:sp>
      <p:sp>
        <p:nvSpPr>
          <p:cNvPr id="10" name="Slide Number Placeholder 9"/>
          <p:cNvSpPr>
            <a:spLocks noGrp="1"/>
          </p:cNvSpPr>
          <p:nvPr>
            <p:ph type="sldNum" sz="quarter" idx="12"/>
          </p:nvPr>
        </p:nvSpPr>
        <p:spPr/>
        <p:txBody>
          <a:bodyPr/>
          <a:lstStyle/>
          <a:p>
            <a:fld id="{F649654E-5200-4EC2-85A9-78C80827904E}" type="slidenum">
              <a:rPr lang="ru-KZ" smtClean="0"/>
              <a:t>‹#›</a:t>
            </a:fld>
            <a:endParaRPr lang="ru-KZ"/>
          </a:p>
        </p:txBody>
      </p:sp>
    </p:spTree>
    <p:extLst>
      <p:ext uri="{BB962C8B-B14F-4D97-AF65-F5344CB8AC3E}">
        <p14:creationId xmlns:p14="http://schemas.microsoft.com/office/powerpoint/2010/main" val="18125054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ru-RU"/>
              <a:t>Образец заголовка</a:t>
            </a:r>
            <a:endParaRPr lang="en-US" dirty="0"/>
          </a:p>
        </p:txBody>
      </p:sp>
      <p:sp>
        <p:nvSpPr>
          <p:cNvPr id="3" name="Text Placeholder 2"/>
          <p:cNvSpPr>
            <a:spLocks noGrp="1"/>
          </p:cNvSpPr>
          <p:nvPr>
            <p:ph type="body" idx="1"/>
          </p:nvPr>
        </p:nvSpPr>
        <p:spPr>
          <a:xfrm>
            <a:off x="3867912" y="1023586"/>
            <a:ext cx="3474720" cy="807720"/>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3867912"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Text Placeholder 4"/>
          <p:cNvSpPr>
            <a:spLocks noGrp="1"/>
          </p:cNvSpPr>
          <p:nvPr>
            <p:ph type="body" sz="quarter" idx="3"/>
          </p:nvPr>
        </p:nvSpPr>
        <p:spPr>
          <a:xfrm>
            <a:off x="7818463" y="1023586"/>
            <a:ext cx="3474720" cy="813171"/>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7818463"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2" name="Date Placeholder 1"/>
          <p:cNvSpPr>
            <a:spLocks noGrp="1"/>
          </p:cNvSpPr>
          <p:nvPr>
            <p:ph type="dt" sz="half" idx="10"/>
          </p:nvPr>
        </p:nvSpPr>
        <p:spPr/>
        <p:txBody>
          <a:bodyPr/>
          <a:lstStyle/>
          <a:p>
            <a:fld id="{427D7B1A-6370-4673-9923-F0240BB3E0EF}" type="datetimeFigureOut">
              <a:rPr lang="ru-KZ" smtClean="0"/>
              <a:t>21.11.2022</a:t>
            </a:fld>
            <a:endParaRPr lang="ru-KZ"/>
          </a:p>
        </p:txBody>
      </p:sp>
      <p:sp>
        <p:nvSpPr>
          <p:cNvPr id="11" name="Footer Placeholder 10"/>
          <p:cNvSpPr>
            <a:spLocks noGrp="1"/>
          </p:cNvSpPr>
          <p:nvPr>
            <p:ph type="ftr" sz="quarter" idx="11"/>
          </p:nvPr>
        </p:nvSpPr>
        <p:spPr/>
        <p:txBody>
          <a:bodyPr/>
          <a:lstStyle/>
          <a:p>
            <a:endParaRPr lang="ru-KZ"/>
          </a:p>
        </p:txBody>
      </p:sp>
      <p:sp>
        <p:nvSpPr>
          <p:cNvPr id="12" name="Slide Number Placeholder 11"/>
          <p:cNvSpPr>
            <a:spLocks noGrp="1"/>
          </p:cNvSpPr>
          <p:nvPr>
            <p:ph type="sldNum" sz="quarter" idx="12"/>
          </p:nvPr>
        </p:nvSpPr>
        <p:spPr/>
        <p:txBody>
          <a:bodyPr/>
          <a:lstStyle/>
          <a:p>
            <a:fld id="{F649654E-5200-4EC2-85A9-78C80827904E}" type="slidenum">
              <a:rPr lang="ru-KZ" smtClean="0"/>
              <a:t>‹#›</a:t>
            </a:fld>
            <a:endParaRPr lang="ru-KZ"/>
          </a:p>
        </p:txBody>
      </p:sp>
    </p:spTree>
    <p:extLst>
      <p:ext uri="{BB962C8B-B14F-4D97-AF65-F5344CB8AC3E}">
        <p14:creationId xmlns:p14="http://schemas.microsoft.com/office/powerpoint/2010/main" val="37938905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ru-RU"/>
              <a:t>Образец заголовка</a:t>
            </a:r>
            <a:endParaRPr lang="en-US" dirty="0"/>
          </a:p>
        </p:txBody>
      </p:sp>
      <p:sp>
        <p:nvSpPr>
          <p:cNvPr id="2" name="Date Placeholder 1"/>
          <p:cNvSpPr>
            <a:spLocks noGrp="1"/>
          </p:cNvSpPr>
          <p:nvPr>
            <p:ph type="dt" sz="half" idx="10"/>
          </p:nvPr>
        </p:nvSpPr>
        <p:spPr/>
        <p:txBody>
          <a:bodyPr/>
          <a:lstStyle/>
          <a:p>
            <a:fld id="{427D7B1A-6370-4673-9923-F0240BB3E0EF}" type="datetimeFigureOut">
              <a:rPr lang="ru-KZ" smtClean="0"/>
              <a:t>21.11.2022</a:t>
            </a:fld>
            <a:endParaRPr lang="ru-KZ"/>
          </a:p>
        </p:txBody>
      </p:sp>
      <p:sp>
        <p:nvSpPr>
          <p:cNvPr id="7" name="Footer Placeholder 6"/>
          <p:cNvSpPr>
            <a:spLocks noGrp="1"/>
          </p:cNvSpPr>
          <p:nvPr>
            <p:ph type="ftr" sz="quarter" idx="11"/>
          </p:nvPr>
        </p:nvSpPr>
        <p:spPr/>
        <p:txBody>
          <a:bodyPr/>
          <a:lstStyle/>
          <a:p>
            <a:endParaRPr lang="ru-KZ"/>
          </a:p>
        </p:txBody>
      </p:sp>
      <p:sp>
        <p:nvSpPr>
          <p:cNvPr id="8" name="Slide Number Placeholder 7"/>
          <p:cNvSpPr>
            <a:spLocks noGrp="1"/>
          </p:cNvSpPr>
          <p:nvPr>
            <p:ph type="sldNum" sz="quarter" idx="12"/>
          </p:nvPr>
        </p:nvSpPr>
        <p:spPr/>
        <p:txBody>
          <a:bodyPr/>
          <a:lstStyle/>
          <a:p>
            <a:fld id="{F649654E-5200-4EC2-85A9-78C80827904E}" type="slidenum">
              <a:rPr lang="ru-KZ" smtClean="0"/>
              <a:t>‹#›</a:t>
            </a:fld>
            <a:endParaRPr lang="ru-KZ"/>
          </a:p>
        </p:txBody>
      </p:sp>
    </p:spTree>
    <p:extLst>
      <p:ext uri="{BB962C8B-B14F-4D97-AF65-F5344CB8AC3E}">
        <p14:creationId xmlns:p14="http://schemas.microsoft.com/office/powerpoint/2010/main" val="4077013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427D7B1A-6370-4673-9923-F0240BB3E0EF}" type="datetimeFigureOut">
              <a:rPr lang="ru-KZ" smtClean="0"/>
              <a:t>21.11.2022</a:t>
            </a:fld>
            <a:endParaRPr lang="ru-KZ"/>
          </a:p>
        </p:txBody>
      </p:sp>
      <p:sp>
        <p:nvSpPr>
          <p:cNvPr id="6" name="Footer Placeholder 5"/>
          <p:cNvSpPr>
            <a:spLocks noGrp="1"/>
          </p:cNvSpPr>
          <p:nvPr>
            <p:ph type="ftr" sz="quarter" idx="11"/>
          </p:nvPr>
        </p:nvSpPr>
        <p:spPr/>
        <p:txBody>
          <a:bodyPr/>
          <a:lstStyle/>
          <a:p>
            <a:endParaRPr lang="ru-KZ"/>
          </a:p>
        </p:txBody>
      </p:sp>
      <p:sp>
        <p:nvSpPr>
          <p:cNvPr id="7" name="Slide Number Placeholder 6"/>
          <p:cNvSpPr>
            <a:spLocks noGrp="1"/>
          </p:cNvSpPr>
          <p:nvPr>
            <p:ph type="sldNum" sz="quarter" idx="12"/>
          </p:nvPr>
        </p:nvSpPr>
        <p:spPr/>
        <p:txBody>
          <a:bodyPr/>
          <a:lstStyle/>
          <a:p>
            <a:fld id="{F649654E-5200-4EC2-85A9-78C80827904E}" type="slidenum">
              <a:rPr lang="ru-KZ" smtClean="0"/>
              <a:t>‹#›</a:t>
            </a:fld>
            <a:endParaRPr lang="ru-KZ"/>
          </a:p>
        </p:txBody>
      </p:sp>
    </p:spTree>
    <p:extLst>
      <p:ext uri="{BB962C8B-B14F-4D97-AF65-F5344CB8AC3E}">
        <p14:creationId xmlns:p14="http://schemas.microsoft.com/office/powerpoint/2010/main" val="2211346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baseline="0"/>
            </a:lvl1pPr>
          </a:lstStyle>
          <a:p>
            <a:r>
              <a:rPr lang="ru-RU"/>
              <a:t>Образец заголовка</a:t>
            </a:r>
            <a:endParaRPr lang="en-US" dirty="0"/>
          </a:p>
        </p:txBody>
      </p:sp>
      <p:sp>
        <p:nvSpPr>
          <p:cNvPr id="3" name="Content Placeholder 2"/>
          <p:cNvSpPr>
            <a:spLocks noGrp="1"/>
          </p:cNvSpPr>
          <p:nvPr>
            <p:ph idx="1"/>
          </p:nvPr>
        </p:nvSpPr>
        <p:spPr>
          <a:xfrm>
            <a:off x="3867912" y="868680"/>
            <a:ext cx="731520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a:xfrm>
            <a:off x="256032" y="3494176"/>
            <a:ext cx="2834640" cy="2321990"/>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8" name="Date Placeholder 7"/>
          <p:cNvSpPr>
            <a:spLocks noGrp="1"/>
          </p:cNvSpPr>
          <p:nvPr>
            <p:ph type="dt" sz="half" idx="10"/>
          </p:nvPr>
        </p:nvSpPr>
        <p:spPr/>
        <p:txBody>
          <a:bodyPr/>
          <a:lstStyle/>
          <a:p>
            <a:fld id="{427D7B1A-6370-4673-9923-F0240BB3E0EF}" type="datetimeFigureOut">
              <a:rPr lang="ru-KZ" smtClean="0"/>
              <a:t>21.11.2022</a:t>
            </a:fld>
            <a:endParaRPr lang="ru-KZ"/>
          </a:p>
        </p:txBody>
      </p:sp>
      <p:sp>
        <p:nvSpPr>
          <p:cNvPr id="9" name="Footer Placeholder 8"/>
          <p:cNvSpPr>
            <a:spLocks noGrp="1"/>
          </p:cNvSpPr>
          <p:nvPr>
            <p:ph type="ftr" sz="quarter" idx="11"/>
          </p:nvPr>
        </p:nvSpPr>
        <p:spPr/>
        <p:txBody>
          <a:bodyPr/>
          <a:lstStyle/>
          <a:p>
            <a:endParaRPr lang="ru-KZ"/>
          </a:p>
        </p:txBody>
      </p:sp>
      <p:sp>
        <p:nvSpPr>
          <p:cNvPr id="10" name="Slide Number Placeholder 9"/>
          <p:cNvSpPr>
            <a:spLocks noGrp="1"/>
          </p:cNvSpPr>
          <p:nvPr>
            <p:ph type="sldNum" sz="quarter" idx="12"/>
          </p:nvPr>
        </p:nvSpPr>
        <p:spPr/>
        <p:txBody>
          <a:bodyPr/>
          <a:lstStyle/>
          <a:p>
            <a:fld id="{F649654E-5200-4EC2-85A9-78C80827904E}" type="slidenum">
              <a:rPr lang="ru-KZ" smtClean="0"/>
              <a:t>‹#›</a:t>
            </a:fld>
            <a:endParaRPr lang="ru-KZ"/>
          </a:p>
        </p:txBody>
      </p:sp>
    </p:spTree>
    <p:extLst>
      <p:ext uri="{BB962C8B-B14F-4D97-AF65-F5344CB8AC3E}">
        <p14:creationId xmlns:p14="http://schemas.microsoft.com/office/powerpoint/2010/main" val="35104714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a:lvl1pPr>
          </a:lstStyle>
          <a:p>
            <a:r>
              <a:rPr lang="ru-RU"/>
              <a:t>Образец заголовка</a:t>
            </a:r>
            <a:endParaRPr lang="en-US" dirty="0"/>
          </a:p>
        </p:txBody>
      </p:sp>
      <p:sp>
        <p:nvSpPr>
          <p:cNvPr id="3" name="Picture Placeholder 2"/>
          <p:cNvSpPr>
            <a:spLocks noGrp="1" noChangeAspect="1"/>
          </p:cNvSpPr>
          <p:nvPr>
            <p:ph type="pic" idx="1"/>
          </p:nvPr>
        </p:nvSpPr>
        <p:spPr>
          <a:xfrm>
            <a:off x="3570644" y="767419"/>
            <a:ext cx="8115230" cy="5330952"/>
          </a:xfrm>
          <a:solidFill>
            <a:schemeClr val="bg1">
              <a:lumMod val="75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a:t>Вставка рисунка</a:t>
            </a:r>
            <a:endParaRPr lang="en-US" dirty="0"/>
          </a:p>
        </p:txBody>
      </p:sp>
      <p:sp>
        <p:nvSpPr>
          <p:cNvPr id="4" name="Text Placeholder 3"/>
          <p:cNvSpPr>
            <a:spLocks noGrp="1"/>
          </p:cNvSpPr>
          <p:nvPr>
            <p:ph type="body" sz="half" idx="2"/>
          </p:nvPr>
        </p:nvSpPr>
        <p:spPr>
          <a:xfrm>
            <a:off x="256032" y="3493008"/>
            <a:ext cx="2834640" cy="2322576"/>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8" name="Date Placeholder 7"/>
          <p:cNvSpPr>
            <a:spLocks noGrp="1"/>
          </p:cNvSpPr>
          <p:nvPr>
            <p:ph type="dt" sz="half" idx="10"/>
          </p:nvPr>
        </p:nvSpPr>
        <p:spPr/>
        <p:txBody>
          <a:bodyPr/>
          <a:lstStyle/>
          <a:p>
            <a:fld id="{427D7B1A-6370-4673-9923-F0240BB3E0EF}" type="datetimeFigureOut">
              <a:rPr lang="ru-KZ" smtClean="0"/>
              <a:t>21.11.2022</a:t>
            </a:fld>
            <a:endParaRPr lang="ru-KZ"/>
          </a:p>
        </p:txBody>
      </p:sp>
      <p:sp>
        <p:nvSpPr>
          <p:cNvPr id="9" name="Footer Placeholder 8"/>
          <p:cNvSpPr>
            <a:spLocks noGrp="1"/>
          </p:cNvSpPr>
          <p:nvPr>
            <p:ph type="ftr" sz="quarter" idx="11"/>
          </p:nvPr>
        </p:nvSpPr>
        <p:spPr>
          <a:xfrm>
            <a:off x="3499101" y="6356350"/>
            <a:ext cx="5911517" cy="365125"/>
          </a:xfrm>
        </p:spPr>
        <p:txBody>
          <a:bodyPr/>
          <a:lstStyle/>
          <a:p>
            <a:endParaRPr lang="ru-KZ"/>
          </a:p>
        </p:txBody>
      </p:sp>
      <p:sp>
        <p:nvSpPr>
          <p:cNvPr id="10" name="Slide Number Placeholder 9"/>
          <p:cNvSpPr>
            <a:spLocks noGrp="1"/>
          </p:cNvSpPr>
          <p:nvPr>
            <p:ph type="sldNum" sz="quarter" idx="12"/>
          </p:nvPr>
        </p:nvSpPr>
        <p:spPr/>
        <p:txBody>
          <a:bodyPr/>
          <a:lstStyle/>
          <a:p>
            <a:fld id="{F649654E-5200-4EC2-85A9-78C80827904E}" type="slidenum">
              <a:rPr lang="ru-KZ" smtClean="0"/>
              <a:t>‹#›</a:t>
            </a:fld>
            <a:endParaRPr lang="ru-KZ"/>
          </a:p>
        </p:txBody>
      </p:sp>
    </p:spTree>
    <p:extLst>
      <p:ext uri="{BB962C8B-B14F-4D97-AF65-F5344CB8AC3E}">
        <p14:creationId xmlns:p14="http://schemas.microsoft.com/office/powerpoint/2010/main" val="25297427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758952"/>
            <a:ext cx="3443590" cy="5330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252919" y="1123837"/>
            <a:ext cx="2947482" cy="4601183"/>
          </a:xfrm>
          <a:prstGeom prst="rect">
            <a:avLst/>
          </a:prstGeom>
        </p:spPr>
        <p:txBody>
          <a:bodyPr vert="horz" lIns="91440" tIns="45720" rIns="91440" bIns="45720" rtlCol="0" anchor="ctr">
            <a:normAutofit/>
          </a:bodyPr>
          <a:lstStyle/>
          <a:p>
            <a:r>
              <a:rPr lang="ru-RU"/>
              <a:t>Образец заголовка</a:t>
            </a:r>
            <a:endParaRPr lang="en-US" dirty="0"/>
          </a:p>
        </p:txBody>
      </p:sp>
      <p:sp>
        <p:nvSpPr>
          <p:cNvPr id="38" name="Rectangle 37"/>
          <p:cNvSpPr/>
          <p:nvPr/>
        </p:nvSpPr>
        <p:spPr>
          <a:xfrm>
            <a:off x="11815864" y="758952"/>
            <a:ext cx="384048" cy="533095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Text Placeholder 2"/>
          <p:cNvSpPr>
            <a:spLocks noGrp="1"/>
          </p:cNvSpPr>
          <p:nvPr>
            <p:ph type="body" idx="1"/>
          </p:nvPr>
        </p:nvSpPr>
        <p:spPr>
          <a:xfrm>
            <a:off x="3869268" y="864108"/>
            <a:ext cx="7315200" cy="5120640"/>
          </a:xfrm>
          <a:prstGeom prst="rect">
            <a:avLst/>
          </a:prstGeom>
        </p:spPr>
        <p:txBody>
          <a:bodyPr vert="horz" lIns="91440" tIns="45720" rIns="91440" bIns="45720" rtlCol="0" anchor="ct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2"/>
          </p:nvPr>
        </p:nvSpPr>
        <p:spPr>
          <a:xfrm>
            <a:off x="262465" y="6356350"/>
            <a:ext cx="2743200"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fld id="{427D7B1A-6370-4673-9923-F0240BB3E0EF}" type="datetimeFigureOut">
              <a:rPr lang="ru-KZ" smtClean="0"/>
              <a:t>21.11.2022</a:t>
            </a:fld>
            <a:endParaRPr lang="ru-KZ"/>
          </a:p>
        </p:txBody>
      </p:sp>
      <p:sp>
        <p:nvSpPr>
          <p:cNvPr id="5" name="Footer Placeholder 4"/>
          <p:cNvSpPr>
            <a:spLocks noGrp="1"/>
          </p:cNvSpPr>
          <p:nvPr>
            <p:ph type="ftr" sz="quarter" idx="3"/>
          </p:nvPr>
        </p:nvSpPr>
        <p:spPr>
          <a:xfrm>
            <a:off x="3869268" y="6356350"/>
            <a:ext cx="5911517"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endParaRPr lang="ru-KZ"/>
          </a:p>
        </p:txBody>
      </p:sp>
      <p:sp>
        <p:nvSpPr>
          <p:cNvPr id="6" name="Slide Number Placeholder 5"/>
          <p:cNvSpPr>
            <a:spLocks noGrp="1"/>
          </p:cNvSpPr>
          <p:nvPr>
            <p:ph type="sldNum" sz="quarter" idx="4"/>
          </p:nvPr>
        </p:nvSpPr>
        <p:spPr>
          <a:xfrm>
            <a:off x="10634135" y="6356350"/>
            <a:ext cx="1530927" cy="365125"/>
          </a:xfrm>
          <a:prstGeom prst="rect">
            <a:avLst/>
          </a:prstGeom>
        </p:spPr>
        <p:txBody>
          <a:bodyPr vert="horz" lIns="91440" tIns="45720" rIns="91440" bIns="45720" rtlCol="0" anchor="ctr"/>
          <a:lstStyle>
            <a:lvl1pPr algn="r">
              <a:defRPr sz="1200" b="1">
                <a:solidFill>
                  <a:schemeClr val="accent1"/>
                </a:solidFill>
              </a:defRPr>
            </a:lvl1pPr>
          </a:lstStyle>
          <a:p>
            <a:fld id="{F649654E-5200-4EC2-85A9-78C80827904E}" type="slidenum">
              <a:rPr lang="ru-KZ" smtClean="0"/>
              <a:t>‹#›</a:t>
            </a:fld>
            <a:endParaRPr lang="ru-KZ"/>
          </a:p>
        </p:txBody>
      </p:sp>
    </p:spTree>
    <p:extLst>
      <p:ext uri="{BB962C8B-B14F-4D97-AF65-F5344CB8AC3E}">
        <p14:creationId xmlns:p14="http://schemas.microsoft.com/office/powerpoint/2010/main" val="340636377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3600" kern="1200" spc="-60" baseline="0">
          <a:solidFill>
            <a:srgbClr val="FFFFFF"/>
          </a:solid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buClr>
        <a:buFont typeface="Wingdings 2" pitchFamily="18" charset="2"/>
        <a:buChar char=""/>
        <a:defRPr sz="2000" kern="1200">
          <a:solidFill>
            <a:schemeClr val="tx1">
              <a:lumMod val="65000"/>
              <a:lumOff val="35000"/>
            </a:schemeClr>
          </a:solidFill>
          <a:latin typeface="+mn-lt"/>
          <a:ea typeface="+mn-ea"/>
          <a:cs typeface="+mn-cs"/>
        </a:defRPr>
      </a:lvl1pPr>
      <a:lvl2pPr marL="6858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800" kern="1200">
          <a:solidFill>
            <a:schemeClr val="tx1">
              <a:lumMod val="65000"/>
              <a:lumOff val="35000"/>
            </a:schemeClr>
          </a:solidFill>
          <a:latin typeface="+mn-lt"/>
          <a:ea typeface="+mn-ea"/>
          <a:cs typeface="+mn-cs"/>
        </a:defRPr>
      </a:lvl2pPr>
      <a:lvl3pPr marL="11430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600" kern="1200">
          <a:solidFill>
            <a:schemeClr val="tx1">
              <a:lumMod val="65000"/>
              <a:lumOff val="35000"/>
            </a:schemeClr>
          </a:solidFill>
          <a:latin typeface="+mn-lt"/>
          <a:ea typeface="+mn-ea"/>
          <a:cs typeface="+mn-cs"/>
        </a:defRPr>
      </a:lvl3pPr>
      <a:lvl4pPr marL="16002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4pPr>
      <a:lvl5pPr marL="20574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8pPr>
      <a:lvl9pPr marL="38862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272333E4-795D-8A9D-53BD-00819BCAA70B}"/>
              </a:ext>
            </a:extLst>
          </p:cNvPr>
          <p:cNvSpPr>
            <a:spLocks noGrp="1"/>
          </p:cNvSpPr>
          <p:nvPr>
            <p:ph type="ctrTitle"/>
          </p:nvPr>
        </p:nvSpPr>
        <p:spPr/>
        <p:txBody>
          <a:bodyPr>
            <a:normAutofit/>
          </a:bodyPr>
          <a:lstStyle/>
          <a:p>
            <a:r>
              <a:rPr lang="ru-RU" b="0" i="0" dirty="0" err="1">
                <a:solidFill>
                  <a:schemeClr val="tx1"/>
                </a:solidFill>
                <a:effectLst/>
                <a:latin typeface="Times New Roman" panose="02020603050405020304" pitchFamily="18" charset="0"/>
                <a:cs typeface="Times New Roman" panose="02020603050405020304" pitchFamily="18" charset="0"/>
              </a:rPr>
              <a:t>Өндірістік</a:t>
            </a:r>
            <a:r>
              <a:rPr lang="ru-RU" b="0" i="0" dirty="0">
                <a:solidFill>
                  <a:schemeClr val="tx1"/>
                </a:solidFill>
                <a:effectLst/>
                <a:latin typeface="Times New Roman" panose="02020603050405020304" pitchFamily="18" charset="0"/>
                <a:cs typeface="Times New Roman" panose="02020603050405020304" pitchFamily="18" charset="0"/>
              </a:rPr>
              <a:t> </a:t>
            </a:r>
            <a:r>
              <a:rPr lang="ru-RU" b="0" i="0" dirty="0" err="1">
                <a:solidFill>
                  <a:schemeClr val="tx1"/>
                </a:solidFill>
                <a:effectLst/>
                <a:latin typeface="Times New Roman" panose="02020603050405020304" pitchFamily="18" charset="0"/>
                <a:cs typeface="Times New Roman" panose="02020603050405020304" pitchFamily="18" charset="0"/>
              </a:rPr>
              <a:t>бағдарлама</a:t>
            </a:r>
            <a:r>
              <a:rPr lang="ru-RU" b="0" i="0" dirty="0">
                <a:solidFill>
                  <a:schemeClr val="tx1"/>
                </a:solidFill>
                <a:effectLst/>
                <a:latin typeface="Times New Roman" panose="02020603050405020304" pitchFamily="18" charset="0"/>
                <a:cs typeface="Times New Roman" panose="02020603050405020304" pitchFamily="18" charset="0"/>
              </a:rPr>
              <a:t> </a:t>
            </a:r>
            <a:r>
              <a:rPr lang="ru-RU" b="0" i="0" dirty="0" err="1">
                <a:solidFill>
                  <a:schemeClr val="tx1"/>
                </a:solidFill>
                <a:effectLst/>
                <a:latin typeface="Times New Roman" panose="02020603050405020304" pitchFamily="18" charset="0"/>
                <a:cs typeface="Times New Roman" panose="02020603050405020304" pitchFamily="18" charset="0"/>
              </a:rPr>
              <a:t>және</a:t>
            </a:r>
            <a:r>
              <a:rPr lang="ru-RU" b="0" i="0" dirty="0">
                <a:solidFill>
                  <a:schemeClr val="tx1"/>
                </a:solidFill>
                <a:effectLst/>
                <a:latin typeface="Times New Roman" panose="02020603050405020304" pitchFamily="18" charset="0"/>
                <a:cs typeface="Times New Roman" panose="02020603050405020304" pitchFamily="18" charset="0"/>
              </a:rPr>
              <a:t> </a:t>
            </a:r>
            <a:r>
              <a:rPr lang="ru-RU" b="0" i="0" dirty="0" err="1">
                <a:solidFill>
                  <a:schemeClr val="tx1"/>
                </a:solidFill>
                <a:effectLst/>
                <a:latin typeface="Times New Roman" panose="02020603050405020304" pitchFamily="18" charset="0"/>
                <a:cs typeface="Times New Roman" panose="02020603050405020304" pitchFamily="18" charset="0"/>
              </a:rPr>
              <a:t>өндіріс</a:t>
            </a:r>
            <a:r>
              <a:rPr lang="ru-RU" b="0" i="0" dirty="0">
                <a:solidFill>
                  <a:schemeClr val="tx1"/>
                </a:solidFill>
                <a:effectLst/>
                <a:latin typeface="Times New Roman" panose="02020603050405020304" pitchFamily="18" charset="0"/>
                <a:cs typeface="Times New Roman" panose="02020603050405020304" pitchFamily="18" charset="0"/>
              </a:rPr>
              <a:t> </a:t>
            </a:r>
            <a:r>
              <a:rPr lang="ru-RU" b="0" i="0" dirty="0" err="1">
                <a:solidFill>
                  <a:schemeClr val="tx1"/>
                </a:solidFill>
                <a:effectLst/>
                <a:latin typeface="Times New Roman" panose="02020603050405020304" pitchFamily="18" charset="0"/>
                <a:cs typeface="Times New Roman" panose="02020603050405020304" pitchFamily="18" charset="0"/>
              </a:rPr>
              <a:t>көлемі</a:t>
            </a:r>
            <a:endParaRPr lang="ru-KZ"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2491255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C162DF2A-64D1-4AA9-BA42-8A4063EADE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61999"/>
            <a:ext cx="9141619" cy="5334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a:extLst>
              <a:ext uri="{FF2B5EF4-FFF2-40B4-BE49-F238E27FC236}">
                <a16:creationId xmlns:a16="http://schemas.microsoft.com/office/drawing/2014/main" id="{5D7C1373-63AF-4A75-909E-990E0535667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270263" y="761999"/>
            <a:ext cx="2925318" cy="5334001"/>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useBgFill="1">
        <p:nvSpPr>
          <p:cNvPr id="11" name="Rectangle 10">
            <a:extLst>
              <a:ext uri="{FF2B5EF4-FFF2-40B4-BE49-F238E27FC236}">
                <a16:creationId xmlns:a16="http://schemas.microsoft.com/office/drawing/2014/main" id="{2F4AD318-2FB6-4C6E-931E-58E404FA18C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Freeform: Shape 12">
            <a:extLst>
              <a:ext uri="{FF2B5EF4-FFF2-40B4-BE49-F238E27FC236}">
                <a16:creationId xmlns:a16="http://schemas.microsoft.com/office/drawing/2014/main" id="{1A118E35-1CBF-4863-8497-F4DF1A166D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582" y="752748"/>
            <a:ext cx="1001483" cy="4744251"/>
          </a:xfrm>
          <a:custGeom>
            <a:avLst/>
            <a:gdLst>
              <a:gd name="connsiteX0" fmla="*/ 0 w 1001483"/>
              <a:gd name="connsiteY0" fmla="*/ 0 h 4744251"/>
              <a:gd name="connsiteX1" fmla="*/ 1001483 w 1001483"/>
              <a:gd name="connsiteY1" fmla="*/ 0 h 4744251"/>
              <a:gd name="connsiteX2" fmla="*/ 0 w 1001483"/>
              <a:gd name="connsiteY2" fmla="*/ 4744251 h 4744251"/>
            </a:gdLst>
            <a:ahLst/>
            <a:cxnLst>
              <a:cxn ang="0">
                <a:pos x="connsiteX0" y="connsiteY0"/>
              </a:cxn>
              <a:cxn ang="0">
                <a:pos x="connsiteX1" y="connsiteY1"/>
              </a:cxn>
              <a:cxn ang="0">
                <a:pos x="connsiteX2" y="connsiteY2"/>
              </a:cxn>
            </a:cxnLst>
            <a:rect l="l" t="t" r="r" b="b"/>
            <a:pathLst>
              <a:path w="1001483" h="4744251">
                <a:moveTo>
                  <a:pt x="0" y="0"/>
                </a:moveTo>
                <a:lnTo>
                  <a:pt x="1001483" y="0"/>
                </a:lnTo>
                <a:lnTo>
                  <a:pt x="0" y="4744251"/>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Freeform: Shape 14">
            <a:extLst>
              <a:ext uri="{FF2B5EF4-FFF2-40B4-BE49-F238E27FC236}">
                <a16:creationId xmlns:a16="http://schemas.microsoft.com/office/drawing/2014/main" id="{6E187274-5DC2-4BE0-AF99-925D6D97355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987094" y="761999"/>
            <a:ext cx="4208489" cy="5334001"/>
          </a:xfrm>
          <a:custGeom>
            <a:avLst/>
            <a:gdLst>
              <a:gd name="connsiteX0" fmla="*/ 1015642 w 4208489"/>
              <a:gd name="connsiteY0" fmla="*/ 0 h 5334001"/>
              <a:gd name="connsiteX1" fmla="*/ 4208489 w 4208489"/>
              <a:gd name="connsiteY1" fmla="*/ 0 h 5334001"/>
              <a:gd name="connsiteX2" fmla="*/ 4208489 w 4208489"/>
              <a:gd name="connsiteY2" fmla="*/ 5334001 h 5334001"/>
              <a:gd name="connsiteX3" fmla="*/ 0 w 4208489"/>
              <a:gd name="connsiteY3" fmla="*/ 5334001 h 5334001"/>
            </a:gdLst>
            <a:ahLst/>
            <a:cxnLst>
              <a:cxn ang="0">
                <a:pos x="connsiteX0" y="connsiteY0"/>
              </a:cxn>
              <a:cxn ang="0">
                <a:pos x="connsiteX1" y="connsiteY1"/>
              </a:cxn>
              <a:cxn ang="0">
                <a:pos x="connsiteX2" y="connsiteY2"/>
              </a:cxn>
              <a:cxn ang="0">
                <a:pos x="connsiteX3" y="connsiteY3"/>
              </a:cxn>
            </a:cxnLst>
            <a:rect l="l" t="t" r="r" b="b"/>
            <a:pathLst>
              <a:path w="4208489" h="5334001">
                <a:moveTo>
                  <a:pt x="1015642" y="0"/>
                </a:moveTo>
                <a:lnTo>
                  <a:pt x="4208489" y="0"/>
                </a:lnTo>
                <a:lnTo>
                  <a:pt x="4208489" y="5334001"/>
                </a:lnTo>
                <a:lnTo>
                  <a:pt x="0" y="5334001"/>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Заголовок 1">
            <a:extLst>
              <a:ext uri="{FF2B5EF4-FFF2-40B4-BE49-F238E27FC236}">
                <a16:creationId xmlns:a16="http://schemas.microsoft.com/office/drawing/2014/main" id="{B76E1DFE-2B31-7914-E5CF-1E021566C3A5}"/>
              </a:ext>
            </a:extLst>
          </p:cNvPr>
          <p:cNvSpPr>
            <a:spLocks noGrp="1"/>
          </p:cNvSpPr>
          <p:nvPr>
            <p:ph type="title"/>
          </p:nvPr>
        </p:nvSpPr>
        <p:spPr>
          <a:xfrm>
            <a:off x="711200" y="1298447"/>
            <a:ext cx="11040533" cy="4806803"/>
          </a:xfrm>
        </p:spPr>
        <p:txBody>
          <a:bodyPr vert="horz" lIns="91440" tIns="45720" rIns="91440" bIns="45720" rtlCol="0" anchor="b">
            <a:noAutofit/>
          </a:bodyPr>
          <a:lstStyle/>
          <a:p>
            <a:pPr algn="r"/>
            <a:r>
              <a:rPr lang="en-US" sz="2400" spc="-100" dirty="0" err="1">
                <a:solidFill>
                  <a:schemeClr val="tx1"/>
                </a:solidFill>
                <a:latin typeface="Times New Roman" panose="02020603050405020304" pitchFamily="18" charset="0"/>
                <a:cs typeface="Times New Roman" panose="02020603050405020304" pitchFamily="18" charset="0"/>
              </a:rPr>
              <a:t>Бағалау</a:t>
            </a:r>
            <a:r>
              <a:rPr lang="en-US" sz="2400" spc="-100" dirty="0">
                <a:solidFill>
                  <a:schemeClr val="tx1"/>
                </a:solidFill>
                <a:latin typeface="Times New Roman" panose="02020603050405020304" pitchFamily="18" charset="0"/>
                <a:cs typeface="Times New Roman" panose="02020603050405020304" pitchFamily="18" charset="0"/>
              </a:rPr>
              <a:t> </a:t>
            </a:r>
            <a:r>
              <a:rPr lang="en-US" sz="2400" spc="-100" dirty="0" err="1">
                <a:solidFill>
                  <a:schemeClr val="tx1"/>
                </a:solidFill>
                <a:latin typeface="Times New Roman" panose="02020603050405020304" pitchFamily="18" charset="0"/>
                <a:cs typeface="Times New Roman" panose="02020603050405020304" pitchFamily="18" charset="0"/>
              </a:rPr>
              <a:t>кезінде</a:t>
            </a:r>
            <a:r>
              <a:rPr lang="en-US" sz="2400" spc="-100" dirty="0">
                <a:solidFill>
                  <a:schemeClr val="tx1"/>
                </a:solidFill>
                <a:latin typeface="Times New Roman" panose="02020603050405020304" pitchFamily="18" charset="0"/>
                <a:cs typeface="Times New Roman" panose="02020603050405020304" pitchFamily="18" charset="0"/>
              </a:rPr>
              <a:t> </a:t>
            </a:r>
            <a:r>
              <a:rPr lang="en-US" sz="2400" spc="-100" dirty="0" err="1">
                <a:solidFill>
                  <a:schemeClr val="tx1"/>
                </a:solidFill>
                <a:latin typeface="Times New Roman" panose="02020603050405020304" pitchFamily="18" charset="0"/>
                <a:cs typeface="Times New Roman" panose="02020603050405020304" pitchFamily="18" charset="0"/>
              </a:rPr>
              <a:t>заттай</a:t>
            </a:r>
            <a:r>
              <a:rPr lang="en-US" sz="2400" spc="-100" dirty="0">
                <a:solidFill>
                  <a:schemeClr val="tx1"/>
                </a:solidFill>
                <a:latin typeface="Times New Roman" panose="02020603050405020304" pitchFamily="18" charset="0"/>
                <a:cs typeface="Times New Roman" panose="02020603050405020304" pitchFamily="18" charset="0"/>
              </a:rPr>
              <a:t> </a:t>
            </a:r>
            <a:r>
              <a:rPr lang="en-US" sz="2400" spc="-100" dirty="0" err="1">
                <a:solidFill>
                  <a:schemeClr val="tx1"/>
                </a:solidFill>
                <a:latin typeface="Times New Roman" panose="02020603050405020304" pitchFamily="18" charset="0"/>
                <a:cs typeface="Times New Roman" panose="02020603050405020304" pitchFamily="18" charset="0"/>
              </a:rPr>
              <a:t>да</a:t>
            </a:r>
            <a:r>
              <a:rPr lang="en-US" sz="2400" spc="-100" dirty="0">
                <a:solidFill>
                  <a:schemeClr val="tx1"/>
                </a:solidFill>
                <a:latin typeface="Times New Roman" panose="02020603050405020304" pitchFamily="18" charset="0"/>
                <a:cs typeface="Times New Roman" panose="02020603050405020304" pitchFamily="18" charset="0"/>
              </a:rPr>
              <a:t>, </a:t>
            </a:r>
            <a:r>
              <a:rPr lang="en-US" sz="2400" spc="-100" dirty="0" err="1">
                <a:solidFill>
                  <a:schemeClr val="tx1"/>
                </a:solidFill>
                <a:latin typeface="Times New Roman" panose="02020603050405020304" pitchFamily="18" charset="0"/>
                <a:cs typeface="Times New Roman" panose="02020603050405020304" pitchFamily="18" charset="0"/>
              </a:rPr>
              <a:t>құндық</a:t>
            </a:r>
            <a:r>
              <a:rPr lang="en-US" sz="2400" spc="-100" dirty="0">
                <a:solidFill>
                  <a:schemeClr val="tx1"/>
                </a:solidFill>
                <a:latin typeface="Times New Roman" panose="02020603050405020304" pitchFamily="18" charset="0"/>
                <a:cs typeface="Times New Roman" panose="02020603050405020304" pitchFamily="18" charset="0"/>
              </a:rPr>
              <a:t> </a:t>
            </a:r>
            <a:r>
              <a:rPr lang="en-US" sz="2400" spc="-100" dirty="0" err="1">
                <a:solidFill>
                  <a:schemeClr val="tx1"/>
                </a:solidFill>
                <a:latin typeface="Times New Roman" panose="02020603050405020304" pitchFamily="18" charset="0"/>
                <a:cs typeface="Times New Roman" panose="02020603050405020304" pitchFamily="18" charset="0"/>
              </a:rPr>
              <a:t>да</a:t>
            </a:r>
            <a:r>
              <a:rPr lang="en-US" sz="2400" spc="-100" dirty="0">
                <a:solidFill>
                  <a:schemeClr val="tx1"/>
                </a:solidFill>
                <a:latin typeface="Times New Roman" panose="02020603050405020304" pitchFamily="18" charset="0"/>
                <a:cs typeface="Times New Roman" panose="02020603050405020304" pitchFamily="18" charset="0"/>
              </a:rPr>
              <a:t> </a:t>
            </a:r>
            <a:r>
              <a:rPr lang="en-US" sz="2400" spc="-100" dirty="0" err="1">
                <a:solidFill>
                  <a:schemeClr val="tx1"/>
                </a:solidFill>
                <a:latin typeface="Times New Roman" panose="02020603050405020304" pitchFamily="18" charset="0"/>
                <a:cs typeface="Times New Roman" panose="02020603050405020304" pitchFamily="18" charset="0"/>
              </a:rPr>
              <a:t>көрсеткіштер</a:t>
            </a:r>
            <a:r>
              <a:rPr lang="en-US" sz="2400" spc="-100" dirty="0">
                <a:solidFill>
                  <a:schemeClr val="tx1"/>
                </a:solidFill>
                <a:latin typeface="Times New Roman" panose="02020603050405020304" pitchFamily="18" charset="0"/>
                <a:cs typeface="Times New Roman" panose="02020603050405020304" pitchFamily="18" charset="0"/>
              </a:rPr>
              <a:t> </a:t>
            </a:r>
            <a:r>
              <a:rPr lang="en-US" sz="2400" spc="-100" dirty="0" err="1">
                <a:solidFill>
                  <a:schemeClr val="tx1"/>
                </a:solidFill>
                <a:latin typeface="Times New Roman" panose="02020603050405020304" pitchFamily="18" charset="0"/>
                <a:cs typeface="Times New Roman" panose="02020603050405020304" pitchFamily="18" charset="0"/>
              </a:rPr>
              <a:t>пайдаланылады</a:t>
            </a:r>
            <a:r>
              <a:rPr lang="en-US" sz="2400" spc="-100" dirty="0">
                <a:solidFill>
                  <a:schemeClr val="tx1"/>
                </a:solidFill>
                <a:latin typeface="Times New Roman" panose="02020603050405020304" pitchFamily="18" charset="0"/>
                <a:cs typeface="Times New Roman" panose="02020603050405020304" pitchFamily="18" charset="0"/>
              </a:rPr>
              <a:t>. </a:t>
            </a:r>
            <a:r>
              <a:rPr lang="en-US" sz="2400" spc="-100" dirty="0" err="1">
                <a:solidFill>
                  <a:schemeClr val="tx1"/>
                </a:solidFill>
                <a:latin typeface="Times New Roman" panose="02020603050405020304" pitchFamily="18" charset="0"/>
                <a:cs typeface="Times New Roman" panose="02020603050405020304" pitchFamily="18" charset="0"/>
              </a:rPr>
              <a:t>Олардың</a:t>
            </a:r>
            <a:r>
              <a:rPr lang="en-US" sz="2400" spc="-100" dirty="0">
                <a:solidFill>
                  <a:schemeClr val="tx1"/>
                </a:solidFill>
                <a:latin typeface="Times New Roman" panose="02020603050405020304" pitchFamily="18" charset="0"/>
                <a:cs typeface="Times New Roman" panose="02020603050405020304" pitchFamily="18" charset="0"/>
              </a:rPr>
              <a:t> </a:t>
            </a:r>
            <a:r>
              <a:rPr lang="en-US" sz="2400" spc="-100" dirty="0" err="1">
                <a:solidFill>
                  <a:schemeClr val="tx1"/>
                </a:solidFill>
                <a:latin typeface="Times New Roman" panose="02020603050405020304" pitchFamily="18" charset="0"/>
                <a:cs typeface="Times New Roman" panose="02020603050405020304" pitchFamily="18" charset="0"/>
              </a:rPr>
              <a:t>біріншілері</a:t>
            </a:r>
            <a:r>
              <a:rPr lang="en-US" sz="2400" spc="-100" dirty="0">
                <a:solidFill>
                  <a:schemeClr val="tx1"/>
                </a:solidFill>
                <a:latin typeface="Times New Roman" panose="02020603050405020304" pitchFamily="18" charset="0"/>
                <a:cs typeface="Times New Roman" panose="02020603050405020304" pitchFamily="18" charset="0"/>
              </a:rPr>
              <a:t> </a:t>
            </a:r>
            <a:r>
              <a:rPr lang="en-US" sz="2400" spc="-100" dirty="0" err="1">
                <a:solidFill>
                  <a:schemeClr val="tx1"/>
                </a:solidFill>
                <a:latin typeface="Times New Roman" panose="02020603050405020304" pitchFamily="18" charset="0"/>
                <a:cs typeface="Times New Roman" panose="02020603050405020304" pitchFamily="18" charset="0"/>
              </a:rPr>
              <a:t>өнімнің</a:t>
            </a:r>
            <a:r>
              <a:rPr lang="en-US" sz="2400" spc="-100" dirty="0">
                <a:solidFill>
                  <a:schemeClr val="tx1"/>
                </a:solidFill>
                <a:latin typeface="Times New Roman" panose="02020603050405020304" pitchFamily="18" charset="0"/>
                <a:cs typeface="Times New Roman" panose="02020603050405020304" pitchFamily="18" charset="0"/>
              </a:rPr>
              <a:t> </a:t>
            </a:r>
            <a:r>
              <a:rPr lang="en-US" sz="2400" spc="-100" dirty="0" err="1">
                <a:solidFill>
                  <a:schemeClr val="tx1"/>
                </a:solidFill>
                <a:latin typeface="Times New Roman" panose="02020603050405020304" pitchFamily="18" charset="0"/>
                <a:cs typeface="Times New Roman" panose="02020603050405020304" pitchFamily="18" charset="0"/>
              </a:rPr>
              <a:t>номенклатурасы</a:t>
            </a:r>
            <a:r>
              <a:rPr lang="en-US" sz="2400" spc="-100" dirty="0">
                <a:solidFill>
                  <a:schemeClr val="tx1"/>
                </a:solidFill>
                <a:latin typeface="Times New Roman" panose="02020603050405020304" pitchFamily="18" charset="0"/>
                <a:cs typeface="Times New Roman" panose="02020603050405020304" pitchFamily="18" charset="0"/>
              </a:rPr>
              <a:t>, </a:t>
            </a:r>
            <a:r>
              <a:rPr lang="en-US" sz="2400" spc="-100" dirty="0" err="1">
                <a:solidFill>
                  <a:schemeClr val="tx1"/>
                </a:solidFill>
                <a:latin typeface="Times New Roman" panose="02020603050405020304" pitchFamily="18" charset="0"/>
                <a:cs typeface="Times New Roman" panose="02020603050405020304" pitchFamily="18" charset="0"/>
              </a:rPr>
              <a:t>ассортименті</a:t>
            </a:r>
            <a:r>
              <a:rPr lang="en-US" sz="2400" spc="-100" dirty="0">
                <a:solidFill>
                  <a:schemeClr val="tx1"/>
                </a:solidFill>
                <a:latin typeface="Times New Roman" panose="02020603050405020304" pitchFamily="18" charset="0"/>
                <a:cs typeface="Times New Roman" panose="02020603050405020304" pitchFamily="18" charset="0"/>
              </a:rPr>
              <a:t>, </a:t>
            </a:r>
            <a:r>
              <a:rPr lang="en-US" sz="2400" spc="-100" dirty="0" err="1">
                <a:solidFill>
                  <a:schemeClr val="tx1"/>
                </a:solidFill>
                <a:latin typeface="Times New Roman" panose="02020603050405020304" pitchFamily="18" charset="0"/>
                <a:cs typeface="Times New Roman" panose="02020603050405020304" pitchFamily="18" charset="0"/>
              </a:rPr>
              <a:t>сапасы</a:t>
            </a:r>
            <a:r>
              <a:rPr lang="en-US" sz="2400" spc="-100" dirty="0">
                <a:solidFill>
                  <a:schemeClr val="tx1"/>
                </a:solidFill>
                <a:latin typeface="Times New Roman" panose="02020603050405020304" pitchFamily="18" charset="0"/>
                <a:cs typeface="Times New Roman" panose="02020603050405020304" pitchFamily="18" charset="0"/>
              </a:rPr>
              <a:t> </a:t>
            </a:r>
            <a:r>
              <a:rPr lang="en-US" sz="2400" spc="-100" dirty="0" err="1">
                <a:solidFill>
                  <a:schemeClr val="tx1"/>
                </a:solidFill>
                <a:latin typeface="Times New Roman" panose="02020603050405020304" pitchFamily="18" charset="0"/>
                <a:cs typeface="Times New Roman" panose="02020603050405020304" pitchFamily="18" charset="0"/>
              </a:rPr>
              <a:t>бойынша</a:t>
            </a:r>
            <a:r>
              <a:rPr lang="en-US" sz="2400" spc="-100" dirty="0">
                <a:solidFill>
                  <a:schemeClr val="tx1"/>
                </a:solidFill>
                <a:latin typeface="Times New Roman" panose="02020603050405020304" pitchFamily="18" charset="0"/>
                <a:cs typeface="Times New Roman" panose="02020603050405020304" pitchFamily="18" charset="0"/>
              </a:rPr>
              <a:t> </a:t>
            </a:r>
            <a:r>
              <a:rPr lang="en-US" sz="2400" spc="-100" dirty="0" err="1">
                <a:solidFill>
                  <a:schemeClr val="tx1"/>
                </a:solidFill>
                <a:latin typeface="Times New Roman" panose="02020603050405020304" pitchFamily="18" charset="0"/>
                <a:cs typeface="Times New Roman" panose="02020603050405020304" pitchFamily="18" charset="0"/>
              </a:rPr>
              <a:t>сипаттайды</a:t>
            </a:r>
            <a:r>
              <a:rPr lang="en-US" sz="2400" spc="-100" dirty="0">
                <a:solidFill>
                  <a:schemeClr val="tx1"/>
                </a:solidFill>
                <a:latin typeface="Times New Roman" panose="02020603050405020304" pitchFamily="18" charset="0"/>
                <a:cs typeface="Times New Roman" panose="02020603050405020304" pitchFamily="18" charset="0"/>
              </a:rPr>
              <a:t>. </a:t>
            </a:r>
            <a:r>
              <a:rPr lang="en-US" sz="2400" spc="-100" dirty="0" err="1">
                <a:solidFill>
                  <a:schemeClr val="tx1"/>
                </a:solidFill>
                <a:latin typeface="Times New Roman" panose="02020603050405020304" pitchFamily="18" charset="0"/>
                <a:cs typeface="Times New Roman" panose="02020603050405020304" pitchFamily="18" charset="0"/>
              </a:rPr>
              <a:t>Құндық</a:t>
            </a:r>
            <a:r>
              <a:rPr lang="en-US" sz="2400" spc="-100" dirty="0">
                <a:solidFill>
                  <a:schemeClr val="tx1"/>
                </a:solidFill>
                <a:latin typeface="Times New Roman" panose="02020603050405020304" pitchFamily="18" charset="0"/>
                <a:cs typeface="Times New Roman" panose="02020603050405020304" pitchFamily="18" charset="0"/>
              </a:rPr>
              <a:t> </a:t>
            </a:r>
            <a:r>
              <a:rPr lang="en-US" sz="2400" spc="-100" dirty="0" err="1">
                <a:solidFill>
                  <a:schemeClr val="tx1"/>
                </a:solidFill>
                <a:latin typeface="Times New Roman" panose="02020603050405020304" pitchFamily="18" charset="0"/>
                <a:cs typeface="Times New Roman" panose="02020603050405020304" pitchFamily="18" charset="0"/>
              </a:rPr>
              <a:t>көрсеткіштер</a:t>
            </a:r>
            <a:r>
              <a:rPr lang="en-US" sz="2400" spc="-100" dirty="0">
                <a:solidFill>
                  <a:schemeClr val="tx1"/>
                </a:solidFill>
                <a:latin typeface="Times New Roman" panose="02020603050405020304" pitchFamily="18" charset="0"/>
                <a:cs typeface="Times New Roman" panose="02020603050405020304" pitchFamily="18" charset="0"/>
              </a:rPr>
              <a:t> </a:t>
            </a:r>
            <a:r>
              <a:rPr lang="en-US" sz="2400" spc="-100" dirty="0" err="1">
                <a:solidFill>
                  <a:schemeClr val="tx1"/>
                </a:solidFill>
                <a:latin typeface="Times New Roman" panose="02020603050405020304" pitchFamily="18" charset="0"/>
                <a:cs typeface="Times New Roman" panose="02020603050405020304" pitchFamily="18" charset="0"/>
              </a:rPr>
              <a:t>жалпы</a:t>
            </a:r>
            <a:r>
              <a:rPr lang="en-US" sz="2400" spc="-100" dirty="0">
                <a:solidFill>
                  <a:schemeClr val="tx1"/>
                </a:solidFill>
                <a:latin typeface="Times New Roman" panose="02020603050405020304" pitchFamily="18" charset="0"/>
                <a:cs typeface="Times New Roman" panose="02020603050405020304" pitchFamily="18" charset="0"/>
              </a:rPr>
              <a:t>, </a:t>
            </a:r>
            <a:r>
              <a:rPr lang="en-US" sz="2400" spc="-100" dirty="0" err="1">
                <a:solidFill>
                  <a:schemeClr val="tx1"/>
                </a:solidFill>
                <a:latin typeface="Times New Roman" panose="02020603050405020304" pitchFamily="18" charset="0"/>
                <a:cs typeface="Times New Roman" panose="02020603050405020304" pitchFamily="18" charset="0"/>
              </a:rPr>
              <a:t>тауарлық</a:t>
            </a:r>
            <a:r>
              <a:rPr lang="en-US" sz="2400" spc="-100" dirty="0">
                <a:solidFill>
                  <a:schemeClr val="tx1"/>
                </a:solidFill>
                <a:latin typeface="Times New Roman" panose="02020603050405020304" pitchFamily="18" charset="0"/>
                <a:cs typeface="Times New Roman" panose="02020603050405020304" pitchFamily="18" charset="0"/>
              </a:rPr>
              <a:t> </a:t>
            </a:r>
            <a:r>
              <a:rPr lang="en-US" sz="2400" spc="-100" dirty="0" err="1">
                <a:solidFill>
                  <a:schemeClr val="tx1"/>
                </a:solidFill>
                <a:latin typeface="Times New Roman" panose="02020603050405020304" pitchFamily="18" charset="0"/>
                <a:cs typeface="Times New Roman" panose="02020603050405020304" pitchFamily="18" charset="0"/>
              </a:rPr>
              <a:t>және</a:t>
            </a:r>
            <a:r>
              <a:rPr lang="en-US" sz="2400" spc="-100" dirty="0">
                <a:solidFill>
                  <a:schemeClr val="tx1"/>
                </a:solidFill>
                <a:latin typeface="Times New Roman" panose="02020603050405020304" pitchFamily="18" charset="0"/>
                <a:cs typeface="Times New Roman" panose="02020603050405020304" pitchFamily="18" charset="0"/>
              </a:rPr>
              <a:t> </a:t>
            </a:r>
            <a:r>
              <a:rPr lang="en-US" sz="2400" spc="-100" dirty="0" err="1">
                <a:solidFill>
                  <a:schemeClr val="tx1"/>
                </a:solidFill>
                <a:latin typeface="Times New Roman" panose="02020603050405020304" pitchFamily="18" charset="0"/>
                <a:cs typeface="Times New Roman" panose="02020603050405020304" pitchFamily="18" charset="0"/>
              </a:rPr>
              <a:t>өткізілген</a:t>
            </a:r>
            <a:r>
              <a:rPr lang="en-US" sz="2400" spc="-100" dirty="0">
                <a:solidFill>
                  <a:schemeClr val="tx1"/>
                </a:solidFill>
                <a:latin typeface="Times New Roman" panose="02020603050405020304" pitchFamily="18" charset="0"/>
                <a:cs typeface="Times New Roman" panose="02020603050405020304" pitchFamily="18" charset="0"/>
              </a:rPr>
              <a:t> </a:t>
            </a:r>
            <a:r>
              <a:rPr lang="en-US" sz="2400" spc="-100" dirty="0" err="1">
                <a:solidFill>
                  <a:schemeClr val="tx1"/>
                </a:solidFill>
                <a:latin typeface="Times New Roman" panose="02020603050405020304" pitchFamily="18" charset="0"/>
                <a:cs typeface="Times New Roman" panose="02020603050405020304" pitchFamily="18" charset="0"/>
              </a:rPr>
              <a:t>өнімді</a:t>
            </a:r>
            <a:r>
              <a:rPr lang="en-US" sz="2400" spc="-100" dirty="0">
                <a:solidFill>
                  <a:schemeClr val="tx1"/>
                </a:solidFill>
                <a:latin typeface="Times New Roman" panose="02020603050405020304" pitchFamily="18" charset="0"/>
                <a:cs typeface="Times New Roman" panose="02020603050405020304" pitchFamily="18" charset="0"/>
              </a:rPr>
              <a:t> </a:t>
            </a:r>
            <a:r>
              <a:rPr lang="en-US" sz="2400" spc="-100" dirty="0" err="1">
                <a:solidFill>
                  <a:schemeClr val="tx1"/>
                </a:solidFill>
                <a:latin typeface="Times New Roman" panose="02020603050405020304" pitchFamily="18" charset="0"/>
                <a:cs typeface="Times New Roman" panose="02020603050405020304" pitchFamily="18" charset="0"/>
              </a:rPr>
              <a:t>бағалау</a:t>
            </a:r>
            <a:r>
              <a:rPr lang="en-US" sz="2400" spc="-100" dirty="0">
                <a:solidFill>
                  <a:schemeClr val="tx1"/>
                </a:solidFill>
                <a:latin typeface="Times New Roman" panose="02020603050405020304" pitchFamily="18" charset="0"/>
                <a:cs typeface="Times New Roman" panose="02020603050405020304" pitchFamily="18" charset="0"/>
              </a:rPr>
              <a:t> </a:t>
            </a:r>
            <a:r>
              <a:rPr lang="en-US" sz="2400" spc="-100" dirty="0" err="1">
                <a:solidFill>
                  <a:schemeClr val="tx1"/>
                </a:solidFill>
                <a:latin typeface="Times New Roman" panose="02020603050405020304" pitchFamily="18" charset="0"/>
                <a:cs typeface="Times New Roman" panose="02020603050405020304" pitchFamily="18" charset="0"/>
              </a:rPr>
              <a:t>кезінде</a:t>
            </a:r>
            <a:r>
              <a:rPr lang="en-US" sz="2400" spc="-100" dirty="0">
                <a:solidFill>
                  <a:schemeClr val="tx1"/>
                </a:solidFill>
                <a:latin typeface="Times New Roman" panose="02020603050405020304" pitchFamily="18" charset="0"/>
                <a:cs typeface="Times New Roman" panose="02020603050405020304" pitchFamily="18" charset="0"/>
              </a:rPr>
              <a:t> </a:t>
            </a:r>
            <a:r>
              <a:rPr lang="en-US" sz="2400" spc="-100" dirty="0" err="1">
                <a:solidFill>
                  <a:schemeClr val="tx1"/>
                </a:solidFill>
                <a:latin typeface="Times New Roman" panose="02020603050405020304" pitchFamily="18" charset="0"/>
                <a:cs typeface="Times New Roman" panose="02020603050405020304" pitchFamily="18" charset="0"/>
              </a:rPr>
              <a:t>қолданылады</a:t>
            </a:r>
            <a:r>
              <a:rPr lang="en-US" sz="2400" spc="-100" dirty="0">
                <a:solidFill>
                  <a:schemeClr val="tx1"/>
                </a:solidFill>
                <a:latin typeface="Times New Roman" panose="02020603050405020304" pitchFamily="18" charset="0"/>
                <a:cs typeface="Times New Roman" panose="02020603050405020304" pitchFamily="18" charset="0"/>
              </a:rPr>
              <a:t>. </a:t>
            </a:r>
            <a:r>
              <a:rPr lang="en-US" sz="2400" spc="-100" dirty="0" err="1">
                <a:solidFill>
                  <a:schemeClr val="tx1"/>
                </a:solidFill>
                <a:latin typeface="Times New Roman" panose="02020603050405020304" pitchFamily="18" charset="0"/>
                <a:cs typeface="Times New Roman" panose="02020603050405020304" pitchFamily="18" charset="0"/>
              </a:rPr>
              <a:t>Оның</a:t>
            </a:r>
            <a:r>
              <a:rPr lang="en-US" sz="2400" spc="-100" dirty="0">
                <a:solidFill>
                  <a:schemeClr val="tx1"/>
                </a:solidFill>
                <a:latin typeface="Times New Roman" panose="02020603050405020304" pitchFamily="18" charset="0"/>
                <a:cs typeface="Times New Roman" panose="02020603050405020304" pitchFamily="18" charset="0"/>
              </a:rPr>
              <a:t> </a:t>
            </a:r>
            <a:r>
              <a:rPr lang="en-US" sz="2400" spc="-100" dirty="0" err="1">
                <a:solidFill>
                  <a:schemeClr val="tx1"/>
                </a:solidFill>
                <a:latin typeface="Times New Roman" panose="02020603050405020304" pitchFamily="18" charset="0"/>
                <a:cs typeface="Times New Roman" panose="02020603050405020304" pitchFamily="18" charset="0"/>
              </a:rPr>
              <a:t>негізгісі</a:t>
            </a:r>
            <a:r>
              <a:rPr lang="en-US" sz="2400" spc="-100" dirty="0">
                <a:solidFill>
                  <a:schemeClr val="tx1"/>
                </a:solidFill>
                <a:latin typeface="Times New Roman" panose="02020603050405020304" pitchFamily="18" charset="0"/>
                <a:cs typeface="Times New Roman" panose="02020603050405020304" pitchFamily="18" charset="0"/>
              </a:rPr>
              <a:t> - </a:t>
            </a:r>
            <a:r>
              <a:rPr lang="en-US" sz="2400" spc="-100" dirty="0" err="1">
                <a:solidFill>
                  <a:schemeClr val="tx1"/>
                </a:solidFill>
                <a:latin typeface="Times New Roman" panose="02020603050405020304" pitchFamily="18" charset="0"/>
                <a:cs typeface="Times New Roman" panose="02020603050405020304" pitchFamily="18" charset="0"/>
              </a:rPr>
              <a:t>сатылған</a:t>
            </a:r>
            <a:r>
              <a:rPr lang="en-US" sz="2400" spc="-100" dirty="0">
                <a:solidFill>
                  <a:schemeClr val="tx1"/>
                </a:solidFill>
                <a:latin typeface="Times New Roman" panose="02020603050405020304" pitchFamily="18" charset="0"/>
                <a:cs typeface="Times New Roman" panose="02020603050405020304" pitchFamily="18" charset="0"/>
              </a:rPr>
              <a:t> </a:t>
            </a:r>
            <a:r>
              <a:rPr lang="en-US" sz="2400" spc="-100" dirty="0" err="1">
                <a:solidFill>
                  <a:schemeClr val="tx1"/>
                </a:solidFill>
                <a:latin typeface="Times New Roman" panose="02020603050405020304" pitchFamily="18" charset="0"/>
                <a:cs typeface="Times New Roman" panose="02020603050405020304" pitchFamily="18" charset="0"/>
              </a:rPr>
              <a:t>өнім</a:t>
            </a:r>
            <a:r>
              <a:rPr lang="en-US" sz="2400" spc="-100" dirty="0">
                <a:solidFill>
                  <a:schemeClr val="tx1"/>
                </a:solidFill>
                <a:latin typeface="Times New Roman" panose="02020603050405020304" pitchFamily="18" charset="0"/>
                <a:cs typeface="Times New Roman" panose="02020603050405020304" pitchFamily="18" charset="0"/>
              </a:rPr>
              <a:t>. </a:t>
            </a:r>
            <a:r>
              <a:rPr lang="en-US" sz="2400" spc="-100" dirty="0" err="1">
                <a:solidFill>
                  <a:schemeClr val="tx1"/>
                </a:solidFill>
                <a:latin typeface="Times New Roman" panose="02020603050405020304" pitchFamily="18" charset="0"/>
                <a:cs typeface="Times New Roman" panose="02020603050405020304" pitchFamily="18" charset="0"/>
              </a:rPr>
              <a:t>Оның</a:t>
            </a:r>
            <a:r>
              <a:rPr lang="en-US" sz="2400" spc="-100" dirty="0">
                <a:solidFill>
                  <a:schemeClr val="tx1"/>
                </a:solidFill>
                <a:latin typeface="Times New Roman" panose="02020603050405020304" pitchFamily="18" charset="0"/>
                <a:cs typeface="Times New Roman" panose="02020603050405020304" pitchFamily="18" charset="0"/>
              </a:rPr>
              <a:t> </a:t>
            </a:r>
            <a:r>
              <a:rPr lang="en-US" sz="2400" spc="-100" dirty="0" err="1">
                <a:solidFill>
                  <a:schemeClr val="tx1"/>
                </a:solidFill>
                <a:latin typeface="Times New Roman" panose="02020603050405020304" pitchFamily="18" charset="0"/>
                <a:cs typeface="Times New Roman" panose="02020603050405020304" pitchFamily="18" charset="0"/>
              </a:rPr>
              <a:t>көлеміне</a:t>
            </a:r>
            <a:r>
              <a:rPr lang="en-US" sz="2400" spc="-100" dirty="0">
                <a:solidFill>
                  <a:schemeClr val="tx1"/>
                </a:solidFill>
                <a:latin typeface="Times New Roman" panose="02020603050405020304" pitchFamily="18" charset="0"/>
                <a:cs typeface="Times New Roman" panose="02020603050405020304" pitchFamily="18" charset="0"/>
              </a:rPr>
              <a:t> </a:t>
            </a:r>
            <a:r>
              <a:rPr lang="en-US" sz="2400" spc="-100" dirty="0" err="1">
                <a:solidFill>
                  <a:schemeClr val="tx1"/>
                </a:solidFill>
                <a:latin typeface="Times New Roman" panose="02020603050405020304" pitchFamily="18" charset="0"/>
                <a:cs typeface="Times New Roman" panose="02020603050405020304" pitchFamily="18" charset="0"/>
              </a:rPr>
              <a:t>сатып</a:t>
            </a:r>
            <a:r>
              <a:rPr lang="en-US" sz="2400" spc="-100" dirty="0">
                <a:solidFill>
                  <a:schemeClr val="tx1"/>
                </a:solidFill>
                <a:latin typeface="Times New Roman" panose="02020603050405020304" pitchFamily="18" charset="0"/>
                <a:cs typeface="Times New Roman" panose="02020603050405020304" pitchFamily="18" charset="0"/>
              </a:rPr>
              <a:t> </a:t>
            </a:r>
            <a:r>
              <a:rPr lang="en-US" sz="2400" spc="-100" dirty="0" err="1">
                <a:solidFill>
                  <a:schemeClr val="tx1"/>
                </a:solidFill>
                <a:latin typeface="Times New Roman" panose="02020603050405020304" pitchFamily="18" charset="0"/>
                <a:cs typeface="Times New Roman" panose="02020603050405020304" pitchFamily="18" charset="0"/>
              </a:rPr>
              <a:t>алушы</a:t>
            </a:r>
            <a:r>
              <a:rPr lang="en-US" sz="2400" spc="-100" dirty="0">
                <a:solidFill>
                  <a:schemeClr val="tx1"/>
                </a:solidFill>
                <a:latin typeface="Times New Roman" panose="02020603050405020304" pitchFamily="18" charset="0"/>
                <a:cs typeface="Times New Roman" panose="02020603050405020304" pitchFamily="18" charset="0"/>
              </a:rPr>
              <a:t> </a:t>
            </a:r>
            <a:r>
              <a:rPr lang="en-US" sz="2400" spc="-100" dirty="0" err="1">
                <a:solidFill>
                  <a:schemeClr val="tx1"/>
                </a:solidFill>
                <a:latin typeface="Times New Roman" panose="02020603050405020304" pitchFamily="18" charset="0"/>
                <a:cs typeface="Times New Roman" panose="02020603050405020304" pitchFamily="18" charset="0"/>
              </a:rPr>
              <a:t>сатқан</a:t>
            </a:r>
            <a:r>
              <a:rPr lang="en-US" sz="2400" spc="-100" dirty="0">
                <a:solidFill>
                  <a:schemeClr val="tx1"/>
                </a:solidFill>
                <a:latin typeface="Times New Roman" panose="02020603050405020304" pitchFamily="18" charset="0"/>
                <a:cs typeface="Times New Roman" panose="02020603050405020304" pitchFamily="18" charset="0"/>
              </a:rPr>
              <a:t> </a:t>
            </a:r>
            <a:r>
              <a:rPr lang="en-US" sz="2400" spc="-100" dirty="0" err="1">
                <a:solidFill>
                  <a:schemeClr val="tx1"/>
                </a:solidFill>
                <a:latin typeface="Times New Roman" panose="02020603050405020304" pitchFamily="18" charset="0"/>
                <a:cs typeface="Times New Roman" panose="02020603050405020304" pitchFamily="18" charset="0"/>
              </a:rPr>
              <a:t>және</a:t>
            </a:r>
            <a:r>
              <a:rPr lang="en-US" sz="2400" spc="-100" dirty="0">
                <a:solidFill>
                  <a:schemeClr val="tx1"/>
                </a:solidFill>
                <a:latin typeface="Times New Roman" panose="02020603050405020304" pitchFamily="18" charset="0"/>
                <a:cs typeface="Times New Roman" panose="02020603050405020304" pitchFamily="18" charset="0"/>
              </a:rPr>
              <a:t> </a:t>
            </a:r>
            <a:r>
              <a:rPr lang="en-US" sz="2400" spc="-100" dirty="0" err="1">
                <a:solidFill>
                  <a:schemeClr val="tx1"/>
                </a:solidFill>
                <a:latin typeface="Times New Roman" panose="02020603050405020304" pitchFamily="18" charset="0"/>
                <a:cs typeface="Times New Roman" panose="02020603050405020304" pitchFamily="18" charset="0"/>
              </a:rPr>
              <a:t>төлеген</a:t>
            </a:r>
            <a:r>
              <a:rPr lang="en-US" sz="2400" spc="-100" dirty="0">
                <a:solidFill>
                  <a:schemeClr val="tx1"/>
                </a:solidFill>
                <a:latin typeface="Times New Roman" panose="02020603050405020304" pitchFamily="18" charset="0"/>
                <a:cs typeface="Times New Roman" panose="02020603050405020304" pitchFamily="18" charset="0"/>
              </a:rPr>
              <a:t> </a:t>
            </a:r>
            <a:r>
              <a:rPr lang="en-US" sz="2400" spc="-100" dirty="0" err="1">
                <a:solidFill>
                  <a:schemeClr val="tx1"/>
                </a:solidFill>
                <a:latin typeface="Times New Roman" panose="02020603050405020304" pitchFamily="18" charset="0"/>
                <a:cs typeface="Times New Roman" panose="02020603050405020304" pitchFamily="18" charset="0"/>
              </a:rPr>
              <a:t>дайындалған</a:t>
            </a:r>
            <a:r>
              <a:rPr lang="en-US" sz="2400" spc="-100" dirty="0">
                <a:solidFill>
                  <a:schemeClr val="tx1"/>
                </a:solidFill>
                <a:latin typeface="Times New Roman" panose="02020603050405020304" pitchFamily="18" charset="0"/>
                <a:cs typeface="Times New Roman" panose="02020603050405020304" pitchFamily="18" charset="0"/>
              </a:rPr>
              <a:t> </a:t>
            </a:r>
            <a:r>
              <a:rPr lang="en-US" sz="2400" spc="-100" dirty="0" err="1">
                <a:solidFill>
                  <a:schemeClr val="tx1"/>
                </a:solidFill>
                <a:latin typeface="Times New Roman" panose="02020603050405020304" pitchFamily="18" charset="0"/>
                <a:cs typeface="Times New Roman" panose="02020603050405020304" pitchFamily="18" charset="0"/>
              </a:rPr>
              <a:t>өнімнің</a:t>
            </a:r>
            <a:r>
              <a:rPr lang="en-US" sz="2400" spc="-100" dirty="0">
                <a:solidFill>
                  <a:schemeClr val="tx1"/>
                </a:solidFill>
                <a:latin typeface="Times New Roman" panose="02020603050405020304" pitchFamily="18" charset="0"/>
                <a:cs typeface="Times New Roman" panose="02020603050405020304" pitchFamily="18" charset="0"/>
              </a:rPr>
              <a:t> </a:t>
            </a:r>
            <a:r>
              <a:rPr lang="en-US" sz="2400" spc="-100" dirty="0" err="1">
                <a:solidFill>
                  <a:schemeClr val="tx1"/>
                </a:solidFill>
                <a:latin typeface="Times New Roman" panose="02020603050405020304" pitchFamily="18" charset="0"/>
                <a:cs typeface="Times New Roman" panose="02020603050405020304" pitchFamily="18" charset="0"/>
              </a:rPr>
              <a:t>бір</a:t>
            </a:r>
            <a:r>
              <a:rPr lang="en-US" sz="2400" spc="-100" dirty="0">
                <a:solidFill>
                  <a:schemeClr val="tx1"/>
                </a:solidFill>
                <a:latin typeface="Times New Roman" panose="02020603050405020304" pitchFamily="18" charset="0"/>
                <a:cs typeface="Times New Roman" panose="02020603050405020304" pitchFamily="18" charset="0"/>
              </a:rPr>
              <a:t> </a:t>
            </a:r>
            <a:r>
              <a:rPr lang="en-US" sz="2400" spc="-100" dirty="0" err="1">
                <a:solidFill>
                  <a:schemeClr val="tx1"/>
                </a:solidFill>
                <a:latin typeface="Times New Roman" panose="02020603050405020304" pitchFamily="18" charset="0"/>
                <a:cs typeface="Times New Roman" panose="02020603050405020304" pitchFamily="18" charset="0"/>
              </a:rPr>
              <a:t>бөлігінің</a:t>
            </a:r>
            <a:r>
              <a:rPr lang="en-US" sz="2400" spc="-100" dirty="0">
                <a:solidFill>
                  <a:schemeClr val="tx1"/>
                </a:solidFill>
                <a:latin typeface="Times New Roman" panose="02020603050405020304" pitchFamily="18" charset="0"/>
                <a:cs typeface="Times New Roman" panose="02020603050405020304" pitchFamily="18" charset="0"/>
              </a:rPr>
              <a:t> </a:t>
            </a:r>
            <a:r>
              <a:rPr lang="en-US" sz="2400" spc="-100" dirty="0" err="1">
                <a:solidFill>
                  <a:schemeClr val="tx1"/>
                </a:solidFill>
                <a:latin typeface="Times New Roman" panose="02020603050405020304" pitchFamily="18" charset="0"/>
                <a:cs typeface="Times New Roman" panose="02020603050405020304" pitchFamily="18" charset="0"/>
              </a:rPr>
              <a:t>ғана</a:t>
            </a:r>
            <a:r>
              <a:rPr lang="en-US" sz="2400" spc="-100" dirty="0">
                <a:solidFill>
                  <a:schemeClr val="tx1"/>
                </a:solidFill>
                <a:latin typeface="Times New Roman" panose="02020603050405020304" pitchFamily="18" charset="0"/>
                <a:cs typeface="Times New Roman" panose="02020603050405020304" pitchFamily="18" charset="0"/>
              </a:rPr>
              <a:t> </a:t>
            </a:r>
            <a:r>
              <a:rPr lang="en-US" sz="2400" spc="-100" dirty="0" err="1">
                <a:solidFill>
                  <a:schemeClr val="tx1"/>
                </a:solidFill>
                <a:latin typeface="Times New Roman" panose="02020603050405020304" pitchFamily="18" charset="0"/>
                <a:cs typeface="Times New Roman" panose="02020603050405020304" pitchFamily="18" charset="0"/>
              </a:rPr>
              <a:t>құны</a:t>
            </a:r>
            <a:r>
              <a:rPr lang="en-US" sz="2400" spc="-100" dirty="0">
                <a:solidFill>
                  <a:schemeClr val="tx1"/>
                </a:solidFill>
                <a:latin typeface="Times New Roman" panose="02020603050405020304" pitchFamily="18" charset="0"/>
                <a:cs typeface="Times New Roman" panose="02020603050405020304" pitchFamily="18" charset="0"/>
              </a:rPr>
              <a:t> </a:t>
            </a:r>
            <a:r>
              <a:rPr lang="en-US" sz="2400" spc="-100" dirty="0" err="1">
                <a:solidFill>
                  <a:schemeClr val="tx1"/>
                </a:solidFill>
                <a:latin typeface="Times New Roman" panose="02020603050405020304" pitchFamily="18" charset="0"/>
                <a:cs typeface="Times New Roman" panose="02020603050405020304" pitchFamily="18" charset="0"/>
              </a:rPr>
              <a:t>енгізіледі</a:t>
            </a:r>
            <a:r>
              <a:rPr lang="en-US" sz="2400" spc="-100" dirty="0">
                <a:solidFill>
                  <a:schemeClr val="tx1"/>
                </a:solidFill>
                <a:latin typeface="Times New Roman" panose="02020603050405020304" pitchFamily="18" charset="0"/>
                <a:cs typeface="Times New Roman" panose="02020603050405020304" pitchFamily="18" charset="0"/>
              </a:rPr>
              <a:t>. </a:t>
            </a:r>
            <a:r>
              <a:rPr lang="en-US" sz="2400" spc="-100" dirty="0" err="1">
                <a:solidFill>
                  <a:schemeClr val="tx1"/>
                </a:solidFill>
                <a:latin typeface="Times New Roman" panose="02020603050405020304" pitchFamily="18" charset="0"/>
                <a:cs typeface="Times New Roman" panose="02020603050405020304" pitchFamily="18" charset="0"/>
              </a:rPr>
              <a:t>Тәжірибеде</a:t>
            </a:r>
            <a:r>
              <a:rPr lang="en-US" sz="2400" spc="-100" dirty="0">
                <a:solidFill>
                  <a:schemeClr val="tx1"/>
                </a:solidFill>
                <a:latin typeface="Times New Roman" panose="02020603050405020304" pitchFamily="18" charset="0"/>
                <a:cs typeface="Times New Roman" panose="02020603050405020304" pitchFamily="18" charset="0"/>
              </a:rPr>
              <a:t> </a:t>
            </a:r>
            <a:r>
              <a:rPr lang="en-US" sz="2400" spc="-100" dirty="0" err="1">
                <a:solidFill>
                  <a:schemeClr val="tx1"/>
                </a:solidFill>
                <a:latin typeface="Times New Roman" panose="02020603050405020304" pitchFamily="18" charset="0"/>
                <a:cs typeface="Times New Roman" panose="02020603050405020304" pitchFamily="18" charset="0"/>
              </a:rPr>
              <a:t>бұл</a:t>
            </a:r>
            <a:r>
              <a:rPr lang="en-US" sz="2400" spc="-100" dirty="0">
                <a:solidFill>
                  <a:schemeClr val="tx1"/>
                </a:solidFill>
                <a:latin typeface="Times New Roman" panose="02020603050405020304" pitchFamily="18" charset="0"/>
                <a:cs typeface="Times New Roman" panose="02020603050405020304" pitchFamily="18" charset="0"/>
              </a:rPr>
              <a:t> </a:t>
            </a:r>
            <a:r>
              <a:rPr lang="en-US" sz="2400" spc="-100" dirty="0" err="1">
                <a:solidFill>
                  <a:schemeClr val="tx1"/>
                </a:solidFill>
                <a:latin typeface="Times New Roman" panose="02020603050405020304" pitchFamily="18" charset="0"/>
                <a:cs typeface="Times New Roman" panose="02020603050405020304" pitchFamily="18" charset="0"/>
              </a:rPr>
              <a:t>көрсеткішті</a:t>
            </a:r>
            <a:r>
              <a:rPr lang="en-US" sz="2400" spc="-100" dirty="0">
                <a:solidFill>
                  <a:schemeClr val="tx1"/>
                </a:solidFill>
                <a:latin typeface="Times New Roman" panose="02020603050405020304" pitchFamily="18" charset="0"/>
                <a:cs typeface="Times New Roman" panose="02020603050405020304" pitchFamily="18" charset="0"/>
              </a:rPr>
              <a:t> </a:t>
            </a:r>
            <a:r>
              <a:rPr lang="en-US" sz="2400" spc="-100" dirty="0" err="1">
                <a:solidFill>
                  <a:schemeClr val="tx1"/>
                </a:solidFill>
                <a:latin typeface="Times New Roman" panose="02020603050405020304" pitchFamily="18" charset="0"/>
                <a:cs typeface="Times New Roman" panose="02020603050405020304" pitchFamily="18" charset="0"/>
              </a:rPr>
              <a:t>сатылған</a:t>
            </a:r>
            <a:r>
              <a:rPr lang="en-US" sz="2400" spc="-100" dirty="0">
                <a:solidFill>
                  <a:schemeClr val="tx1"/>
                </a:solidFill>
                <a:latin typeface="Times New Roman" panose="02020603050405020304" pitchFamily="18" charset="0"/>
                <a:cs typeface="Times New Roman" panose="02020603050405020304" pitchFamily="18" charset="0"/>
              </a:rPr>
              <a:t> </a:t>
            </a:r>
            <a:r>
              <a:rPr lang="en-US" sz="2400" spc="-100" dirty="0" err="1">
                <a:solidFill>
                  <a:schemeClr val="tx1"/>
                </a:solidFill>
                <a:latin typeface="Times New Roman" panose="02020603050405020304" pitchFamily="18" charset="0"/>
                <a:cs typeface="Times New Roman" panose="02020603050405020304" pitchFamily="18" charset="0"/>
              </a:rPr>
              <a:t>білік</a:t>
            </a:r>
            <a:r>
              <a:rPr lang="en-US" sz="2400" spc="-100" dirty="0">
                <a:solidFill>
                  <a:schemeClr val="tx1"/>
                </a:solidFill>
                <a:latin typeface="Times New Roman" panose="02020603050405020304" pitchFamily="18" charset="0"/>
                <a:cs typeface="Times New Roman" panose="02020603050405020304" pitchFamily="18" charset="0"/>
              </a:rPr>
              <a:t> </a:t>
            </a:r>
            <a:r>
              <a:rPr lang="en-US" sz="2400" spc="-100" dirty="0" err="1">
                <a:solidFill>
                  <a:schemeClr val="tx1"/>
                </a:solidFill>
                <a:latin typeface="Times New Roman" panose="02020603050405020304" pitchFamily="18" charset="0"/>
                <a:cs typeface="Times New Roman" panose="02020603050405020304" pitchFamily="18" charset="0"/>
              </a:rPr>
              <a:t>деп</a:t>
            </a:r>
            <a:r>
              <a:rPr lang="en-US" sz="2400" spc="-100" dirty="0">
                <a:solidFill>
                  <a:schemeClr val="tx1"/>
                </a:solidFill>
                <a:latin typeface="Times New Roman" panose="02020603050405020304" pitchFamily="18" charset="0"/>
                <a:cs typeface="Times New Roman" panose="02020603050405020304" pitchFamily="18" charset="0"/>
              </a:rPr>
              <a:t> </a:t>
            </a:r>
            <a:r>
              <a:rPr lang="en-US" sz="2400" spc="-100" dirty="0" err="1">
                <a:solidFill>
                  <a:schemeClr val="tx1"/>
                </a:solidFill>
                <a:latin typeface="Times New Roman" panose="02020603050405020304" pitchFamily="18" charset="0"/>
                <a:cs typeface="Times New Roman" panose="02020603050405020304" pitchFamily="18" charset="0"/>
              </a:rPr>
              <a:t>атайды</a:t>
            </a:r>
            <a:r>
              <a:rPr lang="en-US" sz="2400" spc="-100" dirty="0">
                <a:solidFill>
                  <a:schemeClr val="tx1"/>
                </a:solidFill>
                <a:latin typeface="Times New Roman" panose="02020603050405020304" pitchFamily="18" charset="0"/>
                <a:cs typeface="Times New Roman" panose="02020603050405020304" pitchFamily="18" charset="0"/>
              </a:rPr>
              <a:t>. </a:t>
            </a:r>
            <a:r>
              <a:rPr lang="en-US" sz="2400" spc="-100" dirty="0" err="1">
                <a:solidFill>
                  <a:schemeClr val="tx1"/>
                </a:solidFill>
                <a:latin typeface="Times New Roman" panose="02020603050405020304" pitchFamily="18" charset="0"/>
                <a:cs typeface="Times New Roman" panose="02020603050405020304" pitchFamily="18" charset="0"/>
              </a:rPr>
              <a:t>Тауар</a:t>
            </a:r>
            <a:r>
              <a:rPr lang="en-US" sz="2400" spc="-100" dirty="0">
                <a:solidFill>
                  <a:schemeClr val="tx1"/>
                </a:solidFill>
                <a:latin typeface="Times New Roman" panose="02020603050405020304" pitchFamily="18" charset="0"/>
                <a:cs typeface="Times New Roman" panose="02020603050405020304" pitchFamily="18" charset="0"/>
              </a:rPr>
              <a:t> </a:t>
            </a:r>
            <a:r>
              <a:rPr lang="en-US" sz="2400" spc="-100" dirty="0" err="1">
                <a:solidFill>
                  <a:schemeClr val="tx1"/>
                </a:solidFill>
                <a:latin typeface="Times New Roman" panose="02020603050405020304" pitchFamily="18" charset="0"/>
                <a:cs typeface="Times New Roman" panose="02020603050405020304" pitchFamily="18" charset="0"/>
              </a:rPr>
              <a:t>өнімі</a:t>
            </a:r>
            <a:r>
              <a:rPr lang="en-US" sz="2400" spc="-100" dirty="0">
                <a:solidFill>
                  <a:schemeClr val="tx1"/>
                </a:solidFill>
                <a:latin typeface="Times New Roman" panose="02020603050405020304" pitchFamily="18" charset="0"/>
                <a:cs typeface="Times New Roman" panose="02020603050405020304" pitchFamily="18" charset="0"/>
              </a:rPr>
              <a:t> </a:t>
            </a:r>
            <a:r>
              <a:rPr lang="en-US" sz="2400" spc="-100" dirty="0" err="1">
                <a:solidFill>
                  <a:schemeClr val="tx1"/>
                </a:solidFill>
                <a:latin typeface="Times New Roman" panose="02020603050405020304" pitchFamily="18" charset="0"/>
                <a:cs typeface="Times New Roman" panose="02020603050405020304" pitchFamily="18" charset="0"/>
              </a:rPr>
              <a:t>нақты</a:t>
            </a:r>
            <a:r>
              <a:rPr lang="en-US" sz="2400" spc="-100" dirty="0">
                <a:solidFill>
                  <a:schemeClr val="tx1"/>
                </a:solidFill>
                <a:latin typeface="Times New Roman" panose="02020603050405020304" pitchFamily="18" charset="0"/>
                <a:cs typeface="Times New Roman" panose="02020603050405020304" pitchFamily="18" charset="0"/>
              </a:rPr>
              <a:t> </a:t>
            </a:r>
            <a:r>
              <a:rPr lang="en-US" sz="2400" spc="-100" dirty="0" err="1">
                <a:solidFill>
                  <a:schemeClr val="tx1"/>
                </a:solidFill>
                <a:latin typeface="Times New Roman" panose="02020603050405020304" pitchFamily="18" charset="0"/>
                <a:cs typeface="Times New Roman" panose="02020603050405020304" pitchFamily="18" charset="0"/>
              </a:rPr>
              <a:t>өткізілген</a:t>
            </a:r>
            <a:r>
              <a:rPr lang="en-US" sz="2400" spc="-100" dirty="0">
                <a:solidFill>
                  <a:schemeClr val="tx1"/>
                </a:solidFill>
                <a:latin typeface="Times New Roman" panose="02020603050405020304" pitchFamily="18" charset="0"/>
                <a:cs typeface="Times New Roman" panose="02020603050405020304" pitchFamily="18" charset="0"/>
              </a:rPr>
              <a:t> </a:t>
            </a:r>
            <a:r>
              <a:rPr lang="en-US" sz="2400" spc="-100" dirty="0" err="1">
                <a:solidFill>
                  <a:schemeClr val="tx1"/>
                </a:solidFill>
                <a:latin typeface="Times New Roman" panose="02020603050405020304" pitchFamily="18" charset="0"/>
                <a:cs typeface="Times New Roman" panose="02020603050405020304" pitchFamily="18" charset="0"/>
              </a:rPr>
              <a:t>өнімді</a:t>
            </a:r>
            <a:r>
              <a:rPr lang="en-US" sz="2400" spc="-100" dirty="0">
                <a:solidFill>
                  <a:schemeClr val="tx1"/>
                </a:solidFill>
                <a:latin typeface="Times New Roman" panose="02020603050405020304" pitchFamily="18" charset="0"/>
                <a:cs typeface="Times New Roman" panose="02020603050405020304" pitchFamily="18" charset="0"/>
              </a:rPr>
              <a:t> </a:t>
            </a:r>
            <a:r>
              <a:rPr lang="en-US" sz="2400" spc="-100" dirty="0" err="1">
                <a:solidFill>
                  <a:schemeClr val="tx1"/>
                </a:solidFill>
                <a:latin typeface="Times New Roman" panose="02020603050405020304" pitchFamily="18" charset="0"/>
                <a:cs typeface="Times New Roman" panose="02020603050405020304" pitchFamily="18" charset="0"/>
              </a:rPr>
              <a:t>және</a:t>
            </a:r>
            <a:r>
              <a:rPr lang="en-US" sz="2400" spc="-100" dirty="0">
                <a:solidFill>
                  <a:schemeClr val="tx1"/>
                </a:solidFill>
                <a:latin typeface="Times New Roman" panose="02020603050405020304" pitchFamily="18" charset="0"/>
                <a:cs typeface="Times New Roman" panose="02020603050405020304" pitchFamily="18" charset="0"/>
              </a:rPr>
              <a:t> </a:t>
            </a:r>
            <a:r>
              <a:rPr lang="en-US" sz="2400" spc="-100" dirty="0" err="1">
                <a:solidFill>
                  <a:schemeClr val="tx1"/>
                </a:solidFill>
                <a:latin typeface="Times New Roman" panose="02020603050405020304" pitchFamily="18" charset="0"/>
                <a:cs typeface="Times New Roman" panose="02020603050405020304" pitchFamily="18" charset="0"/>
              </a:rPr>
              <a:t>кәсіпорынның</a:t>
            </a:r>
            <a:r>
              <a:rPr lang="en-US" sz="2400" spc="-100" dirty="0">
                <a:solidFill>
                  <a:schemeClr val="tx1"/>
                </a:solidFill>
                <a:latin typeface="Times New Roman" panose="02020603050405020304" pitchFamily="18" charset="0"/>
                <a:cs typeface="Times New Roman" panose="02020603050405020304" pitchFamily="18" charset="0"/>
              </a:rPr>
              <a:t> </a:t>
            </a:r>
            <a:r>
              <a:rPr lang="en-US" sz="2400" spc="-100" dirty="0" err="1">
                <a:solidFill>
                  <a:schemeClr val="tx1"/>
                </a:solidFill>
                <a:latin typeface="Times New Roman" panose="02020603050405020304" pitchFamily="18" charset="0"/>
                <a:cs typeface="Times New Roman" panose="02020603050405020304" pitchFamily="18" charset="0"/>
              </a:rPr>
              <a:t>қоймасындағы</a:t>
            </a:r>
            <a:r>
              <a:rPr lang="en-US" sz="2400" spc="-100" dirty="0">
                <a:solidFill>
                  <a:schemeClr val="tx1"/>
                </a:solidFill>
                <a:latin typeface="Times New Roman" panose="02020603050405020304" pitchFamily="18" charset="0"/>
                <a:cs typeface="Times New Roman" panose="02020603050405020304" pitchFamily="18" charset="0"/>
              </a:rPr>
              <a:t> </a:t>
            </a:r>
            <a:r>
              <a:rPr lang="en-US" sz="2400" spc="-100" dirty="0" err="1">
                <a:solidFill>
                  <a:schemeClr val="tx1"/>
                </a:solidFill>
                <a:latin typeface="Times New Roman" panose="02020603050405020304" pitchFamily="18" charset="0"/>
                <a:cs typeface="Times New Roman" panose="02020603050405020304" pitchFamily="18" charset="0"/>
              </a:rPr>
              <a:t>немесе</a:t>
            </a:r>
            <a:r>
              <a:rPr lang="en-US" sz="2400" spc="-100" dirty="0">
                <a:solidFill>
                  <a:schemeClr val="tx1"/>
                </a:solidFill>
                <a:latin typeface="Times New Roman" panose="02020603050405020304" pitchFamily="18" charset="0"/>
                <a:cs typeface="Times New Roman" panose="02020603050405020304" pitchFamily="18" charset="0"/>
              </a:rPr>
              <a:t> </a:t>
            </a:r>
            <a:r>
              <a:rPr lang="en-US" sz="2400" spc="-100" dirty="0" err="1">
                <a:solidFill>
                  <a:schemeClr val="tx1"/>
                </a:solidFill>
                <a:latin typeface="Times New Roman" panose="02020603050405020304" pitchFamily="18" charset="0"/>
                <a:cs typeface="Times New Roman" panose="02020603050405020304" pitchFamily="18" charset="0"/>
              </a:rPr>
              <a:t>тұтынушыға</a:t>
            </a:r>
            <a:r>
              <a:rPr lang="en-US" sz="2400" spc="-100" dirty="0">
                <a:solidFill>
                  <a:schemeClr val="tx1"/>
                </a:solidFill>
                <a:latin typeface="Times New Roman" panose="02020603050405020304" pitchFamily="18" charset="0"/>
                <a:cs typeface="Times New Roman" panose="02020603050405020304" pitchFamily="18" charset="0"/>
              </a:rPr>
              <a:t> </a:t>
            </a:r>
            <a:r>
              <a:rPr lang="en-US" sz="2400" spc="-100" dirty="0" err="1">
                <a:solidFill>
                  <a:schemeClr val="tx1"/>
                </a:solidFill>
                <a:latin typeface="Times New Roman" panose="02020603050405020304" pitchFamily="18" charset="0"/>
                <a:cs typeface="Times New Roman" panose="02020603050405020304" pitchFamily="18" charset="0"/>
              </a:rPr>
              <a:t>жіберілген</a:t>
            </a:r>
            <a:r>
              <a:rPr lang="en-US" sz="2400" spc="-100" dirty="0">
                <a:solidFill>
                  <a:schemeClr val="tx1"/>
                </a:solidFill>
                <a:latin typeface="Times New Roman" panose="02020603050405020304" pitchFamily="18" charset="0"/>
                <a:cs typeface="Times New Roman" panose="02020603050405020304" pitchFamily="18" charset="0"/>
              </a:rPr>
              <a:t>, </a:t>
            </a:r>
            <a:r>
              <a:rPr lang="en-US" sz="2400" spc="-100" dirty="0" err="1">
                <a:solidFill>
                  <a:schemeClr val="tx1"/>
                </a:solidFill>
                <a:latin typeface="Times New Roman" panose="02020603050405020304" pitchFamily="18" charset="0"/>
                <a:cs typeface="Times New Roman" panose="02020603050405020304" pitchFamily="18" charset="0"/>
              </a:rPr>
              <a:t>бірақ</a:t>
            </a:r>
            <a:r>
              <a:rPr lang="en-US" sz="2400" spc="-100" dirty="0">
                <a:solidFill>
                  <a:schemeClr val="tx1"/>
                </a:solidFill>
                <a:latin typeface="Times New Roman" panose="02020603050405020304" pitchFamily="18" charset="0"/>
                <a:cs typeface="Times New Roman" panose="02020603050405020304" pitchFamily="18" charset="0"/>
              </a:rPr>
              <a:t> </a:t>
            </a:r>
            <a:r>
              <a:rPr lang="en-US" sz="2400" spc="-100" dirty="0" err="1">
                <a:solidFill>
                  <a:schemeClr val="tx1"/>
                </a:solidFill>
                <a:latin typeface="Times New Roman" panose="02020603050405020304" pitchFamily="18" charset="0"/>
                <a:cs typeface="Times New Roman" panose="02020603050405020304" pitchFamily="18" charset="0"/>
              </a:rPr>
              <a:t>ол</a:t>
            </a:r>
            <a:r>
              <a:rPr lang="en-US" sz="2400" spc="-100" dirty="0">
                <a:solidFill>
                  <a:schemeClr val="tx1"/>
                </a:solidFill>
                <a:latin typeface="Times New Roman" panose="02020603050405020304" pitchFamily="18" charset="0"/>
                <a:cs typeface="Times New Roman" panose="02020603050405020304" pitchFamily="18" charset="0"/>
              </a:rPr>
              <a:t> </a:t>
            </a:r>
            <a:r>
              <a:rPr lang="en-US" sz="2400" spc="-100" dirty="0" err="1">
                <a:solidFill>
                  <a:schemeClr val="tx1"/>
                </a:solidFill>
                <a:latin typeface="Times New Roman" panose="02020603050405020304" pitchFamily="18" charset="0"/>
                <a:cs typeface="Times New Roman" panose="02020603050405020304" pitchFamily="18" charset="0"/>
              </a:rPr>
              <a:t>төлемеген</a:t>
            </a:r>
            <a:r>
              <a:rPr lang="en-US" sz="2400" spc="-100" dirty="0">
                <a:solidFill>
                  <a:schemeClr val="tx1"/>
                </a:solidFill>
                <a:latin typeface="Times New Roman" panose="02020603050405020304" pitchFamily="18" charset="0"/>
                <a:cs typeface="Times New Roman" panose="02020603050405020304" pitchFamily="18" charset="0"/>
              </a:rPr>
              <a:t> </a:t>
            </a:r>
            <a:r>
              <a:rPr lang="en-US" sz="2400" spc="-100" dirty="0" err="1">
                <a:solidFill>
                  <a:schemeClr val="tx1"/>
                </a:solidFill>
                <a:latin typeface="Times New Roman" panose="02020603050405020304" pitchFamily="18" charset="0"/>
                <a:cs typeface="Times New Roman" panose="02020603050405020304" pitchFamily="18" charset="0"/>
              </a:rPr>
              <a:t>өнімнің</a:t>
            </a:r>
            <a:r>
              <a:rPr lang="en-US" sz="2400" spc="-100" dirty="0">
                <a:solidFill>
                  <a:schemeClr val="tx1"/>
                </a:solidFill>
                <a:latin typeface="Times New Roman" panose="02020603050405020304" pitchFamily="18" charset="0"/>
                <a:cs typeface="Times New Roman" panose="02020603050405020304" pitchFamily="18" charset="0"/>
              </a:rPr>
              <a:t> </a:t>
            </a:r>
            <a:r>
              <a:rPr lang="en-US" sz="2400" spc="-100" dirty="0" err="1">
                <a:solidFill>
                  <a:schemeClr val="tx1"/>
                </a:solidFill>
                <a:latin typeface="Times New Roman" panose="02020603050405020304" pitchFamily="18" charset="0"/>
                <a:cs typeface="Times New Roman" panose="02020603050405020304" pitchFamily="18" charset="0"/>
              </a:rPr>
              <a:t>құнын</a:t>
            </a:r>
            <a:r>
              <a:rPr lang="en-US" sz="2400" spc="-100" dirty="0">
                <a:solidFill>
                  <a:schemeClr val="tx1"/>
                </a:solidFill>
                <a:latin typeface="Times New Roman" panose="02020603050405020304" pitchFamily="18" charset="0"/>
                <a:cs typeface="Times New Roman" panose="02020603050405020304" pitchFamily="18" charset="0"/>
              </a:rPr>
              <a:t> </a:t>
            </a:r>
            <a:r>
              <a:rPr lang="en-US" sz="2400" spc="-100" dirty="0" err="1">
                <a:solidFill>
                  <a:schemeClr val="tx1"/>
                </a:solidFill>
                <a:latin typeface="Times New Roman" panose="02020603050405020304" pitchFamily="18" charset="0"/>
                <a:cs typeface="Times New Roman" panose="02020603050405020304" pitchFamily="18" charset="0"/>
              </a:rPr>
              <a:t>қамтиды</a:t>
            </a:r>
            <a:r>
              <a:rPr lang="en-US" sz="2400" spc="-100" dirty="0">
                <a:solidFill>
                  <a:schemeClr val="tx1"/>
                </a:solidFill>
                <a:latin typeface="Times New Roman" panose="02020603050405020304" pitchFamily="18" charset="0"/>
                <a:cs typeface="Times New Roman" panose="02020603050405020304" pitchFamily="18" charset="0"/>
              </a:rPr>
              <a:t>, </a:t>
            </a:r>
            <a:r>
              <a:rPr lang="en-US" sz="2400" spc="-100" dirty="0" err="1">
                <a:solidFill>
                  <a:schemeClr val="tx1"/>
                </a:solidFill>
                <a:latin typeface="Times New Roman" panose="02020603050405020304" pitchFamily="18" charset="0"/>
                <a:cs typeface="Times New Roman" panose="02020603050405020304" pitchFamily="18" charset="0"/>
              </a:rPr>
              <a:t>Жалпы</a:t>
            </a:r>
            <a:r>
              <a:rPr lang="en-US" sz="2400" spc="-100" dirty="0">
                <a:solidFill>
                  <a:schemeClr val="tx1"/>
                </a:solidFill>
                <a:latin typeface="Times New Roman" panose="02020603050405020304" pitchFamily="18" charset="0"/>
                <a:cs typeface="Times New Roman" panose="02020603050405020304" pitchFamily="18" charset="0"/>
              </a:rPr>
              <a:t> </a:t>
            </a:r>
            <a:r>
              <a:rPr lang="en-US" sz="2400" spc="-100" dirty="0" err="1">
                <a:solidFill>
                  <a:schemeClr val="tx1"/>
                </a:solidFill>
                <a:latin typeface="Times New Roman" panose="02020603050405020304" pitchFamily="18" charset="0"/>
                <a:cs typeface="Times New Roman" panose="02020603050405020304" pitchFamily="18" charset="0"/>
              </a:rPr>
              <a:t>өнім</a:t>
            </a:r>
            <a:r>
              <a:rPr lang="en-US" sz="2400" spc="-100" dirty="0">
                <a:solidFill>
                  <a:schemeClr val="tx1"/>
                </a:solidFill>
                <a:latin typeface="Times New Roman" panose="02020603050405020304" pitchFamily="18" charset="0"/>
                <a:cs typeface="Times New Roman" panose="02020603050405020304" pitchFamily="18" charset="0"/>
              </a:rPr>
              <a:t> </a:t>
            </a:r>
            <a:r>
              <a:rPr lang="en-US" sz="2400" spc="-100" dirty="0" err="1">
                <a:solidFill>
                  <a:schemeClr val="tx1"/>
                </a:solidFill>
                <a:latin typeface="Times New Roman" panose="02020603050405020304" pitchFamily="18" charset="0"/>
                <a:cs typeface="Times New Roman" panose="02020603050405020304" pitchFamily="18" charset="0"/>
              </a:rPr>
              <a:t>белгілі</a:t>
            </a:r>
            <a:r>
              <a:rPr lang="en-US" sz="2400" spc="-100" dirty="0">
                <a:solidFill>
                  <a:schemeClr val="tx1"/>
                </a:solidFill>
                <a:latin typeface="Times New Roman" panose="02020603050405020304" pitchFamily="18" charset="0"/>
                <a:cs typeface="Times New Roman" panose="02020603050405020304" pitchFamily="18" charset="0"/>
              </a:rPr>
              <a:t> </a:t>
            </a:r>
            <a:r>
              <a:rPr lang="en-US" sz="2400" spc="-100" dirty="0" err="1">
                <a:solidFill>
                  <a:schemeClr val="tx1"/>
                </a:solidFill>
                <a:latin typeface="Times New Roman" panose="02020603050405020304" pitchFamily="18" charset="0"/>
                <a:cs typeface="Times New Roman" panose="02020603050405020304" pitchFamily="18" charset="0"/>
              </a:rPr>
              <a:t>бір</a:t>
            </a:r>
            <a:r>
              <a:rPr lang="en-US" sz="2400" spc="-100" dirty="0">
                <a:solidFill>
                  <a:schemeClr val="tx1"/>
                </a:solidFill>
                <a:latin typeface="Times New Roman" panose="02020603050405020304" pitchFamily="18" charset="0"/>
                <a:cs typeface="Times New Roman" panose="02020603050405020304" pitchFamily="18" charset="0"/>
              </a:rPr>
              <a:t> </a:t>
            </a:r>
            <a:r>
              <a:rPr lang="en-US" sz="2400" spc="-100" dirty="0" err="1">
                <a:solidFill>
                  <a:schemeClr val="tx1"/>
                </a:solidFill>
                <a:latin typeface="Times New Roman" panose="02020603050405020304" pitchFamily="18" charset="0"/>
                <a:cs typeface="Times New Roman" panose="02020603050405020304" pitchFamily="18" charset="0"/>
              </a:rPr>
              <a:t>уақыт</a:t>
            </a:r>
            <a:r>
              <a:rPr lang="en-US" sz="2400" spc="-100" dirty="0">
                <a:solidFill>
                  <a:schemeClr val="tx1"/>
                </a:solidFill>
                <a:latin typeface="Times New Roman" panose="02020603050405020304" pitchFamily="18" charset="0"/>
                <a:cs typeface="Times New Roman" panose="02020603050405020304" pitchFamily="18" charset="0"/>
              </a:rPr>
              <a:t> </a:t>
            </a:r>
            <a:r>
              <a:rPr lang="en-US" sz="2400" spc="-100" dirty="0" err="1">
                <a:solidFill>
                  <a:schemeClr val="tx1"/>
                </a:solidFill>
                <a:latin typeface="Times New Roman" panose="02020603050405020304" pitchFamily="18" charset="0"/>
                <a:cs typeface="Times New Roman" panose="02020603050405020304" pitchFamily="18" charset="0"/>
              </a:rPr>
              <a:t>кезеңінде</a:t>
            </a:r>
            <a:r>
              <a:rPr lang="en-US" sz="2400" spc="-100" dirty="0">
                <a:solidFill>
                  <a:schemeClr val="tx1"/>
                </a:solidFill>
                <a:latin typeface="Times New Roman" panose="02020603050405020304" pitchFamily="18" charset="0"/>
                <a:cs typeface="Times New Roman" panose="02020603050405020304" pitchFamily="18" charset="0"/>
              </a:rPr>
              <a:t> </a:t>
            </a:r>
            <a:r>
              <a:rPr lang="en-US" sz="2400" spc="-100" dirty="0" err="1">
                <a:solidFill>
                  <a:schemeClr val="tx1"/>
                </a:solidFill>
                <a:latin typeface="Times New Roman" panose="02020603050405020304" pitchFamily="18" charset="0"/>
                <a:cs typeface="Times New Roman" panose="02020603050405020304" pitchFamily="18" charset="0"/>
              </a:rPr>
              <a:t>өндірілген</a:t>
            </a:r>
            <a:r>
              <a:rPr lang="en-US" sz="2400" spc="-100" dirty="0">
                <a:solidFill>
                  <a:schemeClr val="tx1"/>
                </a:solidFill>
                <a:latin typeface="Times New Roman" panose="02020603050405020304" pitchFamily="18" charset="0"/>
                <a:cs typeface="Times New Roman" panose="02020603050405020304" pitchFamily="18" charset="0"/>
              </a:rPr>
              <a:t> </a:t>
            </a:r>
            <a:r>
              <a:rPr lang="en-US" sz="2400" spc="-100" dirty="0" err="1">
                <a:solidFill>
                  <a:schemeClr val="tx1"/>
                </a:solidFill>
                <a:latin typeface="Times New Roman" panose="02020603050405020304" pitchFamily="18" charset="0"/>
                <a:cs typeface="Times New Roman" panose="02020603050405020304" pitchFamily="18" charset="0"/>
              </a:rPr>
              <a:t>өнімнің</a:t>
            </a:r>
            <a:r>
              <a:rPr lang="en-US" sz="2400" spc="-100" dirty="0">
                <a:solidFill>
                  <a:schemeClr val="tx1"/>
                </a:solidFill>
                <a:latin typeface="Times New Roman" panose="02020603050405020304" pitchFamily="18" charset="0"/>
                <a:cs typeface="Times New Roman" panose="02020603050405020304" pitchFamily="18" charset="0"/>
              </a:rPr>
              <a:t> </a:t>
            </a:r>
            <a:r>
              <a:rPr lang="en-US" sz="2400" spc="-100" dirty="0" err="1">
                <a:solidFill>
                  <a:schemeClr val="tx1"/>
                </a:solidFill>
                <a:latin typeface="Times New Roman" panose="02020603050405020304" pitchFamily="18" charset="0"/>
                <a:cs typeface="Times New Roman" panose="02020603050405020304" pitchFamily="18" charset="0"/>
              </a:rPr>
              <a:t>жалпы</a:t>
            </a:r>
            <a:r>
              <a:rPr lang="en-US" sz="2400" spc="-100" dirty="0">
                <a:solidFill>
                  <a:schemeClr val="tx1"/>
                </a:solidFill>
                <a:latin typeface="Times New Roman" panose="02020603050405020304" pitchFamily="18" charset="0"/>
                <a:cs typeface="Times New Roman" panose="02020603050405020304" pitchFamily="18" charset="0"/>
              </a:rPr>
              <a:t> </a:t>
            </a:r>
            <a:r>
              <a:rPr lang="en-US" sz="2400" spc="-100" dirty="0" err="1">
                <a:solidFill>
                  <a:schemeClr val="tx1"/>
                </a:solidFill>
                <a:latin typeface="Times New Roman" panose="02020603050405020304" pitchFamily="18" charset="0"/>
                <a:cs typeface="Times New Roman" panose="02020603050405020304" pitchFamily="18" charset="0"/>
              </a:rPr>
              <a:t>көлемін</a:t>
            </a:r>
            <a:r>
              <a:rPr lang="en-US" sz="2400" spc="-100" dirty="0">
                <a:solidFill>
                  <a:schemeClr val="tx1"/>
                </a:solidFill>
                <a:latin typeface="Times New Roman" panose="02020603050405020304" pitchFamily="18" charset="0"/>
                <a:cs typeface="Times New Roman" panose="02020603050405020304" pitchFamily="18" charset="0"/>
              </a:rPr>
              <a:t> </a:t>
            </a:r>
            <a:r>
              <a:rPr lang="en-US" sz="2400" spc="-100" dirty="0" err="1">
                <a:solidFill>
                  <a:schemeClr val="tx1"/>
                </a:solidFill>
                <a:latin typeface="Times New Roman" panose="02020603050405020304" pitchFamily="18" charset="0"/>
                <a:cs typeface="Times New Roman" panose="02020603050405020304" pitchFamily="18" charset="0"/>
              </a:rPr>
              <a:t>сипаттайды</a:t>
            </a:r>
            <a:r>
              <a:rPr lang="en-US" sz="2400" spc="-100" dirty="0">
                <a:solidFill>
                  <a:schemeClr val="tx1"/>
                </a:solidFill>
                <a:latin typeface="Times New Roman" panose="02020603050405020304" pitchFamily="18" charset="0"/>
                <a:cs typeface="Times New Roman" panose="02020603050405020304" pitchFamily="18" charset="0"/>
              </a:rPr>
              <a:t>. </a:t>
            </a:r>
            <a:r>
              <a:rPr lang="en-US" sz="2400" spc="-100" dirty="0" err="1">
                <a:solidFill>
                  <a:schemeClr val="tx1"/>
                </a:solidFill>
                <a:latin typeface="Times New Roman" panose="02020603050405020304" pitchFamily="18" charset="0"/>
                <a:cs typeface="Times New Roman" panose="02020603050405020304" pitchFamily="18" charset="0"/>
              </a:rPr>
              <a:t>Тауар</a:t>
            </a:r>
            <a:r>
              <a:rPr lang="en-US" sz="2400" spc="-100" dirty="0">
                <a:solidFill>
                  <a:schemeClr val="tx1"/>
                </a:solidFill>
                <a:latin typeface="Times New Roman" panose="02020603050405020304" pitchFamily="18" charset="0"/>
                <a:cs typeface="Times New Roman" panose="02020603050405020304" pitchFamily="18" charset="0"/>
              </a:rPr>
              <a:t> </a:t>
            </a:r>
            <a:r>
              <a:rPr lang="en-US" sz="2400" spc="-100" dirty="0" err="1">
                <a:solidFill>
                  <a:schemeClr val="tx1"/>
                </a:solidFill>
                <a:latin typeface="Times New Roman" panose="02020603050405020304" pitchFamily="18" charset="0"/>
                <a:cs typeface="Times New Roman" panose="02020603050405020304" pitchFamily="18" charset="0"/>
              </a:rPr>
              <a:t>өнімін</a:t>
            </a:r>
            <a:r>
              <a:rPr lang="en-US" sz="2400" spc="-100" dirty="0">
                <a:solidFill>
                  <a:schemeClr val="tx1"/>
                </a:solidFill>
                <a:latin typeface="Times New Roman" panose="02020603050405020304" pitchFamily="18" charset="0"/>
                <a:cs typeface="Times New Roman" panose="02020603050405020304" pitchFamily="18" charset="0"/>
              </a:rPr>
              <a:t>, </a:t>
            </a:r>
            <a:r>
              <a:rPr lang="en-US" sz="2400" spc="-100" dirty="0" err="1">
                <a:solidFill>
                  <a:schemeClr val="tx1"/>
                </a:solidFill>
                <a:latin typeface="Times New Roman" panose="02020603050405020304" pitchFamily="18" charset="0"/>
                <a:cs typeface="Times New Roman" panose="02020603050405020304" pitchFamily="18" charset="0"/>
              </a:rPr>
              <a:t>өсім</a:t>
            </a:r>
            <a:r>
              <a:rPr lang="en-US" sz="2400" spc="-100" dirty="0">
                <a:solidFill>
                  <a:schemeClr val="tx1"/>
                </a:solidFill>
                <a:latin typeface="Times New Roman" panose="02020603050405020304" pitchFamily="18" charset="0"/>
                <a:cs typeface="Times New Roman" panose="02020603050405020304" pitchFamily="18" charset="0"/>
              </a:rPr>
              <a:t> </a:t>
            </a:r>
            <a:r>
              <a:rPr lang="en-US" sz="2400" spc="-100" dirty="0" err="1">
                <a:solidFill>
                  <a:schemeClr val="tx1"/>
                </a:solidFill>
                <a:latin typeface="Times New Roman" panose="02020603050405020304" pitchFamily="18" charset="0"/>
                <a:cs typeface="Times New Roman" panose="02020603050405020304" pitchFamily="18" charset="0"/>
              </a:rPr>
              <a:t>құнын</a:t>
            </a:r>
            <a:r>
              <a:rPr lang="en-US" sz="2400" spc="-100" dirty="0">
                <a:solidFill>
                  <a:schemeClr val="tx1"/>
                </a:solidFill>
                <a:latin typeface="Times New Roman" panose="02020603050405020304" pitchFamily="18" charset="0"/>
                <a:cs typeface="Times New Roman" panose="02020603050405020304" pitchFamily="18" charset="0"/>
              </a:rPr>
              <a:t> </a:t>
            </a:r>
            <a:r>
              <a:rPr lang="en-US" sz="2400" spc="-100" dirty="0" err="1">
                <a:solidFill>
                  <a:schemeClr val="tx1"/>
                </a:solidFill>
                <a:latin typeface="Times New Roman" panose="02020603050405020304" pitchFamily="18" charset="0"/>
                <a:cs typeface="Times New Roman" panose="02020603050405020304" pitchFamily="18" charset="0"/>
              </a:rPr>
              <a:t>немесе</a:t>
            </a:r>
            <a:r>
              <a:rPr lang="en-US" sz="2400" spc="-100" dirty="0">
                <a:solidFill>
                  <a:schemeClr val="tx1"/>
                </a:solidFill>
                <a:latin typeface="Times New Roman" panose="02020603050405020304" pitchFamily="18" charset="0"/>
                <a:cs typeface="Times New Roman" panose="02020603050405020304" pitchFamily="18" charset="0"/>
              </a:rPr>
              <a:t> </a:t>
            </a:r>
            <a:r>
              <a:rPr lang="en-US" sz="2400" spc="-100" dirty="0" err="1">
                <a:solidFill>
                  <a:schemeClr val="tx1"/>
                </a:solidFill>
                <a:latin typeface="Times New Roman" panose="02020603050405020304" pitchFamily="18" charset="0"/>
                <a:cs typeface="Times New Roman" panose="02020603050405020304" pitchFamily="18" charset="0"/>
              </a:rPr>
              <a:t>жартылай</a:t>
            </a:r>
            <a:r>
              <a:rPr lang="en-US" sz="2400" spc="-100" dirty="0">
                <a:solidFill>
                  <a:schemeClr val="tx1"/>
                </a:solidFill>
                <a:latin typeface="Times New Roman" panose="02020603050405020304" pitchFamily="18" charset="0"/>
                <a:cs typeface="Times New Roman" panose="02020603050405020304" pitchFamily="18" charset="0"/>
              </a:rPr>
              <a:t> </a:t>
            </a:r>
            <a:r>
              <a:rPr lang="en-US" sz="2400" spc="-100" dirty="0" err="1">
                <a:solidFill>
                  <a:schemeClr val="tx1"/>
                </a:solidFill>
                <a:latin typeface="Times New Roman" panose="02020603050405020304" pitchFamily="18" charset="0"/>
                <a:cs typeface="Times New Roman" panose="02020603050405020304" pitchFamily="18" charset="0"/>
              </a:rPr>
              <a:t>дайын</a:t>
            </a:r>
            <a:r>
              <a:rPr lang="en-US" sz="2400" spc="-100" dirty="0">
                <a:solidFill>
                  <a:schemeClr val="tx1"/>
                </a:solidFill>
                <a:latin typeface="Times New Roman" panose="02020603050405020304" pitchFamily="18" charset="0"/>
                <a:cs typeface="Times New Roman" panose="02020603050405020304" pitchFamily="18" charset="0"/>
              </a:rPr>
              <a:t> </a:t>
            </a:r>
            <a:r>
              <a:rPr lang="en-US" sz="2400" spc="-100" dirty="0" err="1">
                <a:solidFill>
                  <a:schemeClr val="tx1"/>
                </a:solidFill>
                <a:latin typeface="Times New Roman" panose="02020603050405020304" pitchFamily="18" charset="0"/>
                <a:cs typeface="Times New Roman" panose="02020603050405020304" pitchFamily="18" charset="0"/>
              </a:rPr>
              <a:t>өнімдер</a:t>
            </a:r>
            <a:r>
              <a:rPr lang="en-US" sz="2400" spc="-100" dirty="0">
                <a:solidFill>
                  <a:schemeClr val="tx1"/>
                </a:solidFill>
                <a:latin typeface="Times New Roman" panose="02020603050405020304" pitchFamily="18" charset="0"/>
                <a:cs typeface="Times New Roman" panose="02020603050405020304" pitchFamily="18" charset="0"/>
              </a:rPr>
              <a:t> </a:t>
            </a:r>
            <a:r>
              <a:rPr lang="en-US" sz="2400" spc="-100" dirty="0" err="1">
                <a:solidFill>
                  <a:schemeClr val="tx1"/>
                </a:solidFill>
                <a:latin typeface="Times New Roman" panose="02020603050405020304" pitchFamily="18" charset="0"/>
                <a:cs typeface="Times New Roman" panose="02020603050405020304" pitchFamily="18" charset="0"/>
              </a:rPr>
              <a:t>қалдықтарының</a:t>
            </a:r>
            <a:r>
              <a:rPr lang="en-US" sz="2400" spc="-100" dirty="0">
                <a:solidFill>
                  <a:schemeClr val="tx1"/>
                </a:solidFill>
                <a:latin typeface="Times New Roman" panose="02020603050405020304" pitchFamily="18" charset="0"/>
                <a:cs typeface="Times New Roman" panose="02020603050405020304" pitchFamily="18" charset="0"/>
              </a:rPr>
              <a:t> </a:t>
            </a:r>
            <a:r>
              <a:rPr lang="en-US" sz="2400" spc="-100" dirty="0" err="1">
                <a:solidFill>
                  <a:schemeClr val="tx1"/>
                </a:solidFill>
                <a:latin typeface="Times New Roman" panose="02020603050405020304" pitchFamily="18" charset="0"/>
                <a:cs typeface="Times New Roman" panose="02020603050405020304" pitchFamily="18" charset="0"/>
              </a:rPr>
              <a:t>залалын</a:t>
            </a:r>
            <a:r>
              <a:rPr lang="en-US" sz="2400" spc="-100" dirty="0">
                <a:solidFill>
                  <a:schemeClr val="tx1"/>
                </a:solidFill>
                <a:latin typeface="Times New Roman" panose="02020603050405020304" pitchFamily="18" charset="0"/>
                <a:cs typeface="Times New Roman" panose="02020603050405020304" pitchFamily="18" charset="0"/>
              </a:rPr>
              <a:t> </a:t>
            </a:r>
            <a:r>
              <a:rPr lang="en-US" sz="2400" spc="-100" dirty="0" err="1">
                <a:solidFill>
                  <a:schemeClr val="tx1"/>
                </a:solidFill>
                <a:latin typeface="Times New Roman" panose="02020603050405020304" pitchFamily="18" charset="0"/>
                <a:cs typeface="Times New Roman" panose="02020603050405020304" pitchFamily="18" charset="0"/>
              </a:rPr>
              <a:t>қамтиды</a:t>
            </a:r>
            <a:r>
              <a:rPr lang="en-US" sz="2400" spc="-100" dirty="0">
                <a:solidFill>
                  <a:schemeClr val="tx1"/>
                </a:solidFill>
                <a:latin typeface="Times New Roman" panose="02020603050405020304" pitchFamily="18" charset="0"/>
                <a:cs typeface="Times New Roman" panose="02020603050405020304" pitchFamily="18" charset="0"/>
              </a:rPr>
              <a:t>. </a:t>
            </a:r>
            <a:r>
              <a:rPr lang="en-US" sz="2400" spc="-100" dirty="0" err="1">
                <a:solidFill>
                  <a:schemeClr val="tx1"/>
                </a:solidFill>
                <a:latin typeface="Times New Roman" panose="02020603050405020304" pitchFamily="18" charset="0"/>
                <a:cs typeface="Times New Roman" panose="02020603050405020304" pitchFamily="18" charset="0"/>
              </a:rPr>
              <a:t>Өндіріс</a:t>
            </a:r>
            <a:r>
              <a:rPr lang="en-US" sz="2400" spc="-100" dirty="0">
                <a:solidFill>
                  <a:schemeClr val="tx1"/>
                </a:solidFill>
                <a:latin typeface="Times New Roman" panose="02020603050405020304" pitchFamily="18" charset="0"/>
                <a:cs typeface="Times New Roman" panose="02020603050405020304" pitchFamily="18" charset="0"/>
              </a:rPr>
              <a:t> </a:t>
            </a:r>
            <a:r>
              <a:rPr lang="en-US" sz="2400" spc="-100" dirty="0" err="1">
                <a:solidFill>
                  <a:schemeClr val="tx1"/>
                </a:solidFill>
                <a:latin typeface="Times New Roman" panose="02020603050405020304" pitchFamily="18" charset="0"/>
                <a:cs typeface="Times New Roman" panose="02020603050405020304" pitchFamily="18" charset="0"/>
              </a:rPr>
              <a:t>көлемін</a:t>
            </a:r>
            <a:r>
              <a:rPr lang="en-US" sz="2400" spc="-100" dirty="0">
                <a:solidFill>
                  <a:schemeClr val="tx1"/>
                </a:solidFill>
                <a:latin typeface="Times New Roman" panose="02020603050405020304" pitchFamily="18" charset="0"/>
                <a:cs typeface="Times New Roman" panose="02020603050405020304" pitchFamily="18" charset="0"/>
              </a:rPr>
              <a:t> </a:t>
            </a:r>
            <a:r>
              <a:rPr lang="en-US" sz="2400" spc="-100" dirty="0" err="1">
                <a:solidFill>
                  <a:schemeClr val="tx1"/>
                </a:solidFill>
                <a:latin typeface="Times New Roman" panose="02020603050405020304" pitchFamily="18" charset="0"/>
                <a:cs typeface="Times New Roman" panose="02020603050405020304" pitchFamily="18" charset="0"/>
              </a:rPr>
              <a:t>айқындау</a:t>
            </a:r>
            <a:r>
              <a:rPr lang="en-US" sz="2400" spc="-100" dirty="0">
                <a:solidFill>
                  <a:schemeClr val="tx1"/>
                </a:solidFill>
                <a:latin typeface="Times New Roman" panose="02020603050405020304" pitchFamily="18" charset="0"/>
                <a:cs typeface="Times New Roman" panose="02020603050405020304" pitchFamily="18" charset="0"/>
              </a:rPr>
              <a:t> </a:t>
            </a:r>
            <a:r>
              <a:rPr lang="en-US" sz="2400" spc="-100" dirty="0" err="1">
                <a:solidFill>
                  <a:schemeClr val="tx1"/>
                </a:solidFill>
                <a:latin typeface="Times New Roman" panose="02020603050405020304" pitchFamily="18" charset="0"/>
                <a:cs typeface="Times New Roman" panose="02020603050405020304" pitchFamily="18" charset="0"/>
              </a:rPr>
              <a:t>кезінде</a:t>
            </a:r>
            <a:r>
              <a:rPr lang="en-US" sz="2400" spc="-100" dirty="0">
                <a:solidFill>
                  <a:schemeClr val="tx1"/>
                </a:solidFill>
                <a:latin typeface="Times New Roman" panose="02020603050405020304" pitchFamily="18" charset="0"/>
                <a:cs typeface="Times New Roman" panose="02020603050405020304" pitchFamily="18" charset="0"/>
              </a:rPr>
              <a:t> </a:t>
            </a:r>
            <a:r>
              <a:rPr lang="en-US" sz="2400" spc="-100" dirty="0" err="1">
                <a:solidFill>
                  <a:schemeClr val="tx1"/>
                </a:solidFill>
                <a:latin typeface="Times New Roman" panose="02020603050405020304" pitchFamily="18" charset="0"/>
                <a:cs typeface="Times New Roman" panose="02020603050405020304" pitchFamily="18" charset="0"/>
              </a:rPr>
              <a:t>еңбек</a:t>
            </a:r>
            <a:r>
              <a:rPr lang="en-US" sz="2400" spc="-100" dirty="0">
                <a:solidFill>
                  <a:schemeClr val="tx1"/>
                </a:solidFill>
                <a:latin typeface="Times New Roman" panose="02020603050405020304" pitchFamily="18" charset="0"/>
                <a:cs typeface="Times New Roman" panose="02020603050405020304" pitchFamily="18" charset="0"/>
              </a:rPr>
              <a:t> </a:t>
            </a:r>
            <a:r>
              <a:rPr lang="en-US" sz="2400" spc="-100" dirty="0" err="1">
                <a:solidFill>
                  <a:schemeClr val="tx1"/>
                </a:solidFill>
                <a:latin typeface="Times New Roman" panose="02020603050405020304" pitchFamily="18" charset="0"/>
                <a:cs typeface="Times New Roman" panose="02020603050405020304" pitchFamily="18" charset="0"/>
              </a:rPr>
              <a:t>көрсеткіштері</a:t>
            </a:r>
            <a:r>
              <a:rPr lang="en-US" sz="2400" spc="-100" dirty="0">
                <a:solidFill>
                  <a:schemeClr val="tx1"/>
                </a:solidFill>
                <a:latin typeface="Times New Roman" panose="02020603050405020304" pitchFamily="18" charset="0"/>
                <a:cs typeface="Times New Roman" panose="02020603050405020304" pitchFamily="18" charset="0"/>
              </a:rPr>
              <a:t> (</a:t>
            </a:r>
            <a:r>
              <a:rPr lang="en-US" sz="2400" spc="-100" dirty="0" err="1">
                <a:solidFill>
                  <a:schemeClr val="tx1"/>
                </a:solidFill>
                <a:latin typeface="Times New Roman" panose="02020603050405020304" pitchFamily="18" charset="0"/>
                <a:cs typeface="Times New Roman" panose="02020603050405020304" pitchFamily="18" charset="0"/>
              </a:rPr>
              <a:t>еңбекке</a:t>
            </a:r>
            <a:r>
              <a:rPr lang="en-US" sz="2400" spc="-100" dirty="0">
                <a:solidFill>
                  <a:schemeClr val="tx1"/>
                </a:solidFill>
                <a:latin typeface="Times New Roman" panose="02020603050405020304" pitchFamily="18" charset="0"/>
                <a:cs typeface="Times New Roman" panose="02020603050405020304" pitchFamily="18" charset="0"/>
              </a:rPr>
              <a:t> </a:t>
            </a:r>
            <a:r>
              <a:rPr lang="en-US" sz="2400" spc="-100" dirty="0" err="1">
                <a:solidFill>
                  <a:schemeClr val="tx1"/>
                </a:solidFill>
                <a:latin typeface="Times New Roman" panose="02020603050405020304" pitchFamily="18" charset="0"/>
                <a:cs typeface="Times New Roman" panose="02020603050405020304" pitchFamily="18" charset="0"/>
              </a:rPr>
              <a:t>ақы</a:t>
            </a:r>
            <a:r>
              <a:rPr lang="en-US" sz="2400" spc="-100" dirty="0">
                <a:solidFill>
                  <a:schemeClr val="tx1"/>
                </a:solidFill>
                <a:latin typeface="Times New Roman" panose="02020603050405020304" pitchFamily="18" charset="0"/>
                <a:cs typeface="Times New Roman" panose="02020603050405020304" pitchFamily="18" charset="0"/>
              </a:rPr>
              <a:t> </a:t>
            </a:r>
            <a:r>
              <a:rPr lang="en-US" sz="2400" spc="-100" dirty="0" err="1">
                <a:solidFill>
                  <a:schemeClr val="tx1"/>
                </a:solidFill>
                <a:latin typeface="Times New Roman" panose="02020603050405020304" pitchFamily="18" charset="0"/>
                <a:cs typeface="Times New Roman" panose="02020603050405020304" pitchFamily="18" charset="0"/>
              </a:rPr>
              <a:t>төлеу</a:t>
            </a:r>
            <a:r>
              <a:rPr lang="en-US" sz="2400" spc="-100" dirty="0">
                <a:solidFill>
                  <a:schemeClr val="tx1"/>
                </a:solidFill>
                <a:latin typeface="Times New Roman" panose="02020603050405020304" pitchFamily="18" charset="0"/>
                <a:cs typeface="Times New Roman" panose="02020603050405020304" pitchFamily="18" charset="0"/>
              </a:rPr>
              <a:t>, </a:t>
            </a:r>
            <a:r>
              <a:rPr lang="en-US" sz="2400" spc="-100" dirty="0" err="1">
                <a:solidFill>
                  <a:schemeClr val="tx1"/>
                </a:solidFill>
                <a:latin typeface="Times New Roman" panose="02020603050405020304" pitchFamily="18" charset="0"/>
                <a:cs typeface="Times New Roman" panose="02020603050405020304" pitchFamily="18" charset="0"/>
              </a:rPr>
              <a:t>қызметкерлерге</a:t>
            </a:r>
            <a:r>
              <a:rPr lang="en-US" sz="2400" spc="-100" dirty="0">
                <a:solidFill>
                  <a:schemeClr val="tx1"/>
                </a:solidFill>
                <a:latin typeface="Times New Roman" panose="02020603050405020304" pitchFamily="18" charset="0"/>
                <a:cs typeface="Times New Roman" panose="02020603050405020304" pitchFamily="18" charset="0"/>
              </a:rPr>
              <a:t> </a:t>
            </a:r>
            <a:r>
              <a:rPr lang="en-US" sz="2400" spc="-100" dirty="0" err="1">
                <a:solidFill>
                  <a:schemeClr val="tx1"/>
                </a:solidFill>
                <a:latin typeface="Times New Roman" panose="02020603050405020304" pitchFamily="18" charset="0"/>
                <a:cs typeface="Times New Roman" panose="02020603050405020304" pitchFamily="18" charset="0"/>
              </a:rPr>
              <a:t>сыйлықақы</a:t>
            </a:r>
            <a:r>
              <a:rPr lang="en-US" sz="2400" spc="-100" dirty="0">
                <a:solidFill>
                  <a:schemeClr val="tx1"/>
                </a:solidFill>
                <a:latin typeface="Times New Roman" panose="02020603050405020304" pitchFamily="18" charset="0"/>
                <a:cs typeface="Times New Roman" panose="02020603050405020304" pitchFamily="18" charset="0"/>
              </a:rPr>
              <a:t> </a:t>
            </a:r>
            <a:r>
              <a:rPr lang="en-US" sz="2400" spc="-100" dirty="0" err="1">
                <a:solidFill>
                  <a:schemeClr val="tx1"/>
                </a:solidFill>
                <a:latin typeface="Times New Roman" panose="02020603050405020304" pitchFamily="18" charset="0"/>
                <a:cs typeface="Times New Roman" panose="02020603050405020304" pitchFamily="18" charset="0"/>
              </a:rPr>
              <a:t>беру</a:t>
            </a:r>
            <a:r>
              <a:rPr lang="en-US" sz="2400" spc="-100" dirty="0">
                <a:solidFill>
                  <a:schemeClr val="tx1"/>
                </a:solidFill>
                <a:latin typeface="Times New Roman" panose="02020603050405020304" pitchFamily="18" charset="0"/>
                <a:cs typeface="Times New Roman" panose="02020603050405020304" pitchFamily="18" charset="0"/>
              </a:rPr>
              <a:t> </a:t>
            </a:r>
            <a:r>
              <a:rPr lang="en-US" sz="2400" spc="-100" dirty="0" err="1">
                <a:solidFill>
                  <a:schemeClr val="tx1"/>
                </a:solidFill>
                <a:latin typeface="Times New Roman" panose="02020603050405020304" pitchFamily="18" charset="0"/>
                <a:cs typeface="Times New Roman" panose="02020603050405020304" pitchFamily="18" charset="0"/>
              </a:rPr>
              <a:t>қоры</a:t>
            </a:r>
            <a:r>
              <a:rPr lang="en-US" sz="2400" spc="-100" dirty="0">
                <a:solidFill>
                  <a:schemeClr val="tx1"/>
                </a:solidFill>
                <a:latin typeface="Times New Roman" panose="02020603050405020304" pitchFamily="18" charset="0"/>
                <a:cs typeface="Times New Roman" panose="02020603050405020304" pitchFamily="18" charset="0"/>
              </a:rPr>
              <a:t>), </a:t>
            </a:r>
            <a:r>
              <a:rPr lang="en-US" sz="2400" spc="-100" dirty="0" err="1">
                <a:solidFill>
                  <a:schemeClr val="tx1"/>
                </a:solidFill>
                <a:latin typeface="Times New Roman" panose="02020603050405020304" pitchFamily="18" charset="0"/>
                <a:cs typeface="Times New Roman" panose="02020603050405020304" pitchFamily="18" charset="0"/>
              </a:rPr>
              <a:t>жалпы</a:t>
            </a:r>
            <a:r>
              <a:rPr lang="en-US" sz="2400" spc="-100" dirty="0">
                <a:solidFill>
                  <a:schemeClr val="tx1"/>
                </a:solidFill>
                <a:latin typeface="Times New Roman" panose="02020603050405020304" pitchFamily="18" charset="0"/>
                <a:cs typeface="Times New Roman" panose="02020603050405020304" pitchFamily="18" charset="0"/>
              </a:rPr>
              <a:t> </a:t>
            </a:r>
            <a:r>
              <a:rPr lang="en-US" sz="2400" spc="-100" dirty="0" err="1">
                <a:solidFill>
                  <a:schemeClr val="tx1"/>
                </a:solidFill>
                <a:latin typeface="Times New Roman" panose="02020603050405020304" pitchFamily="18" charset="0"/>
                <a:cs typeface="Times New Roman" panose="02020603050405020304" pitchFamily="18" charset="0"/>
              </a:rPr>
              <a:t>өнім</a:t>
            </a:r>
            <a:r>
              <a:rPr lang="en-US" sz="2400" spc="-100" dirty="0">
                <a:solidFill>
                  <a:schemeClr val="tx1"/>
                </a:solidFill>
                <a:latin typeface="Times New Roman" panose="02020603050405020304" pitchFamily="18" charset="0"/>
                <a:cs typeface="Times New Roman" panose="02020603050405020304" pitchFamily="18" charset="0"/>
              </a:rPr>
              <a:t> </a:t>
            </a:r>
            <a:r>
              <a:rPr lang="en-US" sz="2400" spc="-100" dirty="0" err="1">
                <a:solidFill>
                  <a:schemeClr val="tx1"/>
                </a:solidFill>
                <a:latin typeface="Times New Roman" panose="02020603050405020304" pitchFamily="18" charset="0"/>
                <a:cs typeface="Times New Roman" panose="02020603050405020304" pitchFamily="18" charset="0"/>
              </a:rPr>
              <a:t>мен</a:t>
            </a:r>
            <a:r>
              <a:rPr lang="en-US" sz="2400" spc="-100" dirty="0">
                <a:solidFill>
                  <a:schemeClr val="tx1"/>
                </a:solidFill>
                <a:latin typeface="Times New Roman" panose="02020603050405020304" pitchFamily="18" charset="0"/>
                <a:cs typeface="Times New Roman" panose="02020603050405020304" pitchFamily="18" charset="0"/>
              </a:rPr>
              <a:t> </a:t>
            </a:r>
            <a:r>
              <a:rPr lang="en-US" sz="2400" spc="-100" dirty="0" err="1">
                <a:solidFill>
                  <a:schemeClr val="tx1"/>
                </a:solidFill>
                <a:latin typeface="Times New Roman" panose="02020603050405020304" pitchFamily="18" charset="0"/>
                <a:cs typeface="Times New Roman" panose="02020603050405020304" pitchFamily="18" charset="0"/>
              </a:rPr>
              <a:t>материалдық</a:t>
            </a:r>
            <a:r>
              <a:rPr lang="en-US" sz="2400" spc="-100" dirty="0">
                <a:solidFill>
                  <a:schemeClr val="tx1"/>
                </a:solidFill>
                <a:latin typeface="Times New Roman" panose="02020603050405020304" pitchFamily="18" charset="0"/>
                <a:cs typeface="Times New Roman" panose="02020603050405020304" pitchFamily="18" charset="0"/>
              </a:rPr>
              <a:t> </a:t>
            </a:r>
            <a:r>
              <a:rPr lang="en-US" sz="2400" spc="-100" dirty="0" err="1">
                <a:solidFill>
                  <a:schemeClr val="tx1"/>
                </a:solidFill>
                <a:latin typeface="Times New Roman" panose="02020603050405020304" pitchFamily="18" charset="0"/>
                <a:cs typeface="Times New Roman" panose="02020603050405020304" pitchFamily="18" charset="0"/>
              </a:rPr>
              <a:t>шығындар</a:t>
            </a:r>
            <a:r>
              <a:rPr lang="en-US" sz="2400" spc="-100" dirty="0">
                <a:solidFill>
                  <a:schemeClr val="tx1"/>
                </a:solidFill>
                <a:latin typeface="Times New Roman" panose="02020603050405020304" pitchFamily="18" charset="0"/>
                <a:cs typeface="Times New Roman" panose="02020603050405020304" pitchFamily="18" charset="0"/>
              </a:rPr>
              <a:t> </a:t>
            </a:r>
            <a:r>
              <a:rPr lang="en-US" sz="2400" spc="-100" dirty="0" err="1">
                <a:solidFill>
                  <a:schemeClr val="tx1"/>
                </a:solidFill>
                <a:latin typeface="Times New Roman" panose="02020603050405020304" pitchFamily="18" charset="0"/>
                <a:cs typeface="Times New Roman" panose="02020603050405020304" pitchFamily="18" charset="0"/>
              </a:rPr>
              <a:t>арасындағы</a:t>
            </a:r>
            <a:r>
              <a:rPr lang="en-US" sz="2400" spc="-100" dirty="0">
                <a:solidFill>
                  <a:schemeClr val="tx1"/>
                </a:solidFill>
                <a:latin typeface="Times New Roman" panose="02020603050405020304" pitchFamily="18" charset="0"/>
                <a:cs typeface="Times New Roman" panose="02020603050405020304" pitchFamily="18" charset="0"/>
              </a:rPr>
              <a:t> </a:t>
            </a:r>
            <a:r>
              <a:rPr lang="en-US" sz="2400" spc="-100" dirty="0" err="1">
                <a:solidFill>
                  <a:schemeClr val="tx1"/>
                </a:solidFill>
                <a:latin typeface="Times New Roman" panose="02020603050405020304" pitchFamily="18" charset="0"/>
                <a:cs typeface="Times New Roman" panose="02020603050405020304" pitchFamily="18" charset="0"/>
              </a:rPr>
              <a:t>айырмашылықты</a:t>
            </a:r>
            <a:r>
              <a:rPr lang="en-US" sz="2400" spc="-100" dirty="0">
                <a:solidFill>
                  <a:schemeClr val="tx1"/>
                </a:solidFill>
                <a:latin typeface="Times New Roman" panose="02020603050405020304" pitchFamily="18" charset="0"/>
                <a:cs typeface="Times New Roman" panose="02020603050405020304" pitchFamily="18" charset="0"/>
              </a:rPr>
              <a:t> </a:t>
            </a:r>
            <a:r>
              <a:rPr lang="en-US" sz="2400" spc="-100" dirty="0" err="1">
                <a:solidFill>
                  <a:schemeClr val="tx1"/>
                </a:solidFill>
                <a:latin typeface="Times New Roman" panose="02020603050405020304" pitchFamily="18" charset="0"/>
                <a:cs typeface="Times New Roman" panose="02020603050405020304" pitchFamily="18" charset="0"/>
              </a:rPr>
              <a:t>білдіретін</a:t>
            </a:r>
            <a:r>
              <a:rPr lang="en-US" sz="2400" spc="-100" dirty="0">
                <a:solidFill>
                  <a:schemeClr val="tx1"/>
                </a:solidFill>
                <a:latin typeface="Times New Roman" panose="02020603050405020304" pitchFamily="18" charset="0"/>
                <a:cs typeface="Times New Roman" panose="02020603050405020304" pitchFamily="18" charset="0"/>
              </a:rPr>
              <a:t> </a:t>
            </a:r>
            <a:r>
              <a:rPr lang="en-US" sz="2400" spc="-100" dirty="0" err="1">
                <a:solidFill>
                  <a:schemeClr val="tx1"/>
                </a:solidFill>
                <a:latin typeface="Times New Roman" panose="02020603050405020304" pitchFamily="18" charset="0"/>
                <a:cs typeface="Times New Roman" panose="02020603050405020304" pitchFamily="18" charset="0"/>
              </a:rPr>
              <a:t>таза</a:t>
            </a:r>
            <a:r>
              <a:rPr lang="en-US" sz="2400" spc="-100" dirty="0">
                <a:solidFill>
                  <a:schemeClr val="tx1"/>
                </a:solidFill>
                <a:latin typeface="Times New Roman" panose="02020603050405020304" pitchFamily="18" charset="0"/>
                <a:cs typeface="Times New Roman" panose="02020603050405020304" pitchFamily="18" charset="0"/>
              </a:rPr>
              <a:t> </a:t>
            </a:r>
            <a:r>
              <a:rPr lang="en-US" sz="2400" spc="-100" dirty="0" err="1">
                <a:solidFill>
                  <a:schemeClr val="tx1"/>
                </a:solidFill>
                <a:latin typeface="Times New Roman" panose="02020603050405020304" pitchFamily="18" charset="0"/>
                <a:cs typeface="Times New Roman" panose="02020603050405020304" pitchFamily="18" charset="0"/>
              </a:rPr>
              <a:t>өнім</a:t>
            </a:r>
            <a:r>
              <a:rPr lang="en-US" sz="2400" spc="-100" dirty="0">
                <a:solidFill>
                  <a:schemeClr val="tx1"/>
                </a:solidFill>
                <a:latin typeface="Times New Roman" panose="02020603050405020304" pitchFamily="18" charset="0"/>
                <a:cs typeface="Times New Roman" panose="02020603050405020304" pitchFamily="18" charset="0"/>
              </a:rPr>
              <a:t> </a:t>
            </a:r>
            <a:r>
              <a:rPr lang="en-US" sz="2400" spc="-100" dirty="0" err="1">
                <a:solidFill>
                  <a:schemeClr val="tx1"/>
                </a:solidFill>
                <a:latin typeface="Times New Roman" panose="02020603050405020304" pitchFamily="18" charset="0"/>
                <a:cs typeface="Times New Roman" panose="02020603050405020304" pitchFamily="18" charset="0"/>
              </a:rPr>
              <a:t>көрсеткіші</a:t>
            </a:r>
            <a:r>
              <a:rPr lang="en-US" sz="2400" spc="-100" dirty="0">
                <a:solidFill>
                  <a:schemeClr val="tx1"/>
                </a:solidFill>
                <a:latin typeface="Times New Roman" panose="02020603050405020304" pitchFamily="18" charset="0"/>
                <a:cs typeface="Times New Roman" panose="02020603050405020304" pitchFamily="18" charset="0"/>
              </a:rPr>
              <a:t> (</a:t>
            </a:r>
            <a:r>
              <a:rPr lang="en-US" sz="2400" spc="-100" dirty="0" err="1">
                <a:solidFill>
                  <a:schemeClr val="tx1"/>
                </a:solidFill>
                <a:latin typeface="Times New Roman" panose="02020603050405020304" pitchFamily="18" charset="0"/>
                <a:cs typeface="Times New Roman" panose="02020603050405020304" pitchFamily="18" charset="0"/>
              </a:rPr>
              <a:t>өндіріс</a:t>
            </a:r>
            <a:r>
              <a:rPr lang="en-US" sz="2400" spc="-100" dirty="0">
                <a:solidFill>
                  <a:schemeClr val="tx1"/>
                </a:solidFill>
                <a:latin typeface="Times New Roman" panose="02020603050405020304" pitchFamily="18" charset="0"/>
                <a:cs typeface="Times New Roman" panose="02020603050405020304" pitchFamily="18" charset="0"/>
              </a:rPr>
              <a:t> </a:t>
            </a:r>
            <a:r>
              <a:rPr lang="en-US" sz="2400" spc="-100" dirty="0" err="1">
                <a:solidFill>
                  <a:schemeClr val="tx1"/>
                </a:solidFill>
                <a:latin typeface="Times New Roman" panose="02020603050405020304" pitchFamily="18" charset="0"/>
                <a:cs typeface="Times New Roman" panose="02020603050405020304" pitchFamily="18" charset="0"/>
              </a:rPr>
              <a:t>процесінде</a:t>
            </a:r>
            <a:r>
              <a:rPr lang="en-US" sz="2400" spc="-100" dirty="0">
                <a:solidFill>
                  <a:schemeClr val="tx1"/>
                </a:solidFill>
                <a:latin typeface="Times New Roman" panose="02020603050405020304" pitchFamily="18" charset="0"/>
                <a:cs typeface="Times New Roman" panose="02020603050405020304" pitchFamily="18" charset="0"/>
              </a:rPr>
              <a:t> </a:t>
            </a:r>
            <a:r>
              <a:rPr lang="en-US" sz="2400" spc="-100" dirty="0" err="1">
                <a:solidFill>
                  <a:schemeClr val="tx1"/>
                </a:solidFill>
                <a:latin typeface="Times New Roman" panose="02020603050405020304" pitchFamily="18" charset="0"/>
                <a:cs typeface="Times New Roman" panose="02020603050405020304" pitchFamily="18" charset="0"/>
              </a:rPr>
              <a:t>тұтынылған</a:t>
            </a:r>
            <a:r>
              <a:rPr lang="en-US" sz="2400" spc="-100" dirty="0">
                <a:solidFill>
                  <a:schemeClr val="tx1"/>
                </a:solidFill>
                <a:latin typeface="Times New Roman" panose="02020603050405020304" pitchFamily="18" charset="0"/>
                <a:cs typeface="Times New Roman" panose="02020603050405020304" pitchFamily="18" charset="0"/>
              </a:rPr>
              <a:t> </a:t>
            </a:r>
            <a:r>
              <a:rPr lang="en-US" sz="2400" spc="-100" dirty="0" err="1">
                <a:solidFill>
                  <a:schemeClr val="tx1"/>
                </a:solidFill>
                <a:latin typeface="Times New Roman" panose="02020603050405020304" pitchFamily="18" charset="0"/>
                <a:cs typeface="Times New Roman" panose="02020603050405020304" pitchFamily="18" charset="0"/>
              </a:rPr>
              <a:t>шикізаттың</a:t>
            </a:r>
            <a:r>
              <a:rPr lang="en-US" sz="2400" spc="-100" dirty="0">
                <a:solidFill>
                  <a:schemeClr val="tx1"/>
                </a:solidFill>
                <a:latin typeface="Times New Roman" panose="02020603050405020304" pitchFamily="18" charset="0"/>
                <a:cs typeface="Times New Roman" panose="02020603050405020304" pitchFamily="18" charset="0"/>
              </a:rPr>
              <a:t>, </a:t>
            </a:r>
            <a:r>
              <a:rPr lang="en-US" sz="2400" spc="-100" dirty="0" err="1">
                <a:solidFill>
                  <a:schemeClr val="tx1"/>
                </a:solidFill>
                <a:latin typeface="Times New Roman" panose="02020603050405020304" pitchFamily="18" charset="0"/>
                <a:cs typeface="Times New Roman" panose="02020603050405020304" pitchFamily="18" charset="0"/>
              </a:rPr>
              <a:t>материалдардың</a:t>
            </a:r>
            <a:r>
              <a:rPr lang="en-US" sz="2400" spc="-100" dirty="0">
                <a:solidFill>
                  <a:schemeClr val="tx1"/>
                </a:solidFill>
                <a:latin typeface="Times New Roman" panose="02020603050405020304" pitchFamily="18" charset="0"/>
                <a:cs typeface="Times New Roman" panose="02020603050405020304" pitchFamily="18" charset="0"/>
              </a:rPr>
              <a:t>, </a:t>
            </a:r>
            <a:r>
              <a:rPr lang="en-US" sz="2400" spc="-100" dirty="0" err="1">
                <a:solidFill>
                  <a:schemeClr val="tx1"/>
                </a:solidFill>
                <a:latin typeface="Times New Roman" panose="02020603050405020304" pitchFamily="18" charset="0"/>
                <a:cs typeface="Times New Roman" panose="02020603050405020304" pitchFamily="18" charset="0"/>
              </a:rPr>
              <a:t>отынның</a:t>
            </a:r>
            <a:r>
              <a:rPr lang="en-US" sz="2400" spc="-100" dirty="0">
                <a:solidFill>
                  <a:schemeClr val="tx1"/>
                </a:solidFill>
                <a:latin typeface="Times New Roman" panose="02020603050405020304" pitchFamily="18" charset="0"/>
                <a:cs typeface="Times New Roman" panose="02020603050405020304" pitchFamily="18" charset="0"/>
              </a:rPr>
              <a:t>, </a:t>
            </a:r>
            <a:r>
              <a:rPr lang="en-US" sz="2400" spc="-100" dirty="0" err="1">
                <a:solidFill>
                  <a:schemeClr val="tx1"/>
                </a:solidFill>
                <a:latin typeface="Times New Roman" panose="02020603050405020304" pitchFamily="18" charset="0"/>
                <a:cs typeface="Times New Roman" panose="02020603050405020304" pitchFamily="18" charset="0"/>
              </a:rPr>
              <a:t>энергияның</a:t>
            </a:r>
            <a:r>
              <a:rPr lang="en-US" sz="2400" spc="-100" dirty="0">
                <a:solidFill>
                  <a:schemeClr val="tx1"/>
                </a:solidFill>
                <a:latin typeface="Times New Roman" panose="02020603050405020304" pitchFamily="18" charset="0"/>
                <a:cs typeface="Times New Roman" panose="02020603050405020304" pitchFamily="18" charset="0"/>
              </a:rPr>
              <a:t>, </a:t>
            </a:r>
            <a:r>
              <a:rPr lang="en-US" sz="2400" spc="-100" dirty="0" err="1">
                <a:solidFill>
                  <a:schemeClr val="tx1"/>
                </a:solidFill>
                <a:latin typeface="Times New Roman" panose="02020603050405020304" pitchFamily="18" charset="0"/>
                <a:cs typeface="Times New Roman" panose="02020603050405020304" pitchFamily="18" charset="0"/>
              </a:rPr>
              <a:t>негізгі</a:t>
            </a:r>
            <a:r>
              <a:rPr lang="en-US" sz="2400" spc="-100" dirty="0">
                <a:solidFill>
                  <a:schemeClr val="tx1"/>
                </a:solidFill>
                <a:latin typeface="Times New Roman" panose="02020603050405020304" pitchFamily="18" charset="0"/>
                <a:cs typeface="Times New Roman" panose="02020603050405020304" pitchFamily="18" charset="0"/>
              </a:rPr>
              <a:t> </a:t>
            </a:r>
            <a:r>
              <a:rPr lang="en-US" sz="2400" spc="-100" dirty="0" err="1">
                <a:solidFill>
                  <a:schemeClr val="tx1"/>
                </a:solidFill>
                <a:latin typeface="Times New Roman" panose="02020603050405020304" pitchFamily="18" charset="0"/>
                <a:cs typeface="Times New Roman" panose="02020603050405020304" pitchFamily="18" charset="0"/>
              </a:rPr>
              <a:t>өндірістік</a:t>
            </a:r>
            <a:r>
              <a:rPr lang="en-US" sz="2400" spc="-100" dirty="0">
                <a:solidFill>
                  <a:schemeClr val="tx1"/>
                </a:solidFill>
                <a:latin typeface="Times New Roman" panose="02020603050405020304" pitchFamily="18" charset="0"/>
                <a:cs typeface="Times New Roman" panose="02020603050405020304" pitchFamily="18" charset="0"/>
              </a:rPr>
              <a:t> </a:t>
            </a:r>
            <a:r>
              <a:rPr lang="en-US" sz="2400" spc="-100" dirty="0" err="1">
                <a:solidFill>
                  <a:schemeClr val="tx1"/>
                </a:solidFill>
                <a:latin typeface="Times New Roman" panose="02020603050405020304" pitchFamily="18" charset="0"/>
                <a:cs typeface="Times New Roman" panose="02020603050405020304" pitchFamily="18" charset="0"/>
              </a:rPr>
              <a:t>қорлардың</a:t>
            </a:r>
            <a:r>
              <a:rPr lang="en-US" sz="2400" spc="-100" dirty="0">
                <a:solidFill>
                  <a:schemeClr val="tx1"/>
                </a:solidFill>
                <a:latin typeface="Times New Roman" panose="02020603050405020304" pitchFamily="18" charset="0"/>
                <a:cs typeface="Times New Roman" panose="02020603050405020304" pitchFamily="18" charset="0"/>
              </a:rPr>
              <a:t> </a:t>
            </a:r>
            <a:r>
              <a:rPr lang="en-US" sz="2400" spc="-100" dirty="0" err="1">
                <a:solidFill>
                  <a:schemeClr val="tx1"/>
                </a:solidFill>
                <a:latin typeface="Times New Roman" panose="02020603050405020304" pitchFamily="18" charset="0"/>
                <a:cs typeface="Times New Roman" panose="02020603050405020304" pitchFamily="18" charset="0"/>
              </a:rPr>
              <a:t>амортизациясының</a:t>
            </a:r>
            <a:r>
              <a:rPr lang="en-US" sz="2400" spc="-100" dirty="0">
                <a:solidFill>
                  <a:schemeClr val="tx1"/>
                </a:solidFill>
                <a:latin typeface="Times New Roman" panose="02020603050405020304" pitchFamily="18" charset="0"/>
                <a:cs typeface="Times New Roman" panose="02020603050405020304" pitchFamily="18" charset="0"/>
              </a:rPr>
              <a:t> </a:t>
            </a:r>
            <a:r>
              <a:rPr lang="en-US" sz="2400" spc="-100" dirty="0" err="1">
                <a:solidFill>
                  <a:schemeClr val="tx1"/>
                </a:solidFill>
                <a:latin typeface="Times New Roman" panose="02020603050405020304" pitchFamily="18" charset="0"/>
                <a:cs typeface="Times New Roman" panose="02020603050405020304" pitchFamily="18" charset="0"/>
              </a:rPr>
              <a:t>құны</a:t>
            </a:r>
            <a:r>
              <a:rPr lang="en-US" sz="2400" spc="-100" dirty="0">
                <a:solidFill>
                  <a:schemeClr val="tx1"/>
                </a:solidFill>
                <a:latin typeface="Times New Roman" panose="02020603050405020304" pitchFamily="18" charset="0"/>
                <a:cs typeface="Times New Roman" panose="02020603050405020304" pitchFamily="18" charset="0"/>
              </a:rPr>
              <a:t>) </a:t>
            </a:r>
            <a:r>
              <a:rPr lang="en-US" sz="2400" spc="-100" dirty="0" err="1">
                <a:solidFill>
                  <a:schemeClr val="tx1"/>
                </a:solidFill>
                <a:latin typeface="Times New Roman" panose="02020603050405020304" pitchFamily="18" charset="0"/>
                <a:cs typeface="Times New Roman" panose="02020603050405020304" pitchFamily="18" charset="0"/>
              </a:rPr>
              <a:t>пайдаланылады</a:t>
            </a:r>
            <a:r>
              <a:rPr lang="en-US" sz="2400" spc="-100" dirty="0">
                <a:solidFill>
                  <a:schemeClr val="tx1"/>
                </a:solidFill>
                <a:latin typeface="Times New Roman" panose="02020603050405020304" pitchFamily="18" charset="0"/>
                <a:cs typeface="Times New Roman" panose="02020603050405020304" pitchFamily="18" charset="0"/>
              </a:rPr>
              <a:t>. </a:t>
            </a:r>
            <a:r>
              <a:rPr lang="en-US" sz="2400" spc="-100" dirty="0" err="1">
                <a:solidFill>
                  <a:schemeClr val="tx1"/>
                </a:solidFill>
                <a:latin typeface="Times New Roman" panose="02020603050405020304" pitchFamily="18" charset="0"/>
                <a:cs typeface="Times New Roman" panose="02020603050405020304" pitchFamily="18" charset="0"/>
              </a:rPr>
              <a:t>Бұл</a:t>
            </a:r>
            <a:r>
              <a:rPr lang="en-US" sz="2400" spc="-100" dirty="0">
                <a:solidFill>
                  <a:schemeClr val="tx1"/>
                </a:solidFill>
                <a:latin typeface="Times New Roman" panose="02020603050405020304" pitchFamily="18" charset="0"/>
                <a:cs typeface="Times New Roman" panose="02020603050405020304" pitchFamily="18" charset="0"/>
              </a:rPr>
              <a:t> </a:t>
            </a:r>
            <a:r>
              <a:rPr lang="en-US" sz="2400" spc="-100" dirty="0" err="1">
                <a:solidFill>
                  <a:schemeClr val="tx1"/>
                </a:solidFill>
                <a:latin typeface="Times New Roman" panose="02020603050405020304" pitchFamily="18" charset="0"/>
                <a:cs typeface="Times New Roman" panose="02020603050405020304" pitchFamily="18" charset="0"/>
              </a:rPr>
              <a:t>көрсеткіштер</a:t>
            </a:r>
            <a:r>
              <a:rPr lang="en-US" sz="2400" spc="-100" dirty="0">
                <a:solidFill>
                  <a:schemeClr val="tx1"/>
                </a:solidFill>
                <a:latin typeface="Times New Roman" panose="02020603050405020304" pitchFamily="18" charset="0"/>
                <a:cs typeface="Times New Roman" panose="02020603050405020304" pitchFamily="18" charset="0"/>
              </a:rPr>
              <a:t> </a:t>
            </a:r>
            <a:r>
              <a:rPr lang="en-US" sz="2400" spc="-100" dirty="0" err="1">
                <a:solidFill>
                  <a:schemeClr val="tx1"/>
                </a:solidFill>
                <a:latin typeface="Times New Roman" panose="02020603050405020304" pitchFamily="18" charset="0"/>
                <a:cs typeface="Times New Roman" panose="02020603050405020304" pitchFamily="18" charset="0"/>
              </a:rPr>
              <a:t>әртүрлі</a:t>
            </a:r>
            <a:r>
              <a:rPr lang="en-US" sz="2400" spc="-100" dirty="0">
                <a:solidFill>
                  <a:schemeClr val="tx1"/>
                </a:solidFill>
                <a:latin typeface="Times New Roman" panose="02020603050405020304" pitchFamily="18" charset="0"/>
                <a:cs typeface="Times New Roman" panose="02020603050405020304" pitchFamily="18" charset="0"/>
              </a:rPr>
              <a:t> </a:t>
            </a:r>
            <a:r>
              <a:rPr lang="en-US" sz="2400" spc="-100" dirty="0" err="1">
                <a:solidFill>
                  <a:schemeClr val="tx1"/>
                </a:solidFill>
                <a:latin typeface="Times New Roman" panose="02020603050405020304" pitchFamily="18" charset="0"/>
                <a:cs typeface="Times New Roman" panose="02020603050405020304" pitchFamily="18" charset="0"/>
              </a:rPr>
              <a:t>салалардағы</a:t>
            </a:r>
            <a:r>
              <a:rPr lang="en-US" sz="2400" spc="-100" dirty="0">
                <a:solidFill>
                  <a:schemeClr val="tx1"/>
                </a:solidFill>
                <a:latin typeface="Times New Roman" panose="02020603050405020304" pitchFamily="18" charset="0"/>
                <a:cs typeface="Times New Roman" panose="02020603050405020304" pitchFamily="18" charset="0"/>
              </a:rPr>
              <a:t> </a:t>
            </a:r>
            <a:r>
              <a:rPr lang="en-US" sz="2400" spc="-100" dirty="0" err="1">
                <a:solidFill>
                  <a:schemeClr val="tx1"/>
                </a:solidFill>
                <a:latin typeface="Times New Roman" panose="02020603050405020304" pitchFamily="18" charset="0"/>
                <a:cs typeface="Times New Roman" panose="02020603050405020304" pitchFamily="18" charset="0"/>
              </a:rPr>
              <a:t>өндірістің</a:t>
            </a:r>
            <a:r>
              <a:rPr lang="en-US" sz="2400" spc="-100" dirty="0">
                <a:solidFill>
                  <a:schemeClr val="tx1"/>
                </a:solidFill>
                <a:latin typeface="Times New Roman" panose="02020603050405020304" pitchFamily="18" charset="0"/>
                <a:cs typeface="Times New Roman" panose="02020603050405020304" pitchFamily="18" charset="0"/>
              </a:rPr>
              <a:t> </a:t>
            </a:r>
            <a:r>
              <a:rPr lang="en-US" sz="2400" spc="-100" dirty="0" err="1">
                <a:solidFill>
                  <a:schemeClr val="tx1"/>
                </a:solidFill>
                <a:latin typeface="Times New Roman" panose="02020603050405020304" pitchFamily="18" charset="0"/>
                <a:cs typeface="Times New Roman" panose="02020603050405020304" pitchFamily="18" charset="0"/>
              </a:rPr>
              <a:t>материалды</a:t>
            </a:r>
            <a:r>
              <a:rPr lang="en-US" sz="2400" spc="-100" dirty="0">
                <a:solidFill>
                  <a:schemeClr val="tx1"/>
                </a:solidFill>
                <a:latin typeface="Times New Roman" panose="02020603050405020304" pitchFamily="18" charset="0"/>
                <a:cs typeface="Times New Roman" panose="02020603050405020304" pitchFamily="18" charset="0"/>
              </a:rPr>
              <a:t> </a:t>
            </a:r>
            <a:r>
              <a:rPr lang="en-US" sz="2400" spc="-100" dirty="0" err="1">
                <a:solidFill>
                  <a:schemeClr val="tx1"/>
                </a:solidFill>
                <a:latin typeface="Times New Roman" panose="02020603050405020304" pitchFamily="18" charset="0"/>
                <a:cs typeface="Times New Roman" panose="02020603050405020304" pitchFamily="18" charset="0"/>
              </a:rPr>
              <a:t>қажетсіну</a:t>
            </a:r>
            <a:r>
              <a:rPr lang="en-US" sz="2400" spc="-100" dirty="0">
                <a:solidFill>
                  <a:schemeClr val="tx1"/>
                </a:solidFill>
                <a:latin typeface="Times New Roman" panose="02020603050405020304" pitchFamily="18" charset="0"/>
                <a:cs typeface="Times New Roman" panose="02020603050405020304" pitchFamily="18" charset="0"/>
              </a:rPr>
              <a:t> </a:t>
            </a:r>
            <a:r>
              <a:rPr lang="en-US" sz="2400" spc="-100" dirty="0" err="1">
                <a:solidFill>
                  <a:schemeClr val="tx1"/>
                </a:solidFill>
                <a:latin typeface="Times New Roman" panose="02020603050405020304" pitchFamily="18" charset="0"/>
                <a:cs typeface="Times New Roman" panose="02020603050405020304" pitchFamily="18" charset="0"/>
              </a:rPr>
              <a:t>деңгейінің</a:t>
            </a:r>
            <a:r>
              <a:rPr lang="en-US" sz="2400" spc="-100" dirty="0">
                <a:solidFill>
                  <a:schemeClr val="tx1"/>
                </a:solidFill>
                <a:latin typeface="Times New Roman" panose="02020603050405020304" pitchFamily="18" charset="0"/>
                <a:cs typeface="Times New Roman" panose="02020603050405020304" pitchFamily="18" charset="0"/>
              </a:rPr>
              <a:t> </a:t>
            </a:r>
            <a:r>
              <a:rPr lang="en-US" sz="2400" spc="-100" dirty="0" err="1">
                <a:solidFill>
                  <a:schemeClr val="tx1"/>
                </a:solidFill>
                <a:latin typeface="Times New Roman" panose="02020603050405020304" pitchFamily="18" charset="0"/>
                <a:cs typeface="Times New Roman" panose="02020603050405020304" pitchFamily="18" charset="0"/>
              </a:rPr>
              <a:t>бұрмалаушы</a:t>
            </a:r>
            <a:r>
              <a:rPr lang="en-US" sz="2400" spc="-100" dirty="0">
                <a:solidFill>
                  <a:schemeClr val="tx1"/>
                </a:solidFill>
                <a:latin typeface="Times New Roman" panose="02020603050405020304" pitchFamily="18" charset="0"/>
                <a:cs typeface="Times New Roman" panose="02020603050405020304" pitchFamily="18" charset="0"/>
              </a:rPr>
              <a:t> </a:t>
            </a:r>
            <a:r>
              <a:rPr lang="en-US" sz="2400" spc="-100" dirty="0" err="1">
                <a:solidFill>
                  <a:schemeClr val="tx1"/>
                </a:solidFill>
                <a:latin typeface="Times New Roman" panose="02020603050405020304" pitchFamily="18" charset="0"/>
                <a:cs typeface="Times New Roman" panose="02020603050405020304" pitchFamily="18" charset="0"/>
              </a:rPr>
              <a:t>әсерінен</a:t>
            </a:r>
            <a:r>
              <a:rPr lang="en-US" sz="2400" spc="-100" dirty="0">
                <a:solidFill>
                  <a:schemeClr val="tx1"/>
                </a:solidFill>
                <a:latin typeface="Times New Roman" panose="02020603050405020304" pitchFamily="18" charset="0"/>
                <a:cs typeface="Times New Roman" panose="02020603050405020304" pitchFamily="18" charset="0"/>
              </a:rPr>
              <a:t> </a:t>
            </a:r>
            <a:r>
              <a:rPr lang="en-US" sz="2400" spc="-100" dirty="0" err="1">
                <a:solidFill>
                  <a:schemeClr val="tx1"/>
                </a:solidFill>
                <a:latin typeface="Times New Roman" panose="02020603050405020304" pitchFamily="18" charset="0"/>
                <a:cs typeface="Times New Roman" panose="02020603050405020304" pitchFamily="18" charset="0"/>
              </a:rPr>
              <a:t>тазартылған</a:t>
            </a:r>
            <a:r>
              <a:rPr lang="en-US" sz="2400" spc="-100" dirty="0">
                <a:solidFill>
                  <a:schemeClr val="tx1"/>
                </a:solidFill>
                <a:latin typeface="Times New Roman" panose="02020603050405020304" pitchFamily="18" charset="0"/>
                <a:cs typeface="Times New Roman" panose="02020603050405020304" pitchFamily="18" charset="0"/>
              </a:rPr>
              <a:t>. </a:t>
            </a:r>
            <a:r>
              <a:rPr lang="en-US" sz="2400" spc="-100" dirty="0" err="1">
                <a:solidFill>
                  <a:schemeClr val="tx1"/>
                </a:solidFill>
                <a:latin typeface="Times New Roman" panose="02020603050405020304" pitchFamily="18" charset="0"/>
                <a:cs typeface="Times New Roman" panose="02020603050405020304" pitchFamily="18" charset="0"/>
              </a:rPr>
              <a:t>Өндіріс</a:t>
            </a:r>
            <a:r>
              <a:rPr lang="en-US" sz="2400" spc="-100" dirty="0">
                <a:solidFill>
                  <a:schemeClr val="tx1"/>
                </a:solidFill>
                <a:latin typeface="Times New Roman" panose="02020603050405020304" pitchFamily="18" charset="0"/>
                <a:cs typeface="Times New Roman" panose="02020603050405020304" pitchFamily="18" charset="0"/>
              </a:rPr>
              <a:t> </a:t>
            </a:r>
            <a:r>
              <a:rPr lang="en-US" sz="2400" spc="-100" dirty="0" err="1">
                <a:solidFill>
                  <a:schemeClr val="tx1"/>
                </a:solidFill>
                <a:latin typeface="Times New Roman" panose="02020603050405020304" pitchFamily="18" charset="0"/>
                <a:cs typeface="Times New Roman" panose="02020603050405020304" pitchFamily="18" charset="0"/>
              </a:rPr>
              <a:t>көлемін</a:t>
            </a:r>
            <a:r>
              <a:rPr lang="en-US" sz="2400" spc="-100" dirty="0">
                <a:solidFill>
                  <a:schemeClr val="tx1"/>
                </a:solidFill>
                <a:latin typeface="Times New Roman" panose="02020603050405020304" pitchFamily="18" charset="0"/>
                <a:cs typeface="Times New Roman" panose="02020603050405020304" pitchFamily="18" charset="0"/>
              </a:rPr>
              <a:t> </a:t>
            </a:r>
            <a:r>
              <a:rPr lang="en-US" sz="2400" spc="-100" dirty="0" err="1">
                <a:solidFill>
                  <a:schemeClr val="tx1"/>
                </a:solidFill>
                <a:latin typeface="Times New Roman" panose="02020603050405020304" pitchFamily="18" charset="0"/>
                <a:cs typeface="Times New Roman" panose="02020603050405020304" pitchFamily="18" charset="0"/>
              </a:rPr>
              <a:t>айқындау</a:t>
            </a:r>
            <a:r>
              <a:rPr lang="en-US" sz="2400" spc="-100" dirty="0">
                <a:solidFill>
                  <a:schemeClr val="tx1"/>
                </a:solidFill>
                <a:latin typeface="Times New Roman" panose="02020603050405020304" pitchFamily="18" charset="0"/>
                <a:cs typeface="Times New Roman" panose="02020603050405020304" pitchFamily="18" charset="0"/>
              </a:rPr>
              <a:t> </a:t>
            </a:r>
            <a:r>
              <a:rPr lang="en-US" sz="2400" spc="-100" dirty="0" err="1">
                <a:solidFill>
                  <a:schemeClr val="tx1"/>
                </a:solidFill>
                <a:latin typeface="Times New Roman" panose="02020603050405020304" pitchFamily="18" charset="0"/>
                <a:cs typeface="Times New Roman" panose="02020603050405020304" pitchFamily="18" charset="0"/>
              </a:rPr>
              <a:t>кезінде</a:t>
            </a:r>
            <a:r>
              <a:rPr lang="en-US" sz="2400" spc="-100" dirty="0">
                <a:solidFill>
                  <a:schemeClr val="tx1"/>
                </a:solidFill>
                <a:latin typeface="Times New Roman" panose="02020603050405020304" pitchFamily="18" charset="0"/>
                <a:cs typeface="Times New Roman" panose="02020603050405020304" pitchFamily="18" charset="0"/>
              </a:rPr>
              <a:t> </a:t>
            </a:r>
            <a:r>
              <a:rPr lang="en-US" sz="2400" spc="-100" dirty="0" err="1">
                <a:solidFill>
                  <a:schemeClr val="tx1"/>
                </a:solidFill>
                <a:latin typeface="Times New Roman" panose="02020603050405020304" pitchFamily="18" charset="0"/>
                <a:cs typeface="Times New Roman" panose="02020603050405020304" pitchFamily="18" charset="0"/>
              </a:rPr>
              <a:t>көрсеткіштер</a:t>
            </a:r>
            <a:r>
              <a:rPr lang="en-US" sz="2400" spc="-100" dirty="0">
                <a:solidFill>
                  <a:schemeClr val="tx1"/>
                </a:solidFill>
                <a:latin typeface="Times New Roman" panose="02020603050405020304" pitchFamily="18" charset="0"/>
                <a:cs typeface="Times New Roman" panose="02020603050405020304" pitchFamily="18" charset="0"/>
              </a:rPr>
              <a:t> </a:t>
            </a:r>
            <a:r>
              <a:rPr lang="en-US" sz="2400" spc="-100" dirty="0" err="1">
                <a:solidFill>
                  <a:schemeClr val="tx1"/>
                </a:solidFill>
                <a:latin typeface="Times New Roman" panose="02020603050405020304" pitchFamily="18" charset="0"/>
                <a:cs typeface="Times New Roman" panose="02020603050405020304" pitchFamily="18" charset="0"/>
              </a:rPr>
              <a:t>жүйесін</a:t>
            </a:r>
            <a:r>
              <a:rPr lang="en-US" sz="2400" spc="-100" dirty="0">
                <a:solidFill>
                  <a:schemeClr val="tx1"/>
                </a:solidFill>
                <a:latin typeface="Times New Roman" panose="02020603050405020304" pitchFamily="18" charset="0"/>
                <a:cs typeface="Times New Roman" panose="02020603050405020304" pitchFamily="18" charset="0"/>
              </a:rPr>
              <a:t> </a:t>
            </a:r>
            <a:r>
              <a:rPr lang="en-US" sz="2400" spc="-100" dirty="0" err="1">
                <a:solidFill>
                  <a:schemeClr val="tx1"/>
                </a:solidFill>
                <a:latin typeface="Times New Roman" panose="02020603050405020304" pitchFamily="18" charset="0"/>
                <a:cs typeface="Times New Roman" panose="02020603050405020304" pitchFamily="18" charset="0"/>
              </a:rPr>
              <a:t>пайдалану</a:t>
            </a:r>
            <a:r>
              <a:rPr lang="en-US" sz="2400" spc="-100" dirty="0">
                <a:solidFill>
                  <a:schemeClr val="tx1"/>
                </a:solidFill>
                <a:latin typeface="Times New Roman" panose="02020603050405020304" pitchFamily="18" charset="0"/>
                <a:cs typeface="Times New Roman" panose="02020603050405020304" pitchFamily="18" charset="0"/>
              </a:rPr>
              <a:t> </a:t>
            </a:r>
            <a:r>
              <a:rPr lang="en-US" sz="2400" spc="-100" dirty="0" err="1">
                <a:solidFill>
                  <a:schemeClr val="tx1"/>
                </a:solidFill>
                <a:latin typeface="Times New Roman" panose="02020603050405020304" pitchFamily="18" charset="0"/>
                <a:cs typeface="Times New Roman" panose="02020603050405020304" pitchFamily="18" charset="0"/>
              </a:rPr>
              <a:t>оны</a:t>
            </a:r>
            <a:r>
              <a:rPr lang="en-US" sz="2400" spc="-100" dirty="0">
                <a:solidFill>
                  <a:schemeClr val="tx1"/>
                </a:solidFill>
                <a:latin typeface="Times New Roman" panose="02020603050405020304" pitchFamily="18" charset="0"/>
                <a:cs typeface="Times New Roman" panose="02020603050405020304" pitchFamily="18" charset="0"/>
              </a:rPr>
              <a:t> </a:t>
            </a:r>
            <a:r>
              <a:rPr lang="en-US" sz="2400" spc="-100" dirty="0" err="1">
                <a:solidFill>
                  <a:schemeClr val="tx1"/>
                </a:solidFill>
                <a:latin typeface="Times New Roman" panose="02020603050405020304" pitchFamily="18" charset="0"/>
                <a:cs typeface="Times New Roman" panose="02020603050405020304" pitchFamily="18" charset="0"/>
              </a:rPr>
              <a:t>есептеудің</a:t>
            </a:r>
            <a:r>
              <a:rPr lang="en-US" sz="2400" spc="-100" dirty="0">
                <a:solidFill>
                  <a:schemeClr val="tx1"/>
                </a:solidFill>
                <a:latin typeface="Times New Roman" panose="02020603050405020304" pitchFamily="18" charset="0"/>
                <a:cs typeface="Times New Roman" panose="02020603050405020304" pitchFamily="18" charset="0"/>
              </a:rPr>
              <a:t> </a:t>
            </a:r>
            <a:r>
              <a:rPr lang="en-US" sz="2400" spc="-100" dirty="0" err="1">
                <a:solidFill>
                  <a:schemeClr val="tx1"/>
                </a:solidFill>
                <a:latin typeface="Times New Roman" panose="02020603050405020304" pitchFamily="18" charset="0"/>
                <a:cs typeface="Times New Roman" panose="02020603050405020304" pitchFamily="18" charset="0"/>
              </a:rPr>
              <a:t>шынайылығын</a:t>
            </a:r>
            <a:r>
              <a:rPr lang="en-US" sz="2400" spc="-100" dirty="0">
                <a:solidFill>
                  <a:schemeClr val="tx1"/>
                </a:solidFill>
                <a:latin typeface="Times New Roman" panose="02020603050405020304" pitchFamily="18" charset="0"/>
                <a:cs typeface="Times New Roman" panose="02020603050405020304" pitchFamily="18" charset="0"/>
              </a:rPr>
              <a:t> </a:t>
            </a:r>
            <a:r>
              <a:rPr lang="en-US" sz="2400" spc="-100" dirty="0" err="1">
                <a:solidFill>
                  <a:schemeClr val="tx1"/>
                </a:solidFill>
                <a:latin typeface="Times New Roman" panose="02020603050405020304" pitchFamily="18" charset="0"/>
                <a:cs typeface="Times New Roman" panose="02020603050405020304" pitchFamily="18" charset="0"/>
              </a:rPr>
              <a:t>және</a:t>
            </a:r>
            <a:r>
              <a:rPr lang="en-US" sz="2400" spc="-100" dirty="0">
                <a:solidFill>
                  <a:schemeClr val="tx1"/>
                </a:solidFill>
                <a:latin typeface="Times New Roman" panose="02020603050405020304" pitchFamily="18" charset="0"/>
                <a:cs typeface="Times New Roman" panose="02020603050405020304" pitchFamily="18" charset="0"/>
              </a:rPr>
              <a:t> </a:t>
            </a:r>
            <a:r>
              <a:rPr lang="en-US" sz="2400" spc="-100" dirty="0" err="1">
                <a:solidFill>
                  <a:schemeClr val="tx1"/>
                </a:solidFill>
                <a:latin typeface="Times New Roman" panose="02020603050405020304" pitchFamily="18" charset="0"/>
                <a:cs typeface="Times New Roman" panose="02020603050405020304" pitchFamily="18" charset="0"/>
              </a:rPr>
              <a:t>шынайылығын</a:t>
            </a:r>
            <a:r>
              <a:rPr lang="en-US" sz="2400" spc="-100" dirty="0">
                <a:solidFill>
                  <a:schemeClr val="tx1"/>
                </a:solidFill>
                <a:latin typeface="Times New Roman" panose="02020603050405020304" pitchFamily="18" charset="0"/>
                <a:cs typeface="Times New Roman" panose="02020603050405020304" pitchFamily="18" charset="0"/>
              </a:rPr>
              <a:t> </a:t>
            </a:r>
            <a:r>
              <a:rPr lang="en-US" sz="2400" spc="-100" dirty="0" err="1">
                <a:solidFill>
                  <a:schemeClr val="tx1"/>
                </a:solidFill>
                <a:latin typeface="Times New Roman" panose="02020603050405020304" pitchFamily="18" charset="0"/>
                <a:cs typeface="Times New Roman" panose="02020603050405020304" pitchFamily="18" charset="0"/>
              </a:rPr>
              <a:t>арттырады</a:t>
            </a:r>
            <a:r>
              <a:rPr lang="en-US" sz="2400" spc="-100" dirty="0">
                <a:solidFill>
                  <a:schemeClr val="tx1"/>
                </a:solidFill>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32606334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iterate type="wd">
                                    <p:tmPct val="15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3491EDC-790A-04A5-67AD-E5CD89B7AAB4}"/>
              </a:ext>
            </a:extLst>
          </p:cNvPr>
          <p:cNvSpPr>
            <a:spLocks noGrp="1"/>
          </p:cNvSpPr>
          <p:nvPr>
            <p:ph type="title"/>
          </p:nvPr>
        </p:nvSpPr>
        <p:spPr>
          <a:xfrm>
            <a:off x="252918" y="1123837"/>
            <a:ext cx="11227881" cy="4601183"/>
          </a:xfrm>
        </p:spPr>
        <p:txBody>
          <a:bodyPr>
            <a:normAutofit/>
          </a:bodyPr>
          <a:lstStyle/>
          <a:p>
            <a:r>
              <a:rPr lang="ru-RU" sz="4400" dirty="0" err="1">
                <a:solidFill>
                  <a:schemeClr val="tx1"/>
                </a:solidFill>
                <a:latin typeface="Times New Roman" panose="02020603050405020304" pitchFamily="18" charset="0"/>
                <a:cs typeface="Times New Roman" panose="02020603050405020304" pitchFamily="18" charset="0"/>
              </a:rPr>
              <a:t>Өнім</a:t>
            </a:r>
            <a:r>
              <a:rPr lang="ru-RU" sz="4400" dirty="0">
                <a:solidFill>
                  <a:schemeClr val="tx1"/>
                </a:solidFill>
                <a:latin typeface="Times New Roman" panose="02020603050405020304" pitchFamily="18" charset="0"/>
                <a:cs typeface="Times New Roman" panose="02020603050405020304" pitchFamily="18" charset="0"/>
              </a:rPr>
              <a:t> </a:t>
            </a:r>
            <a:r>
              <a:rPr lang="ru-RU" sz="4400" dirty="0" err="1">
                <a:solidFill>
                  <a:schemeClr val="tx1"/>
                </a:solidFill>
                <a:latin typeface="Times New Roman" panose="02020603050405020304" pitchFamily="18" charset="0"/>
                <a:cs typeface="Times New Roman" panose="02020603050405020304" pitchFamily="18" charset="0"/>
              </a:rPr>
              <a:t>өндірісінің</a:t>
            </a:r>
            <a:r>
              <a:rPr lang="ru-RU" sz="4400" dirty="0">
                <a:solidFill>
                  <a:schemeClr val="tx1"/>
                </a:solidFill>
                <a:latin typeface="Times New Roman" panose="02020603050405020304" pitchFamily="18" charset="0"/>
                <a:cs typeface="Times New Roman" panose="02020603050405020304" pitchFamily="18" charset="0"/>
              </a:rPr>
              <a:t> </a:t>
            </a:r>
            <a:r>
              <a:rPr lang="ru-RU" sz="4400" dirty="0" err="1">
                <a:solidFill>
                  <a:schemeClr val="tx1"/>
                </a:solidFill>
                <a:latin typeface="Times New Roman" panose="02020603050405020304" pitchFamily="18" charset="0"/>
                <a:cs typeface="Times New Roman" panose="02020603050405020304" pitchFamily="18" charset="0"/>
              </a:rPr>
              <a:t>оңтайлы</a:t>
            </a:r>
            <a:r>
              <a:rPr lang="ru-RU" sz="4400" dirty="0">
                <a:solidFill>
                  <a:schemeClr val="tx1"/>
                </a:solidFill>
                <a:latin typeface="Times New Roman" panose="02020603050405020304" pitchFamily="18" charset="0"/>
                <a:cs typeface="Times New Roman" panose="02020603050405020304" pitchFamily="18" charset="0"/>
              </a:rPr>
              <a:t> </a:t>
            </a:r>
            <a:r>
              <a:rPr lang="ru-RU" sz="4400" dirty="0" err="1">
                <a:solidFill>
                  <a:schemeClr val="tx1"/>
                </a:solidFill>
                <a:latin typeface="Times New Roman" panose="02020603050405020304" pitchFamily="18" charset="0"/>
                <a:cs typeface="Times New Roman" panose="02020603050405020304" pitchFamily="18" charset="0"/>
              </a:rPr>
              <a:t>көлемін</a:t>
            </a:r>
            <a:r>
              <a:rPr lang="ru-RU" sz="4400" dirty="0">
                <a:solidFill>
                  <a:schemeClr val="tx1"/>
                </a:solidFill>
                <a:latin typeface="Times New Roman" panose="02020603050405020304" pitchFamily="18" charset="0"/>
                <a:cs typeface="Times New Roman" panose="02020603050405020304" pitchFamily="18" charset="0"/>
              </a:rPr>
              <a:t> </a:t>
            </a:r>
            <a:r>
              <a:rPr lang="ru-RU" sz="4400" dirty="0" err="1">
                <a:solidFill>
                  <a:schemeClr val="tx1"/>
                </a:solidFill>
                <a:latin typeface="Times New Roman" panose="02020603050405020304" pitchFamily="18" charset="0"/>
                <a:cs typeface="Times New Roman" panose="02020603050405020304" pitchFamily="18" charset="0"/>
              </a:rPr>
              <a:t>анықтау</a:t>
            </a:r>
            <a:r>
              <a:rPr lang="ru-RU" sz="4400" dirty="0">
                <a:solidFill>
                  <a:schemeClr val="tx1"/>
                </a:solidFill>
                <a:latin typeface="Times New Roman" panose="02020603050405020304" pitchFamily="18" charset="0"/>
                <a:cs typeface="Times New Roman" panose="02020603050405020304" pitchFamily="18" charset="0"/>
              </a:rPr>
              <a:t> - </a:t>
            </a:r>
            <a:r>
              <a:rPr lang="ru-RU" sz="4400" dirty="0" err="1">
                <a:solidFill>
                  <a:schemeClr val="tx1"/>
                </a:solidFill>
                <a:latin typeface="Times New Roman" panose="02020603050405020304" pitchFamily="18" charset="0"/>
                <a:cs typeface="Times New Roman" panose="02020603050405020304" pitchFamily="18" charset="0"/>
              </a:rPr>
              <a:t>бұл</a:t>
            </a:r>
            <a:r>
              <a:rPr lang="ru-RU" sz="4400" dirty="0">
                <a:solidFill>
                  <a:schemeClr val="tx1"/>
                </a:solidFill>
                <a:latin typeface="Times New Roman" panose="02020603050405020304" pitchFamily="18" charset="0"/>
                <a:cs typeface="Times New Roman" panose="02020603050405020304" pitchFamily="18" charset="0"/>
              </a:rPr>
              <a:t> </a:t>
            </a:r>
            <a:r>
              <a:rPr lang="ru-RU" sz="4400" dirty="0" err="1">
                <a:solidFill>
                  <a:schemeClr val="tx1"/>
                </a:solidFill>
                <a:latin typeface="Times New Roman" panose="02020603050405020304" pitchFamily="18" charset="0"/>
                <a:cs typeface="Times New Roman" panose="02020603050405020304" pitchFamily="18" charset="0"/>
              </a:rPr>
              <a:t>өндіріс</a:t>
            </a:r>
            <a:r>
              <a:rPr lang="ru-RU" sz="4400" dirty="0">
                <a:solidFill>
                  <a:schemeClr val="tx1"/>
                </a:solidFill>
                <a:latin typeface="Times New Roman" panose="02020603050405020304" pitchFamily="18" charset="0"/>
                <a:cs typeface="Times New Roman" panose="02020603050405020304" pitchFamily="18" charset="0"/>
              </a:rPr>
              <a:t> </a:t>
            </a:r>
            <a:r>
              <a:rPr lang="ru-RU" sz="4400" dirty="0" err="1">
                <a:solidFill>
                  <a:schemeClr val="tx1"/>
                </a:solidFill>
                <a:latin typeface="Times New Roman" panose="02020603050405020304" pitchFamily="18" charset="0"/>
                <a:cs typeface="Times New Roman" panose="02020603050405020304" pitchFamily="18" charset="0"/>
              </a:rPr>
              <a:t>көлемі</a:t>
            </a:r>
            <a:r>
              <a:rPr lang="ru-RU" sz="4400" dirty="0">
                <a:solidFill>
                  <a:schemeClr val="tx1"/>
                </a:solidFill>
                <a:latin typeface="Times New Roman" panose="02020603050405020304" pitchFamily="18" charset="0"/>
                <a:cs typeface="Times New Roman" panose="02020603050405020304" pitchFamily="18" charset="0"/>
              </a:rPr>
              <a:t> мен </a:t>
            </a:r>
            <a:r>
              <a:rPr lang="ru-RU" sz="4400" dirty="0" err="1">
                <a:solidFill>
                  <a:schemeClr val="tx1"/>
                </a:solidFill>
                <a:latin typeface="Times New Roman" panose="02020603050405020304" pitchFamily="18" charset="0"/>
                <a:cs typeface="Times New Roman" panose="02020603050405020304" pitchFamily="18" charset="0"/>
              </a:rPr>
              <a:t>өткізу</a:t>
            </a:r>
            <a:r>
              <a:rPr lang="ru-RU" sz="4400" dirty="0">
                <a:solidFill>
                  <a:schemeClr val="tx1"/>
                </a:solidFill>
                <a:latin typeface="Times New Roman" panose="02020603050405020304" pitchFamily="18" charset="0"/>
                <a:cs typeface="Times New Roman" panose="02020603050405020304" pitchFamily="18" charset="0"/>
              </a:rPr>
              <a:t> </a:t>
            </a:r>
            <a:r>
              <a:rPr lang="ru-RU" sz="4400" dirty="0" err="1">
                <a:solidFill>
                  <a:schemeClr val="tx1"/>
                </a:solidFill>
                <a:latin typeface="Times New Roman" panose="02020603050405020304" pitchFamily="18" charset="0"/>
                <a:cs typeface="Times New Roman" panose="02020603050405020304" pitchFamily="18" charset="0"/>
              </a:rPr>
              <a:t>көлемі</a:t>
            </a:r>
            <a:r>
              <a:rPr lang="ru-RU" sz="4400" dirty="0">
                <a:solidFill>
                  <a:schemeClr val="tx1"/>
                </a:solidFill>
                <a:latin typeface="Times New Roman" panose="02020603050405020304" pitchFamily="18" charset="0"/>
                <a:cs typeface="Times New Roman" panose="02020603050405020304" pitchFamily="18" charset="0"/>
              </a:rPr>
              <a:t> </a:t>
            </a:r>
            <a:r>
              <a:rPr lang="ru-RU" sz="4400" dirty="0" err="1">
                <a:solidFill>
                  <a:schemeClr val="tx1"/>
                </a:solidFill>
                <a:latin typeface="Times New Roman" panose="02020603050405020304" pitchFamily="18" charset="0"/>
                <a:cs typeface="Times New Roman" panose="02020603050405020304" pitchFamily="18" charset="0"/>
              </a:rPr>
              <a:t>арасындағы</a:t>
            </a:r>
            <a:r>
              <a:rPr lang="ru-RU" sz="4400" dirty="0">
                <a:solidFill>
                  <a:schemeClr val="tx1"/>
                </a:solidFill>
                <a:latin typeface="Times New Roman" panose="02020603050405020304" pitchFamily="18" charset="0"/>
                <a:cs typeface="Times New Roman" panose="02020603050405020304" pitchFamily="18" charset="0"/>
              </a:rPr>
              <a:t> </a:t>
            </a:r>
            <a:r>
              <a:rPr lang="ru-RU" sz="4400" dirty="0" err="1">
                <a:solidFill>
                  <a:schemeClr val="tx1"/>
                </a:solidFill>
                <a:latin typeface="Times New Roman" panose="02020603050405020304" pitchFamily="18" charset="0"/>
                <a:cs typeface="Times New Roman" panose="02020603050405020304" pitchFamily="18" charset="0"/>
              </a:rPr>
              <a:t>белгілі</a:t>
            </a:r>
            <a:r>
              <a:rPr lang="ru-RU" sz="4400" dirty="0">
                <a:solidFill>
                  <a:schemeClr val="tx1"/>
                </a:solidFill>
                <a:latin typeface="Times New Roman" panose="02020603050405020304" pitchFamily="18" charset="0"/>
                <a:cs typeface="Times New Roman" panose="02020603050405020304" pitchFamily="18" charset="0"/>
              </a:rPr>
              <a:t> </a:t>
            </a:r>
            <a:r>
              <a:rPr lang="ru-RU" sz="4400" dirty="0" err="1">
                <a:solidFill>
                  <a:schemeClr val="tx1"/>
                </a:solidFill>
                <a:latin typeface="Times New Roman" panose="02020603050405020304" pitchFamily="18" charset="0"/>
                <a:cs typeface="Times New Roman" panose="02020603050405020304" pitchFamily="18" charset="0"/>
              </a:rPr>
              <a:t>бір</a:t>
            </a:r>
            <a:r>
              <a:rPr lang="ru-RU" sz="4400" dirty="0">
                <a:solidFill>
                  <a:schemeClr val="tx1"/>
                </a:solidFill>
                <a:latin typeface="Times New Roman" panose="02020603050405020304" pitchFamily="18" charset="0"/>
                <a:cs typeface="Times New Roman" panose="02020603050405020304" pitchFamily="18" charset="0"/>
              </a:rPr>
              <a:t> </a:t>
            </a:r>
            <a:r>
              <a:rPr lang="ru-RU" sz="4400" dirty="0" err="1">
                <a:solidFill>
                  <a:schemeClr val="tx1"/>
                </a:solidFill>
                <a:latin typeface="Times New Roman" panose="02020603050405020304" pitchFamily="18" charset="0"/>
                <a:cs typeface="Times New Roman" panose="02020603050405020304" pitchFamily="18" charset="0"/>
              </a:rPr>
              <a:t>теңгерімді</a:t>
            </a:r>
            <a:r>
              <a:rPr lang="ru-RU" sz="4400" dirty="0">
                <a:solidFill>
                  <a:schemeClr val="tx1"/>
                </a:solidFill>
                <a:latin typeface="Times New Roman" panose="02020603050405020304" pitchFamily="18" charset="0"/>
                <a:cs typeface="Times New Roman" panose="02020603050405020304" pitchFamily="18" charset="0"/>
              </a:rPr>
              <a:t> </a:t>
            </a:r>
            <a:r>
              <a:rPr lang="ru-RU" sz="4400" dirty="0" err="1">
                <a:solidFill>
                  <a:schemeClr val="tx1"/>
                </a:solidFill>
                <a:latin typeface="Times New Roman" panose="02020603050405020304" pitchFamily="18" charset="0"/>
                <a:cs typeface="Times New Roman" panose="02020603050405020304" pitchFamily="18" charset="0"/>
              </a:rPr>
              <a:t>іздеу</a:t>
            </a:r>
            <a:r>
              <a:rPr lang="ru-RU" sz="4400" dirty="0">
                <a:solidFill>
                  <a:schemeClr val="tx1"/>
                </a:solidFill>
                <a:latin typeface="Times New Roman" panose="02020603050405020304" pitchFamily="18" charset="0"/>
                <a:cs typeface="Times New Roman" panose="02020603050405020304" pitchFamily="18" charset="0"/>
              </a:rPr>
              <a:t>. </a:t>
            </a:r>
            <a:r>
              <a:rPr lang="ru-RU" sz="4400" dirty="0" err="1">
                <a:solidFill>
                  <a:schemeClr val="tx1"/>
                </a:solidFill>
                <a:latin typeface="Times New Roman" panose="02020603050405020304" pitchFamily="18" charset="0"/>
                <a:cs typeface="Times New Roman" panose="02020603050405020304" pitchFamily="18" charset="0"/>
              </a:rPr>
              <a:t>Ең</a:t>
            </a:r>
            <a:r>
              <a:rPr lang="ru-RU" sz="4400" dirty="0">
                <a:solidFill>
                  <a:schemeClr val="tx1"/>
                </a:solidFill>
                <a:latin typeface="Times New Roman" panose="02020603050405020304" pitchFamily="18" charset="0"/>
                <a:cs typeface="Times New Roman" panose="02020603050405020304" pitchFamily="18" charset="0"/>
              </a:rPr>
              <a:t> аз </a:t>
            </a:r>
            <a:r>
              <a:rPr lang="ru-RU" sz="4400" dirty="0" err="1">
                <a:solidFill>
                  <a:schemeClr val="tx1"/>
                </a:solidFill>
                <a:latin typeface="Times New Roman" panose="02020603050405020304" pitchFamily="18" charset="0"/>
                <a:cs typeface="Times New Roman" panose="02020603050405020304" pitchFamily="18" charset="0"/>
              </a:rPr>
              <a:t>шығындар</a:t>
            </a:r>
            <a:r>
              <a:rPr lang="ru-RU" sz="4400" dirty="0">
                <a:solidFill>
                  <a:schemeClr val="tx1"/>
                </a:solidFill>
                <a:latin typeface="Times New Roman" panose="02020603050405020304" pitchFamily="18" charset="0"/>
                <a:cs typeface="Times New Roman" panose="02020603050405020304" pitchFamily="18" charset="0"/>
              </a:rPr>
              <a:t> </a:t>
            </a:r>
            <a:r>
              <a:rPr lang="ru-RU" sz="4400" dirty="0" err="1">
                <a:solidFill>
                  <a:schemeClr val="tx1"/>
                </a:solidFill>
                <a:latin typeface="Times New Roman" panose="02020603050405020304" pitchFamily="18" charset="0"/>
                <a:cs typeface="Times New Roman" panose="02020603050405020304" pitchFamily="18" charset="0"/>
              </a:rPr>
              <a:t>кезінде</a:t>
            </a:r>
            <a:r>
              <a:rPr lang="ru-RU" sz="4400" dirty="0">
                <a:solidFill>
                  <a:schemeClr val="tx1"/>
                </a:solidFill>
                <a:latin typeface="Times New Roman" panose="02020603050405020304" pitchFamily="18" charset="0"/>
                <a:cs typeface="Times New Roman" panose="02020603050405020304" pitchFamily="18" charset="0"/>
              </a:rPr>
              <a:t> </a:t>
            </a:r>
            <a:r>
              <a:rPr lang="ru-RU" sz="4400" dirty="0" err="1">
                <a:solidFill>
                  <a:schemeClr val="tx1"/>
                </a:solidFill>
                <a:latin typeface="Times New Roman" panose="02020603050405020304" pitchFamily="18" charset="0"/>
                <a:cs typeface="Times New Roman" panose="02020603050405020304" pitchFamily="18" charset="0"/>
              </a:rPr>
              <a:t>экономикалық</a:t>
            </a:r>
            <a:r>
              <a:rPr lang="ru-RU" sz="4400" dirty="0">
                <a:solidFill>
                  <a:schemeClr val="tx1"/>
                </a:solidFill>
                <a:latin typeface="Times New Roman" panose="02020603050405020304" pitchFamily="18" charset="0"/>
                <a:cs typeface="Times New Roman" panose="02020603050405020304" pitchFamily="18" charset="0"/>
              </a:rPr>
              <a:t> </a:t>
            </a:r>
            <a:r>
              <a:rPr lang="ru-RU" sz="4400" dirty="0" err="1">
                <a:solidFill>
                  <a:schemeClr val="tx1"/>
                </a:solidFill>
                <a:latin typeface="Times New Roman" panose="02020603050405020304" pitchFamily="18" charset="0"/>
                <a:cs typeface="Times New Roman" panose="02020603050405020304" pitchFamily="18" charset="0"/>
              </a:rPr>
              <a:t>әсер</a:t>
            </a:r>
            <a:r>
              <a:rPr lang="ru-RU" sz="4400" dirty="0">
                <a:solidFill>
                  <a:schemeClr val="tx1"/>
                </a:solidFill>
                <a:latin typeface="Times New Roman" panose="02020603050405020304" pitchFamily="18" charset="0"/>
                <a:cs typeface="Times New Roman" panose="02020603050405020304" pitchFamily="18" charset="0"/>
              </a:rPr>
              <a:t> </a:t>
            </a:r>
            <a:r>
              <a:rPr lang="ru-RU" sz="4400" dirty="0" err="1">
                <a:solidFill>
                  <a:schemeClr val="tx1"/>
                </a:solidFill>
                <a:latin typeface="Times New Roman" panose="02020603050405020304" pitchFamily="18" charset="0"/>
                <a:cs typeface="Times New Roman" panose="02020603050405020304" pitchFamily="18" charset="0"/>
              </a:rPr>
              <a:t>барынша</a:t>
            </a:r>
            <a:r>
              <a:rPr lang="ru-RU" sz="4400" dirty="0">
                <a:solidFill>
                  <a:schemeClr val="tx1"/>
                </a:solidFill>
                <a:latin typeface="Times New Roman" panose="02020603050405020304" pitchFamily="18" charset="0"/>
                <a:cs typeface="Times New Roman" panose="02020603050405020304" pitchFamily="18" charset="0"/>
              </a:rPr>
              <a:t> </a:t>
            </a:r>
            <a:r>
              <a:rPr lang="ru-RU" sz="4400" dirty="0" err="1">
                <a:solidFill>
                  <a:schemeClr val="tx1"/>
                </a:solidFill>
                <a:latin typeface="Times New Roman" panose="02020603050405020304" pitchFamily="18" charset="0"/>
                <a:cs typeface="Times New Roman" panose="02020603050405020304" pitchFamily="18" charset="0"/>
              </a:rPr>
              <a:t>жоғары</a:t>
            </a:r>
            <a:r>
              <a:rPr lang="ru-RU" sz="4400" dirty="0">
                <a:solidFill>
                  <a:schemeClr val="tx1"/>
                </a:solidFill>
                <a:latin typeface="Times New Roman" panose="02020603050405020304" pitchFamily="18" charset="0"/>
                <a:cs typeface="Times New Roman" panose="02020603050405020304" pitchFamily="18" charset="0"/>
              </a:rPr>
              <a:t> </a:t>
            </a:r>
            <a:r>
              <a:rPr lang="ru-RU" sz="4400" dirty="0" err="1">
                <a:solidFill>
                  <a:schemeClr val="tx1"/>
                </a:solidFill>
                <a:latin typeface="Times New Roman" panose="02020603050405020304" pitchFamily="18" charset="0"/>
                <a:cs typeface="Times New Roman" panose="02020603050405020304" pitchFamily="18" charset="0"/>
              </a:rPr>
              <a:t>болуы</a:t>
            </a:r>
            <a:r>
              <a:rPr lang="ru-RU" sz="4400" dirty="0">
                <a:solidFill>
                  <a:schemeClr val="tx1"/>
                </a:solidFill>
                <a:latin typeface="Times New Roman" panose="02020603050405020304" pitchFamily="18" charset="0"/>
                <a:cs typeface="Times New Roman" panose="02020603050405020304" pitchFamily="18" charset="0"/>
              </a:rPr>
              <a:t> </a:t>
            </a:r>
            <a:r>
              <a:rPr lang="ru-RU" sz="4400" dirty="0" err="1">
                <a:solidFill>
                  <a:schemeClr val="tx1"/>
                </a:solidFill>
                <a:latin typeface="Times New Roman" panose="02020603050405020304" pitchFamily="18" charset="0"/>
                <a:cs typeface="Times New Roman" panose="02020603050405020304" pitchFamily="18" charset="0"/>
              </a:rPr>
              <a:t>тиіс</a:t>
            </a:r>
            <a:r>
              <a:rPr lang="ru-RU" sz="4400" dirty="0">
                <a:solidFill>
                  <a:schemeClr val="tx1"/>
                </a:solidFill>
                <a:latin typeface="Times New Roman" panose="02020603050405020304" pitchFamily="18" charset="0"/>
                <a:cs typeface="Times New Roman" panose="02020603050405020304" pitchFamily="18" charset="0"/>
              </a:rPr>
              <a:t>.</a:t>
            </a:r>
            <a:endParaRPr lang="ru-KZ" sz="44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6296758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C162DF2A-64D1-4AA9-BA42-8A4063EADE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61999"/>
            <a:ext cx="9141619" cy="5334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a:extLst>
              <a:ext uri="{FF2B5EF4-FFF2-40B4-BE49-F238E27FC236}">
                <a16:creationId xmlns:a16="http://schemas.microsoft.com/office/drawing/2014/main" id="{5D7C1373-63AF-4A75-909E-990E0535667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270263" y="761999"/>
            <a:ext cx="2925318" cy="5334001"/>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useBgFill="1">
        <p:nvSpPr>
          <p:cNvPr id="11" name="Rectangle 10">
            <a:extLst>
              <a:ext uri="{FF2B5EF4-FFF2-40B4-BE49-F238E27FC236}">
                <a16:creationId xmlns:a16="http://schemas.microsoft.com/office/drawing/2014/main" id="{B4B5CC49-6FAE-42FA-99B6-A3FDA8C6884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Заголовок 1">
            <a:extLst>
              <a:ext uri="{FF2B5EF4-FFF2-40B4-BE49-F238E27FC236}">
                <a16:creationId xmlns:a16="http://schemas.microsoft.com/office/drawing/2014/main" id="{EA237A2C-5E3C-9A77-3A8A-A41653ACCE4B}"/>
              </a:ext>
            </a:extLst>
          </p:cNvPr>
          <p:cNvSpPr>
            <a:spLocks noGrp="1"/>
          </p:cNvSpPr>
          <p:nvPr>
            <p:ph type="title"/>
          </p:nvPr>
        </p:nvSpPr>
        <p:spPr>
          <a:xfrm>
            <a:off x="1703295" y="1083732"/>
            <a:ext cx="5509628" cy="4690534"/>
          </a:xfrm>
        </p:spPr>
        <p:txBody>
          <a:bodyPr vert="horz" lIns="91440" tIns="45720" rIns="91440" bIns="45720" rtlCol="0" anchor="ctr">
            <a:normAutofit/>
          </a:bodyPr>
          <a:lstStyle/>
          <a:p>
            <a:pPr algn="r"/>
            <a:r>
              <a:rPr lang="en-US" sz="5600" spc="-100" dirty="0" err="1">
                <a:solidFill>
                  <a:schemeClr val="tx1"/>
                </a:solidFill>
                <a:latin typeface="Times New Roman" panose="02020603050405020304" pitchFamily="18" charset="0"/>
                <a:cs typeface="Times New Roman" panose="02020603050405020304" pitchFamily="18" charset="0"/>
              </a:rPr>
              <a:t>Назарларыңызға</a:t>
            </a:r>
            <a:r>
              <a:rPr lang="en-US" sz="5600" spc="-100" dirty="0">
                <a:solidFill>
                  <a:schemeClr val="tx1"/>
                </a:solidFill>
                <a:latin typeface="Times New Roman" panose="02020603050405020304" pitchFamily="18" charset="0"/>
                <a:cs typeface="Times New Roman" panose="02020603050405020304" pitchFamily="18" charset="0"/>
              </a:rPr>
              <a:t> </a:t>
            </a:r>
            <a:r>
              <a:rPr lang="en-US" sz="5600" spc="-100" dirty="0" err="1">
                <a:solidFill>
                  <a:schemeClr val="tx1"/>
                </a:solidFill>
                <a:latin typeface="Times New Roman" panose="02020603050405020304" pitchFamily="18" charset="0"/>
                <a:cs typeface="Times New Roman" panose="02020603050405020304" pitchFamily="18" charset="0"/>
              </a:rPr>
              <a:t>рахмет</a:t>
            </a:r>
            <a:r>
              <a:rPr lang="en-US" sz="5600" spc="-100" dirty="0">
                <a:solidFill>
                  <a:schemeClr val="tx1"/>
                </a:solidFill>
                <a:latin typeface="Times New Roman" panose="02020603050405020304" pitchFamily="18" charset="0"/>
                <a:cs typeface="Times New Roman" panose="02020603050405020304" pitchFamily="18" charset="0"/>
              </a:rPr>
              <a:t>!</a:t>
            </a:r>
          </a:p>
        </p:txBody>
      </p:sp>
      <p:sp>
        <p:nvSpPr>
          <p:cNvPr id="13" name="Rectangle 12">
            <a:extLst>
              <a:ext uri="{FF2B5EF4-FFF2-40B4-BE49-F238E27FC236}">
                <a16:creationId xmlns:a16="http://schemas.microsoft.com/office/drawing/2014/main" id="{E6BC9B4A-2119-4645-B4CA-7817D5FAF4B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61999"/>
            <a:ext cx="1286934" cy="5334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15" name="Straight Connector 14">
            <a:extLst>
              <a:ext uri="{FF2B5EF4-FFF2-40B4-BE49-F238E27FC236}">
                <a16:creationId xmlns:a16="http://schemas.microsoft.com/office/drawing/2014/main" id="{158D888F-D87A-4C3C-BD82-273E4C8C5E83}"/>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7534656" y="2085681"/>
            <a:ext cx="0" cy="2686639"/>
          </a:xfrm>
          <a:prstGeom prst="line">
            <a:avLst/>
          </a:prstGeom>
          <a:ln w="127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7" name="Rectangle 16">
            <a:extLst>
              <a:ext uri="{FF2B5EF4-FFF2-40B4-BE49-F238E27FC236}">
                <a16:creationId xmlns:a16="http://schemas.microsoft.com/office/drawing/2014/main" id="{99A2CD81-3BB6-4ED6-A50F-DC14F37A95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685778" y="767825"/>
            <a:ext cx="508012" cy="5328173"/>
          </a:xfrm>
          <a:prstGeom prst="rect">
            <a:avLst/>
          </a:prstGeom>
          <a:solidFill>
            <a:srgbClr val="C8C8C8">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5394062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8C938145-CC4E-4B86-FCCC-D1278C034F34}"/>
              </a:ext>
            </a:extLst>
          </p:cNvPr>
          <p:cNvSpPr>
            <a:spLocks noGrp="1"/>
          </p:cNvSpPr>
          <p:nvPr>
            <p:ph idx="1"/>
          </p:nvPr>
        </p:nvSpPr>
        <p:spPr>
          <a:xfrm>
            <a:off x="372533" y="864108"/>
            <a:ext cx="10811935" cy="5120640"/>
          </a:xfrm>
        </p:spPr>
        <p:txBody>
          <a:bodyPr>
            <a:normAutofit/>
          </a:bodyPr>
          <a:lstStyle/>
          <a:p>
            <a:pPr marL="0" indent="0">
              <a:lnSpc>
                <a:spcPct val="100000"/>
              </a:lnSpc>
              <a:buNone/>
            </a:pPr>
            <a:r>
              <a:rPr lang="ru-RU" sz="2800" b="1" i="0" dirty="0" err="1">
                <a:solidFill>
                  <a:srgbClr val="000000"/>
                </a:solidFill>
                <a:effectLst/>
                <a:latin typeface="Times New Roman" panose="02020603050405020304" pitchFamily="18" charset="0"/>
              </a:rPr>
              <a:t>Өндірістік</a:t>
            </a:r>
            <a:r>
              <a:rPr lang="ru-RU" sz="2800" b="1" i="0" dirty="0">
                <a:solidFill>
                  <a:srgbClr val="000000"/>
                </a:solidFill>
                <a:effectLst/>
                <a:latin typeface="Times New Roman" panose="02020603050405020304" pitchFamily="18" charset="0"/>
              </a:rPr>
              <a:t> </a:t>
            </a:r>
            <a:r>
              <a:rPr lang="ru-RU" sz="2800" b="1" i="0" dirty="0" err="1">
                <a:solidFill>
                  <a:srgbClr val="000000"/>
                </a:solidFill>
                <a:effectLst/>
                <a:latin typeface="Times New Roman" panose="02020603050405020304" pitchFamily="18" charset="0"/>
              </a:rPr>
              <a:t>бағдарлама</a:t>
            </a:r>
            <a:r>
              <a:rPr lang="ru-RU" sz="2800" b="1" i="0" dirty="0">
                <a:solidFill>
                  <a:srgbClr val="000000"/>
                </a:solidFill>
                <a:effectLst/>
                <a:latin typeface="Times New Roman" panose="02020603050405020304" pitchFamily="18" charset="0"/>
              </a:rPr>
              <a:t> </a:t>
            </a:r>
            <a:r>
              <a:rPr lang="ru-RU" sz="2800" b="0" i="0" dirty="0" err="1">
                <a:solidFill>
                  <a:srgbClr val="000000"/>
                </a:solidFill>
                <a:effectLst/>
                <a:latin typeface="Times New Roman" panose="02020603050405020304" pitchFamily="18" charset="0"/>
              </a:rPr>
              <a:t>тұтынушылар</a:t>
            </a:r>
            <a:r>
              <a:rPr lang="ru-RU" sz="2800" b="0" i="0" dirty="0">
                <a:solidFill>
                  <a:srgbClr val="000000"/>
                </a:solidFill>
                <a:effectLst/>
                <a:latin typeface="Times New Roman" panose="02020603050405020304" pitchFamily="18" charset="0"/>
              </a:rPr>
              <a:t> </a:t>
            </a:r>
            <a:r>
              <a:rPr lang="ru-RU" sz="2800" b="0" i="0" dirty="0" err="1">
                <a:solidFill>
                  <a:srgbClr val="000000"/>
                </a:solidFill>
                <a:effectLst/>
                <a:latin typeface="Times New Roman" panose="02020603050405020304" pitchFamily="18" charset="0"/>
              </a:rPr>
              <a:t>үшін</a:t>
            </a:r>
            <a:r>
              <a:rPr lang="ru-RU" sz="2800" b="0" i="0" dirty="0">
                <a:solidFill>
                  <a:srgbClr val="000000"/>
                </a:solidFill>
                <a:effectLst/>
                <a:latin typeface="Times New Roman" panose="02020603050405020304" pitchFamily="18" charset="0"/>
              </a:rPr>
              <a:t> </a:t>
            </a:r>
            <a:r>
              <a:rPr lang="ru-RU" sz="2800" b="0" i="0" dirty="0" err="1">
                <a:solidFill>
                  <a:srgbClr val="000000"/>
                </a:solidFill>
                <a:effectLst/>
                <a:latin typeface="Times New Roman" panose="02020603050405020304" pitchFamily="18" charset="0"/>
              </a:rPr>
              <a:t>өнім</a:t>
            </a:r>
            <a:r>
              <a:rPr lang="ru-RU" sz="2800" b="0" i="0" dirty="0">
                <a:solidFill>
                  <a:srgbClr val="000000"/>
                </a:solidFill>
                <a:effectLst/>
                <a:latin typeface="Times New Roman" panose="02020603050405020304" pitchFamily="18" charset="0"/>
              </a:rPr>
              <a:t> </a:t>
            </a:r>
            <a:r>
              <a:rPr lang="ru-RU" sz="2800" b="0" i="0" dirty="0" err="1">
                <a:solidFill>
                  <a:srgbClr val="000000"/>
                </a:solidFill>
                <a:effectLst/>
                <a:latin typeface="Times New Roman" panose="02020603050405020304" pitchFamily="18" charset="0"/>
              </a:rPr>
              <a:t>өндіретін</a:t>
            </a:r>
            <a:r>
              <a:rPr lang="ru-RU" sz="2800" b="0" i="0" dirty="0">
                <a:solidFill>
                  <a:srgbClr val="000000"/>
                </a:solidFill>
                <a:effectLst/>
                <a:latin typeface="Times New Roman" panose="02020603050405020304" pitchFamily="18" charset="0"/>
              </a:rPr>
              <a:t> </a:t>
            </a:r>
            <a:r>
              <a:rPr lang="ru-RU" sz="2800" b="0" i="0" dirty="0" err="1">
                <a:solidFill>
                  <a:srgbClr val="000000"/>
                </a:solidFill>
                <a:effectLst/>
                <a:latin typeface="Times New Roman" panose="02020603050405020304" pitchFamily="18" charset="0"/>
              </a:rPr>
              <a:t>кез</a:t>
            </a:r>
            <a:r>
              <a:rPr lang="ru-RU" sz="2800" b="0" i="0" dirty="0">
                <a:solidFill>
                  <a:srgbClr val="000000"/>
                </a:solidFill>
                <a:effectLst/>
                <a:latin typeface="Times New Roman" panose="02020603050405020304" pitchFamily="18" charset="0"/>
              </a:rPr>
              <a:t> </a:t>
            </a:r>
            <a:r>
              <a:rPr lang="ru-RU" sz="2800" b="0" i="0" dirty="0" err="1">
                <a:solidFill>
                  <a:srgbClr val="000000"/>
                </a:solidFill>
                <a:effectLst/>
                <a:latin typeface="Times New Roman" panose="02020603050405020304" pitchFamily="18" charset="0"/>
              </a:rPr>
              <a:t>келген</a:t>
            </a:r>
            <a:r>
              <a:rPr lang="ru-RU" sz="2800" b="0" i="0" dirty="0">
                <a:solidFill>
                  <a:srgbClr val="000000"/>
                </a:solidFill>
                <a:effectLst/>
                <a:latin typeface="Times New Roman" panose="02020603050405020304" pitchFamily="18" charset="0"/>
              </a:rPr>
              <a:t> </a:t>
            </a:r>
            <a:r>
              <a:rPr lang="ru-RU" sz="2800" b="0" i="0" dirty="0" err="1">
                <a:solidFill>
                  <a:srgbClr val="000000"/>
                </a:solidFill>
                <a:effectLst/>
                <a:latin typeface="Times New Roman" panose="02020603050405020304" pitchFamily="18" charset="0"/>
              </a:rPr>
              <a:t>кәсіпорында</a:t>
            </a:r>
            <a:r>
              <a:rPr lang="ru-RU" sz="2800" b="0" i="0" dirty="0">
                <a:solidFill>
                  <a:srgbClr val="000000"/>
                </a:solidFill>
                <a:effectLst/>
                <a:latin typeface="Times New Roman" panose="02020603050405020304" pitchFamily="18" charset="0"/>
              </a:rPr>
              <a:t> </a:t>
            </a:r>
            <a:r>
              <a:rPr lang="ru-RU" sz="2800" b="0" i="0" dirty="0" err="1">
                <a:solidFill>
                  <a:srgbClr val="000000"/>
                </a:solidFill>
                <a:effectLst/>
                <a:latin typeface="Times New Roman" panose="02020603050405020304" pitchFamily="18" charset="0"/>
              </a:rPr>
              <a:t>жасалады</a:t>
            </a:r>
            <a:r>
              <a:rPr lang="ru-RU" sz="2800" b="0" i="0" dirty="0">
                <a:solidFill>
                  <a:srgbClr val="000000"/>
                </a:solidFill>
                <a:effectLst/>
                <a:latin typeface="Times New Roman" panose="02020603050405020304" pitchFamily="18" charset="0"/>
              </a:rPr>
              <a:t>. </a:t>
            </a:r>
            <a:r>
              <a:rPr lang="ru-RU" sz="2800" b="0" i="0" dirty="0" err="1">
                <a:solidFill>
                  <a:srgbClr val="000000"/>
                </a:solidFill>
                <a:effectLst/>
                <a:latin typeface="Times New Roman" panose="02020603050405020304" pitchFamily="18" charset="0"/>
              </a:rPr>
              <a:t>Өндірістік</a:t>
            </a:r>
            <a:r>
              <a:rPr lang="ru-RU" sz="2800" b="0" i="0" dirty="0">
                <a:solidFill>
                  <a:srgbClr val="000000"/>
                </a:solidFill>
                <a:effectLst/>
                <a:latin typeface="Times New Roman" panose="02020603050405020304" pitchFamily="18" charset="0"/>
              </a:rPr>
              <a:t> </a:t>
            </a:r>
            <a:r>
              <a:rPr lang="ru-RU" sz="2800" b="0" i="0" dirty="0" err="1">
                <a:solidFill>
                  <a:srgbClr val="000000"/>
                </a:solidFill>
                <a:effectLst/>
                <a:latin typeface="Times New Roman" panose="02020603050405020304" pitchFamily="18" charset="0"/>
              </a:rPr>
              <a:t>бағдарламаны</a:t>
            </a:r>
            <a:r>
              <a:rPr lang="ru-RU" sz="2800" b="0" i="0" dirty="0">
                <a:solidFill>
                  <a:srgbClr val="000000"/>
                </a:solidFill>
                <a:effectLst/>
                <a:latin typeface="Times New Roman" panose="02020603050405020304" pitchFamily="18" charset="0"/>
              </a:rPr>
              <a:t> </a:t>
            </a:r>
            <a:r>
              <a:rPr lang="ru-RU" sz="2800" b="0" i="0" dirty="0" err="1">
                <a:solidFill>
                  <a:srgbClr val="000000"/>
                </a:solidFill>
                <a:effectLst/>
                <a:latin typeface="Times New Roman" panose="02020603050405020304" pitchFamily="18" charset="0"/>
              </a:rPr>
              <a:t>жасаған</a:t>
            </a:r>
            <a:r>
              <a:rPr lang="ru-RU" sz="2800" b="0" i="0" dirty="0">
                <a:solidFill>
                  <a:srgbClr val="000000"/>
                </a:solidFill>
                <a:effectLst/>
                <a:latin typeface="Times New Roman" panose="02020603050405020304" pitchFamily="18" charset="0"/>
              </a:rPr>
              <a:t> </a:t>
            </a:r>
            <a:r>
              <a:rPr lang="ru-RU" sz="2800" b="0" i="0" dirty="0" err="1">
                <a:solidFill>
                  <a:srgbClr val="000000"/>
                </a:solidFill>
                <a:effectLst/>
                <a:latin typeface="Times New Roman" panose="02020603050405020304" pitchFamily="18" charset="0"/>
              </a:rPr>
              <a:t>кезде</a:t>
            </a:r>
            <a:r>
              <a:rPr lang="ru-RU" sz="2800" b="0" i="0" dirty="0">
                <a:solidFill>
                  <a:srgbClr val="000000"/>
                </a:solidFill>
                <a:effectLst/>
                <a:latin typeface="Times New Roman" panose="02020603050405020304" pitchFamily="18" charset="0"/>
              </a:rPr>
              <a:t> </a:t>
            </a:r>
            <a:r>
              <a:rPr lang="ru-RU" sz="2800" b="0" i="0" dirty="0" err="1">
                <a:solidFill>
                  <a:srgbClr val="000000"/>
                </a:solidFill>
                <a:effectLst/>
                <a:latin typeface="Times New Roman" panose="02020603050405020304" pitchFamily="18" charset="0"/>
              </a:rPr>
              <a:t>әртүрлі</a:t>
            </a:r>
            <a:r>
              <a:rPr lang="ru-RU" sz="2800" b="0" i="0" dirty="0">
                <a:solidFill>
                  <a:srgbClr val="000000"/>
                </a:solidFill>
                <a:effectLst/>
                <a:latin typeface="Times New Roman" panose="02020603050405020304" pitchFamily="18" charset="0"/>
              </a:rPr>
              <a:t> </a:t>
            </a:r>
            <a:r>
              <a:rPr lang="ru-RU" sz="2800" b="0" i="0" dirty="0" err="1">
                <a:solidFill>
                  <a:srgbClr val="000000"/>
                </a:solidFill>
                <a:effectLst/>
                <a:latin typeface="Times New Roman" panose="02020603050405020304" pitchFamily="18" charset="0"/>
              </a:rPr>
              <a:t>факторларды</a:t>
            </a:r>
            <a:r>
              <a:rPr lang="ru-RU" sz="2800" b="0" i="0" dirty="0">
                <a:solidFill>
                  <a:srgbClr val="000000"/>
                </a:solidFill>
                <a:effectLst/>
                <a:latin typeface="Times New Roman" panose="02020603050405020304" pitchFamily="18" charset="0"/>
              </a:rPr>
              <a:t> </a:t>
            </a:r>
            <a:r>
              <a:rPr lang="ru-RU" sz="2800" b="0" i="0" dirty="0" err="1">
                <a:solidFill>
                  <a:srgbClr val="000000"/>
                </a:solidFill>
                <a:effectLst/>
                <a:latin typeface="Times New Roman" panose="02020603050405020304" pitchFamily="18" charset="0"/>
              </a:rPr>
              <a:t>ескеруді</a:t>
            </a:r>
            <a:r>
              <a:rPr lang="ru-RU" sz="2800" b="0" i="0" dirty="0">
                <a:solidFill>
                  <a:srgbClr val="000000"/>
                </a:solidFill>
                <a:effectLst/>
                <a:latin typeface="Times New Roman" panose="02020603050405020304" pitchFamily="18" charset="0"/>
              </a:rPr>
              <a:t> </a:t>
            </a:r>
            <a:r>
              <a:rPr lang="ru-RU" sz="2800" b="0" i="0" dirty="0" err="1">
                <a:solidFill>
                  <a:srgbClr val="000000"/>
                </a:solidFill>
                <a:effectLst/>
                <a:latin typeface="Times New Roman" panose="02020603050405020304" pitchFamily="18" charset="0"/>
              </a:rPr>
              <a:t>қажет</a:t>
            </a:r>
            <a:r>
              <a:rPr lang="ru-RU" sz="2800" b="0" i="0" dirty="0">
                <a:solidFill>
                  <a:srgbClr val="000000"/>
                </a:solidFill>
                <a:effectLst/>
                <a:latin typeface="Times New Roman" panose="02020603050405020304" pitchFamily="18" charset="0"/>
              </a:rPr>
              <a:t> </a:t>
            </a:r>
            <a:r>
              <a:rPr lang="ru-RU" sz="2800" b="0" i="0" dirty="0" err="1">
                <a:solidFill>
                  <a:srgbClr val="000000"/>
                </a:solidFill>
                <a:effectLst/>
                <a:latin typeface="Times New Roman" panose="02020603050405020304" pitchFamily="18" charset="0"/>
              </a:rPr>
              <a:t>етеді</a:t>
            </a:r>
            <a:r>
              <a:rPr lang="ru-RU" sz="2800" b="0" i="0" dirty="0">
                <a:solidFill>
                  <a:srgbClr val="000000"/>
                </a:solidFill>
                <a:effectLst/>
                <a:latin typeface="Times New Roman" panose="02020603050405020304" pitchFamily="18" charset="0"/>
              </a:rPr>
              <a:t>. </a:t>
            </a:r>
            <a:r>
              <a:rPr lang="ru-RU" sz="2800" b="0" i="0" dirty="0" err="1">
                <a:solidFill>
                  <a:srgbClr val="000000"/>
                </a:solidFill>
                <a:effectLst/>
                <a:latin typeface="Times New Roman" panose="02020603050405020304" pitchFamily="18" charset="0"/>
              </a:rPr>
              <a:t>Өндіріс</a:t>
            </a:r>
            <a:r>
              <a:rPr lang="ru-RU" sz="2800" b="0" i="0" dirty="0">
                <a:solidFill>
                  <a:srgbClr val="000000"/>
                </a:solidFill>
                <a:effectLst/>
                <a:latin typeface="Times New Roman" panose="02020603050405020304" pitchFamily="18" charset="0"/>
              </a:rPr>
              <a:t> </a:t>
            </a:r>
            <a:r>
              <a:rPr lang="ru-RU" sz="2800" b="0" i="0" dirty="0" err="1">
                <a:solidFill>
                  <a:srgbClr val="000000"/>
                </a:solidFill>
                <a:effectLst/>
                <a:latin typeface="Times New Roman" panose="02020603050405020304" pitchFamily="18" charset="0"/>
              </a:rPr>
              <a:t>саласына</a:t>
            </a:r>
            <a:r>
              <a:rPr lang="ru-RU" sz="2800" b="0" i="0" dirty="0">
                <a:solidFill>
                  <a:srgbClr val="000000"/>
                </a:solidFill>
                <a:effectLst/>
                <a:latin typeface="Times New Roman" panose="02020603050405020304" pitchFamily="18" charset="0"/>
              </a:rPr>
              <a:t> </a:t>
            </a:r>
            <a:r>
              <a:rPr lang="ru-RU" sz="2800" b="0" i="0" dirty="0" err="1">
                <a:solidFill>
                  <a:srgbClr val="000000"/>
                </a:solidFill>
                <a:effectLst/>
                <a:latin typeface="Times New Roman" panose="02020603050405020304" pitchFamily="18" charset="0"/>
              </a:rPr>
              <a:t>байланысты</a:t>
            </a:r>
            <a:r>
              <a:rPr lang="ru-RU" sz="2800" b="0" i="0" dirty="0">
                <a:solidFill>
                  <a:srgbClr val="000000"/>
                </a:solidFill>
                <a:effectLst/>
                <a:latin typeface="Times New Roman" panose="02020603050405020304" pitchFamily="18" charset="0"/>
              </a:rPr>
              <a:t> </a:t>
            </a:r>
            <a:r>
              <a:rPr lang="ru-RU" sz="2800" b="0" i="0" dirty="0" err="1">
                <a:solidFill>
                  <a:srgbClr val="000000"/>
                </a:solidFill>
                <a:effectLst/>
                <a:latin typeface="Times New Roman" panose="02020603050405020304" pitchFamily="18" charset="0"/>
              </a:rPr>
              <a:t>өнімнің</a:t>
            </a:r>
            <a:r>
              <a:rPr lang="ru-RU" sz="2800" b="0" i="0" dirty="0">
                <a:solidFill>
                  <a:srgbClr val="000000"/>
                </a:solidFill>
                <a:effectLst/>
                <a:latin typeface="Times New Roman" panose="02020603050405020304" pitchFamily="18" charset="0"/>
              </a:rPr>
              <a:t> </a:t>
            </a:r>
            <a:r>
              <a:rPr lang="ru-RU" sz="2800" b="0" i="0" dirty="0" err="1">
                <a:solidFill>
                  <a:srgbClr val="000000"/>
                </a:solidFill>
                <a:effectLst/>
                <a:latin typeface="Times New Roman" panose="02020603050405020304" pitchFamily="18" charset="0"/>
              </a:rPr>
              <a:t>бірнеше</a:t>
            </a:r>
            <a:r>
              <a:rPr lang="ru-RU" sz="2800" b="0" i="0" dirty="0">
                <a:solidFill>
                  <a:srgbClr val="000000"/>
                </a:solidFill>
                <a:effectLst/>
                <a:latin typeface="Times New Roman" panose="02020603050405020304" pitchFamily="18" charset="0"/>
              </a:rPr>
              <a:t> </a:t>
            </a:r>
            <a:r>
              <a:rPr lang="ru-RU" sz="2800" b="0" i="0" dirty="0" err="1">
                <a:solidFill>
                  <a:srgbClr val="000000"/>
                </a:solidFill>
                <a:effectLst/>
                <a:latin typeface="Times New Roman" panose="02020603050405020304" pitchFamily="18" charset="0"/>
              </a:rPr>
              <a:t>түрлерін</a:t>
            </a:r>
            <a:r>
              <a:rPr lang="ru-RU" sz="2800" b="0" i="0" dirty="0">
                <a:solidFill>
                  <a:srgbClr val="000000"/>
                </a:solidFill>
                <a:effectLst/>
                <a:latin typeface="Times New Roman" panose="02020603050405020304" pitchFamily="18" charset="0"/>
              </a:rPr>
              <a:t> </a:t>
            </a:r>
            <a:r>
              <a:rPr lang="ru-RU" sz="2800" b="0" i="0" dirty="0" err="1">
                <a:solidFill>
                  <a:srgbClr val="000000"/>
                </a:solidFill>
                <a:effectLst/>
                <a:latin typeface="Times New Roman" panose="02020603050405020304" pitchFamily="18" charset="0"/>
              </a:rPr>
              <a:t>анықтайды</a:t>
            </a:r>
            <a:r>
              <a:rPr lang="ru-RU" sz="2800" b="0" i="0" dirty="0">
                <a:solidFill>
                  <a:srgbClr val="000000"/>
                </a:solidFill>
                <a:effectLst/>
                <a:latin typeface="Times New Roman" panose="02020603050405020304" pitchFamily="18" charset="0"/>
              </a:rPr>
              <a:t>: </a:t>
            </a:r>
            <a:r>
              <a:rPr lang="ru-RU" sz="2800" b="0" i="0" dirty="0" err="1">
                <a:solidFill>
                  <a:srgbClr val="000000"/>
                </a:solidFill>
                <a:effectLst/>
                <a:latin typeface="Times New Roman" panose="02020603050405020304" pitchFamily="18" charset="0"/>
              </a:rPr>
              <a:t>материалдық</a:t>
            </a:r>
            <a:r>
              <a:rPr lang="ru-RU" sz="2800" b="0" i="0" dirty="0">
                <a:solidFill>
                  <a:srgbClr val="000000"/>
                </a:solidFill>
                <a:effectLst/>
                <a:latin typeface="Times New Roman" panose="02020603050405020304" pitchFamily="18" charset="0"/>
              </a:rPr>
              <a:t> </a:t>
            </a:r>
            <a:r>
              <a:rPr lang="ru-RU" sz="2800" b="0" i="0" dirty="0" err="1">
                <a:solidFill>
                  <a:srgbClr val="000000"/>
                </a:solidFill>
                <a:effectLst/>
                <a:latin typeface="Times New Roman" panose="02020603050405020304" pitchFamily="18" charset="0"/>
              </a:rPr>
              <a:t>өндіріс</a:t>
            </a:r>
            <a:r>
              <a:rPr lang="ru-RU" sz="2800" b="0" i="0" dirty="0">
                <a:solidFill>
                  <a:srgbClr val="000000"/>
                </a:solidFill>
                <a:effectLst/>
                <a:latin typeface="Times New Roman" panose="02020603050405020304" pitchFamily="18" charset="0"/>
              </a:rPr>
              <a:t> (</a:t>
            </a:r>
            <a:r>
              <a:rPr lang="ru-RU" sz="2800" b="0" i="0" dirty="0" err="1">
                <a:solidFill>
                  <a:srgbClr val="000000"/>
                </a:solidFill>
                <a:effectLst/>
                <a:latin typeface="Times New Roman" panose="02020603050405020304" pitchFamily="18" charset="0"/>
              </a:rPr>
              <a:t>өнеркәсіп</a:t>
            </a:r>
            <a:r>
              <a:rPr lang="ru-RU" sz="2800" b="0" i="0" dirty="0">
                <a:solidFill>
                  <a:srgbClr val="000000"/>
                </a:solidFill>
                <a:effectLst/>
                <a:latin typeface="Times New Roman" panose="02020603050405020304" pitchFamily="18" charset="0"/>
              </a:rPr>
              <a:t>, </a:t>
            </a:r>
            <a:r>
              <a:rPr lang="ru-RU" sz="2800" b="0" i="0" dirty="0" err="1">
                <a:solidFill>
                  <a:srgbClr val="000000"/>
                </a:solidFill>
                <a:effectLst/>
                <a:latin typeface="Times New Roman" panose="02020603050405020304" pitchFamily="18" charset="0"/>
              </a:rPr>
              <a:t>ауылшаруашылық</a:t>
            </a:r>
            <a:r>
              <a:rPr lang="ru-RU" sz="2800" b="0" i="0" dirty="0">
                <a:solidFill>
                  <a:srgbClr val="000000"/>
                </a:solidFill>
                <a:effectLst/>
                <a:latin typeface="Times New Roman" panose="02020603050405020304" pitchFamily="18" charset="0"/>
              </a:rPr>
              <a:t>, </a:t>
            </a:r>
            <a:r>
              <a:rPr lang="ru-RU" sz="2800" b="0" i="0" dirty="0" err="1">
                <a:solidFill>
                  <a:srgbClr val="000000"/>
                </a:solidFill>
                <a:effectLst/>
                <a:latin typeface="Times New Roman" panose="02020603050405020304" pitchFamily="18" charset="0"/>
              </a:rPr>
              <a:t>құрылыс</a:t>
            </a:r>
            <a:r>
              <a:rPr lang="ru-RU" sz="2800" b="0" i="0" dirty="0">
                <a:solidFill>
                  <a:srgbClr val="000000"/>
                </a:solidFill>
                <a:effectLst/>
                <a:latin typeface="Times New Roman" panose="02020603050405020304" pitchFamily="18" charset="0"/>
              </a:rPr>
              <a:t>, </a:t>
            </a:r>
            <a:r>
              <a:rPr lang="ru-RU" sz="2800" b="0" i="0" dirty="0" err="1">
                <a:solidFill>
                  <a:srgbClr val="000000"/>
                </a:solidFill>
                <a:effectLst/>
                <a:latin typeface="Times New Roman" panose="02020603050405020304" pitchFamily="18" charset="0"/>
              </a:rPr>
              <a:t>тағы</a:t>
            </a:r>
            <a:r>
              <a:rPr lang="ru-RU" sz="2800" b="0" i="0" dirty="0">
                <a:solidFill>
                  <a:srgbClr val="000000"/>
                </a:solidFill>
                <a:effectLst/>
                <a:latin typeface="Times New Roman" panose="02020603050405020304" pitchFamily="18" charset="0"/>
              </a:rPr>
              <a:t> </a:t>
            </a:r>
            <a:r>
              <a:rPr lang="ru-RU" sz="2800" b="0" i="0" dirty="0" err="1">
                <a:solidFill>
                  <a:srgbClr val="000000"/>
                </a:solidFill>
                <a:effectLst/>
                <a:latin typeface="Times New Roman" panose="02020603050405020304" pitchFamily="18" charset="0"/>
              </a:rPr>
              <a:t>басқа</a:t>
            </a:r>
            <a:r>
              <a:rPr lang="ru-RU" sz="2800" b="0" i="0" dirty="0">
                <a:solidFill>
                  <a:srgbClr val="000000"/>
                </a:solidFill>
                <a:effectLst/>
                <a:latin typeface="Times New Roman" panose="02020603050405020304" pitchFamily="18" charset="0"/>
              </a:rPr>
              <a:t>) </a:t>
            </a:r>
            <a:r>
              <a:rPr lang="ru-RU" sz="2800" b="0" i="0" dirty="0" err="1">
                <a:solidFill>
                  <a:srgbClr val="000000"/>
                </a:solidFill>
                <a:effectLst/>
                <a:latin typeface="Times New Roman" panose="02020603050405020304" pitchFamily="18" charset="0"/>
              </a:rPr>
              <a:t>және</a:t>
            </a:r>
            <a:r>
              <a:rPr lang="ru-RU" sz="2800" b="0" i="0" dirty="0">
                <a:solidFill>
                  <a:srgbClr val="000000"/>
                </a:solidFill>
                <a:effectLst/>
                <a:latin typeface="Times New Roman" panose="02020603050405020304" pitchFamily="18" charset="0"/>
              </a:rPr>
              <a:t> </a:t>
            </a:r>
            <a:r>
              <a:rPr lang="ru-RU" sz="2800" b="0" i="0" dirty="0" err="1">
                <a:solidFill>
                  <a:srgbClr val="000000"/>
                </a:solidFill>
                <a:effectLst/>
                <a:latin typeface="Times New Roman" panose="02020603050405020304" pitchFamily="18" charset="0"/>
              </a:rPr>
              <a:t>материалдық</a:t>
            </a:r>
            <a:r>
              <a:rPr lang="ru-RU" sz="2800" b="0" i="0" dirty="0">
                <a:solidFill>
                  <a:srgbClr val="000000"/>
                </a:solidFill>
                <a:effectLst/>
                <a:latin typeface="Times New Roman" panose="02020603050405020304" pitchFamily="18" charset="0"/>
              </a:rPr>
              <a:t> </a:t>
            </a:r>
            <a:r>
              <a:rPr lang="ru-RU" sz="2800" b="0" i="0" dirty="0" err="1">
                <a:solidFill>
                  <a:srgbClr val="000000"/>
                </a:solidFill>
                <a:effectLst/>
                <a:latin typeface="Times New Roman" panose="02020603050405020304" pitchFamily="18" charset="0"/>
              </a:rPr>
              <a:t>емес</a:t>
            </a:r>
            <a:r>
              <a:rPr lang="ru-RU" sz="2800" b="0" i="0" dirty="0">
                <a:solidFill>
                  <a:srgbClr val="000000"/>
                </a:solidFill>
                <a:effectLst/>
                <a:latin typeface="Times New Roman" panose="02020603050405020304" pitchFamily="18" charset="0"/>
              </a:rPr>
              <a:t> </a:t>
            </a:r>
            <a:r>
              <a:rPr lang="ru-RU" sz="2800" b="0" i="0" dirty="0" err="1">
                <a:solidFill>
                  <a:srgbClr val="000000"/>
                </a:solidFill>
                <a:effectLst/>
                <a:latin typeface="Times New Roman" panose="02020603050405020304" pitchFamily="18" charset="0"/>
              </a:rPr>
              <a:t>өндіріс</a:t>
            </a:r>
            <a:r>
              <a:rPr lang="ru-RU" sz="2800" b="0" i="0" dirty="0">
                <a:solidFill>
                  <a:srgbClr val="000000"/>
                </a:solidFill>
                <a:effectLst/>
                <a:latin typeface="Times New Roman" panose="02020603050405020304" pitchFamily="18" charset="0"/>
              </a:rPr>
              <a:t>(</a:t>
            </a:r>
            <a:r>
              <a:rPr lang="ru-RU" sz="2800" b="0" i="0" dirty="0" err="1">
                <a:solidFill>
                  <a:srgbClr val="000000"/>
                </a:solidFill>
                <a:effectLst/>
                <a:latin typeface="Times New Roman" panose="02020603050405020304" pitchFamily="18" charset="0"/>
              </a:rPr>
              <a:t>тасымалдау</a:t>
            </a:r>
            <a:r>
              <a:rPr lang="ru-RU" sz="2800" b="0" i="0" dirty="0">
                <a:solidFill>
                  <a:srgbClr val="000000"/>
                </a:solidFill>
                <a:effectLst/>
                <a:latin typeface="Times New Roman" panose="02020603050405020304" pitchFamily="18" charset="0"/>
              </a:rPr>
              <a:t>, </a:t>
            </a:r>
            <a:r>
              <a:rPr lang="ru-RU" sz="2800" b="0" i="0" dirty="0" err="1">
                <a:solidFill>
                  <a:srgbClr val="000000"/>
                </a:solidFill>
                <a:effectLst/>
                <a:latin typeface="Times New Roman" panose="02020603050405020304" pitchFamily="18" charset="0"/>
              </a:rPr>
              <a:t>сауда</a:t>
            </a:r>
            <a:r>
              <a:rPr lang="ru-RU" sz="2800" b="0" i="0" dirty="0">
                <a:solidFill>
                  <a:srgbClr val="000000"/>
                </a:solidFill>
                <a:effectLst/>
                <a:latin typeface="Times New Roman" panose="02020603050405020304" pitchFamily="18" charset="0"/>
              </a:rPr>
              <a:t>, </a:t>
            </a:r>
            <a:r>
              <a:rPr lang="ru-RU" sz="2800" b="0" i="0" dirty="0" err="1">
                <a:solidFill>
                  <a:srgbClr val="000000"/>
                </a:solidFill>
                <a:effectLst/>
                <a:latin typeface="Times New Roman" panose="02020603050405020304" pitchFamily="18" charset="0"/>
              </a:rPr>
              <a:t>білім</a:t>
            </a:r>
            <a:r>
              <a:rPr lang="ru-RU" sz="2800" b="0" i="0" dirty="0">
                <a:solidFill>
                  <a:srgbClr val="000000"/>
                </a:solidFill>
                <a:effectLst/>
                <a:latin typeface="Times New Roman" panose="02020603050405020304" pitchFamily="18" charset="0"/>
              </a:rPr>
              <a:t> беру, </a:t>
            </a:r>
            <a:r>
              <a:rPr lang="ru-RU" sz="2800" b="0" i="0" dirty="0" err="1">
                <a:solidFill>
                  <a:srgbClr val="000000"/>
                </a:solidFill>
                <a:effectLst/>
                <a:latin typeface="Times New Roman" panose="02020603050405020304" pitchFamily="18" charset="0"/>
              </a:rPr>
              <a:t>денсаулық</a:t>
            </a:r>
            <a:r>
              <a:rPr lang="ru-RU" sz="2800" b="0" i="0" dirty="0">
                <a:solidFill>
                  <a:srgbClr val="000000"/>
                </a:solidFill>
                <a:effectLst/>
                <a:latin typeface="Times New Roman" panose="02020603050405020304" pitchFamily="18" charset="0"/>
              </a:rPr>
              <a:t> </a:t>
            </a:r>
            <a:r>
              <a:rPr lang="ru-RU" sz="2800" b="0" i="0" dirty="0" err="1">
                <a:solidFill>
                  <a:srgbClr val="000000"/>
                </a:solidFill>
                <a:effectLst/>
                <a:latin typeface="Times New Roman" panose="02020603050405020304" pitchFamily="18" charset="0"/>
              </a:rPr>
              <a:t>сақтау</a:t>
            </a:r>
            <a:r>
              <a:rPr lang="ru-RU" sz="2800" b="0" i="0" dirty="0">
                <a:solidFill>
                  <a:srgbClr val="000000"/>
                </a:solidFill>
                <a:effectLst/>
                <a:latin typeface="Times New Roman" panose="02020603050405020304" pitchFamily="18" charset="0"/>
              </a:rPr>
              <a:t> </a:t>
            </a:r>
            <a:r>
              <a:rPr lang="ru-RU" sz="2800" b="0" i="0" dirty="0" err="1">
                <a:solidFill>
                  <a:srgbClr val="000000"/>
                </a:solidFill>
                <a:effectLst/>
                <a:latin typeface="Times New Roman" panose="02020603050405020304" pitchFamily="18" charset="0"/>
              </a:rPr>
              <a:t>және</a:t>
            </a:r>
            <a:r>
              <a:rPr lang="ru-RU" sz="2800" b="0" i="0" dirty="0">
                <a:solidFill>
                  <a:srgbClr val="000000"/>
                </a:solidFill>
                <a:effectLst/>
                <a:latin typeface="Times New Roman" panose="02020603050405020304" pitchFamily="18" charset="0"/>
              </a:rPr>
              <a:t> </a:t>
            </a:r>
            <a:r>
              <a:rPr lang="ru-RU" sz="2800" b="0" i="0" dirty="0" err="1">
                <a:solidFill>
                  <a:srgbClr val="000000"/>
                </a:solidFill>
                <a:effectLst/>
                <a:latin typeface="Times New Roman" panose="02020603050405020304" pitchFamily="18" charset="0"/>
              </a:rPr>
              <a:t>тағы</a:t>
            </a:r>
            <a:r>
              <a:rPr lang="ru-RU" sz="2800" b="0" i="0" dirty="0">
                <a:solidFill>
                  <a:srgbClr val="000000"/>
                </a:solidFill>
                <a:effectLst/>
                <a:latin typeface="Times New Roman" panose="02020603050405020304" pitchFamily="18" charset="0"/>
              </a:rPr>
              <a:t> </a:t>
            </a:r>
            <a:r>
              <a:rPr lang="ru-RU" sz="2800" b="0" i="0" dirty="0" err="1">
                <a:solidFill>
                  <a:srgbClr val="000000"/>
                </a:solidFill>
                <a:effectLst/>
                <a:latin typeface="Times New Roman" panose="02020603050405020304" pitchFamily="18" charset="0"/>
              </a:rPr>
              <a:t>басқа</a:t>
            </a:r>
            <a:r>
              <a:rPr lang="ru-RU" sz="2800" b="0" i="0" dirty="0">
                <a:solidFill>
                  <a:srgbClr val="000000"/>
                </a:solidFill>
                <a:effectLst/>
                <a:latin typeface="Times New Roman" panose="02020603050405020304" pitchFamily="18" charset="0"/>
              </a:rPr>
              <a:t>) </a:t>
            </a:r>
            <a:r>
              <a:rPr lang="ru-RU" sz="2800" b="0" i="0" dirty="0" err="1">
                <a:solidFill>
                  <a:srgbClr val="000000"/>
                </a:solidFill>
                <a:effectLst/>
                <a:latin typeface="Times New Roman" panose="02020603050405020304" pitchFamily="18" charset="0"/>
              </a:rPr>
              <a:t>кез</a:t>
            </a:r>
            <a:r>
              <a:rPr lang="ru-RU" sz="2800" b="0" i="0" dirty="0">
                <a:solidFill>
                  <a:srgbClr val="000000"/>
                </a:solidFill>
                <a:effectLst/>
                <a:latin typeface="Times New Roman" panose="02020603050405020304" pitchFamily="18" charset="0"/>
              </a:rPr>
              <a:t> </a:t>
            </a:r>
            <a:r>
              <a:rPr lang="ru-RU" sz="2800" b="0" i="0" dirty="0" err="1">
                <a:solidFill>
                  <a:srgbClr val="000000"/>
                </a:solidFill>
                <a:effectLst/>
                <a:latin typeface="Times New Roman" panose="02020603050405020304" pitchFamily="18" charset="0"/>
              </a:rPr>
              <a:t>келген</a:t>
            </a:r>
            <a:r>
              <a:rPr lang="ru-RU" sz="2800" b="0" i="0" dirty="0">
                <a:solidFill>
                  <a:srgbClr val="000000"/>
                </a:solidFill>
                <a:effectLst/>
                <a:latin typeface="Times New Roman" panose="02020603050405020304" pitchFamily="18" charset="0"/>
              </a:rPr>
              <a:t> </a:t>
            </a:r>
            <a:r>
              <a:rPr lang="ru-RU" sz="2800" b="0" i="0" dirty="0" err="1">
                <a:solidFill>
                  <a:srgbClr val="000000"/>
                </a:solidFill>
                <a:effectLst/>
                <a:latin typeface="Times New Roman" panose="02020603050405020304" pitchFamily="18" charset="0"/>
              </a:rPr>
              <a:t>өндірісте</a:t>
            </a:r>
            <a:r>
              <a:rPr lang="ru-RU" sz="2800" b="0" i="0" dirty="0">
                <a:solidFill>
                  <a:srgbClr val="000000"/>
                </a:solidFill>
                <a:effectLst/>
                <a:latin typeface="Times New Roman" panose="02020603050405020304" pitchFamily="18" charset="0"/>
              </a:rPr>
              <a:t> </a:t>
            </a:r>
            <a:r>
              <a:rPr lang="ru-RU" sz="2800" b="0" i="0" dirty="0" err="1">
                <a:solidFill>
                  <a:srgbClr val="000000"/>
                </a:solidFill>
                <a:effectLst/>
                <a:latin typeface="Times New Roman" panose="02020603050405020304" pitchFamily="18" charset="0"/>
              </a:rPr>
              <a:t>өндірілетін</a:t>
            </a:r>
            <a:r>
              <a:rPr lang="ru-RU" sz="2800" b="0" i="0" dirty="0">
                <a:solidFill>
                  <a:srgbClr val="000000"/>
                </a:solidFill>
                <a:effectLst/>
                <a:latin typeface="Times New Roman" panose="02020603050405020304" pitchFamily="18" charset="0"/>
              </a:rPr>
              <a:t> </a:t>
            </a:r>
            <a:r>
              <a:rPr lang="ru-RU" sz="2800" b="0" i="0" dirty="0" err="1">
                <a:solidFill>
                  <a:srgbClr val="000000"/>
                </a:solidFill>
                <a:effectLst/>
                <a:latin typeface="Times New Roman" panose="02020603050405020304" pitchFamily="18" charset="0"/>
              </a:rPr>
              <a:t>өнімдердің</a:t>
            </a:r>
            <a:r>
              <a:rPr lang="ru-RU" sz="2800" b="0" i="0" dirty="0">
                <a:solidFill>
                  <a:srgbClr val="000000"/>
                </a:solidFill>
                <a:effectLst/>
                <a:latin typeface="Times New Roman" panose="02020603050405020304" pitchFamily="18" charset="0"/>
              </a:rPr>
              <a:t> </a:t>
            </a:r>
            <a:r>
              <a:rPr lang="ru-RU" sz="2800" b="0" i="0" dirty="0" err="1">
                <a:solidFill>
                  <a:srgbClr val="000000"/>
                </a:solidFill>
                <a:effectLst/>
                <a:latin typeface="Times New Roman" panose="02020603050405020304" pitchFamily="18" charset="0"/>
              </a:rPr>
              <a:t>сыныптамалары</a:t>
            </a:r>
            <a:r>
              <a:rPr lang="ru-RU" sz="2800" b="0" i="0" dirty="0">
                <a:solidFill>
                  <a:srgbClr val="000000"/>
                </a:solidFill>
                <a:effectLst/>
                <a:latin typeface="Times New Roman" panose="02020603050405020304" pitchFamily="18" charset="0"/>
              </a:rPr>
              <a:t> мен </a:t>
            </a:r>
            <a:r>
              <a:rPr lang="ru-RU" sz="2800" b="0" i="0" dirty="0" err="1">
                <a:solidFill>
                  <a:srgbClr val="000000"/>
                </a:solidFill>
                <a:effectLst/>
                <a:latin typeface="Times New Roman" panose="02020603050405020304" pitchFamily="18" charset="0"/>
              </a:rPr>
              <a:t>топтамалары</a:t>
            </a:r>
            <a:r>
              <a:rPr lang="ru-RU" sz="2800" b="0" i="0" dirty="0">
                <a:solidFill>
                  <a:srgbClr val="000000"/>
                </a:solidFill>
                <a:effectLst/>
                <a:latin typeface="Times New Roman" panose="02020603050405020304" pitchFamily="18" charset="0"/>
              </a:rPr>
              <a:t> </a:t>
            </a:r>
            <a:r>
              <a:rPr lang="ru-RU" sz="2800" b="0" i="0" dirty="0" err="1">
                <a:solidFill>
                  <a:srgbClr val="000000"/>
                </a:solidFill>
                <a:effectLst/>
                <a:latin typeface="Times New Roman" panose="02020603050405020304" pitchFamily="18" charset="0"/>
              </a:rPr>
              <a:t>болады</a:t>
            </a:r>
            <a:r>
              <a:rPr lang="ru-RU" sz="2800" b="0" i="0" dirty="0">
                <a:solidFill>
                  <a:srgbClr val="000000"/>
                </a:solidFill>
                <a:effectLst/>
                <a:latin typeface="Times New Roman" panose="02020603050405020304" pitchFamily="18" charset="0"/>
              </a:rPr>
              <a:t>, </a:t>
            </a:r>
            <a:r>
              <a:rPr lang="ru-RU" sz="2800" b="0" i="0" dirty="0" err="1">
                <a:solidFill>
                  <a:srgbClr val="000000"/>
                </a:solidFill>
                <a:effectLst/>
                <a:latin typeface="Times New Roman" panose="02020603050405020304" pitchFamily="18" charset="0"/>
              </a:rPr>
              <a:t>сол</a:t>
            </a:r>
            <a:r>
              <a:rPr lang="ru-RU" sz="2800" b="0" i="0" dirty="0">
                <a:solidFill>
                  <a:srgbClr val="000000"/>
                </a:solidFill>
                <a:effectLst/>
                <a:latin typeface="Times New Roman" panose="02020603050405020304" pitchFamily="18" charset="0"/>
              </a:rPr>
              <a:t> </a:t>
            </a:r>
            <a:r>
              <a:rPr lang="ru-RU" sz="2800" b="0" i="0" dirty="0" err="1">
                <a:solidFill>
                  <a:srgbClr val="000000"/>
                </a:solidFill>
                <a:effectLst/>
                <a:latin typeface="Times New Roman" panose="02020603050405020304" pitchFamily="18" charset="0"/>
              </a:rPr>
              <a:t>бойынша</a:t>
            </a:r>
            <a:r>
              <a:rPr lang="ru-RU" sz="2800" b="0" i="0" dirty="0">
                <a:solidFill>
                  <a:srgbClr val="000000"/>
                </a:solidFill>
                <a:effectLst/>
                <a:latin typeface="Times New Roman" panose="02020603050405020304" pitchFamily="18" charset="0"/>
              </a:rPr>
              <a:t> </a:t>
            </a:r>
            <a:r>
              <a:rPr lang="ru-RU" sz="2800" b="0" i="0" dirty="0" err="1">
                <a:solidFill>
                  <a:srgbClr val="000000"/>
                </a:solidFill>
                <a:effectLst/>
                <a:latin typeface="Times New Roman" panose="02020603050405020304" pitchFamily="18" charset="0"/>
              </a:rPr>
              <a:t>мысалға</a:t>
            </a:r>
            <a:r>
              <a:rPr lang="ru-RU" sz="2800" b="0" i="0" dirty="0">
                <a:solidFill>
                  <a:srgbClr val="000000"/>
                </a:solidFill>
                <a:effectLst/>
                <a:latin typeface="Times New Roman" panose="02020603050405020304" pitchFamily="18" charset="0"/>
              </a:rPr>
              <a:t> </a:t>
            </a:r>
            <a:r>
              <a:rPr lang="ru-RU" sz="2800" b="0" i="0" dirty="0" err="1">
                <a:solidFill>
                  <a:srgbClr val="000000"/>
                </a:solidFill>
                <a:effectLst/>
                <a:latin typeface="Times New Roman" panose="02020603050405020304" pitchFamily="18" charset="0"/>
              </a:rPr>
              <a:t>өнеркәсіпте</a:t>
            </a:r>
            <a:r>
              <a:rPr lang="ru-RU" sz="2800" b="0" i="0" dirty="0">
                <a:solidFill>
                  <a:srgbClr val="000000"/>
                </a:solidFill>
                <a:effectLst/>
                <a:latin typeface="Times New Roman" panose="02020603050405020304" pitchFamily="18" charset="0"/>
              </a:rPr>
              <a:t> машина </a:t>
            </a:r>
            <a:r>
              <a:rPr lang="ru-RU" sz="2800" b="0" i="0" dirty="0" err="1">
                <a:solidFill>
                  <a:srgbClr val="000000"/>
                </a:solidFill>
                <a:effectLst/>
                <a:latin typeface="Times New Roman" panose="02020603050405020304" pitchFamily="18" charset="0"/>
              </a:rPr>
              <a:t>жасау,тігу</a:t>
            </a:r>
            <a:r>
              <a:rPr lang="ru-RU" sz="2800" b="0" i="0" dirty="0">
                <a:solidFill>
                  <a:srgbClr val="000000"/>
                </a:solidFill>
                <a:effectLst/>
                <a:latin typeface="Times New Roman" panose="02020603050405020304" pitchFamily="18" charset="0"/>
              </a:rPr>
              <a:t> </a:t>
            </a:r>
            <a:r>
              <a:rPr lang="ru-RU" sz="2800" b="0" i="0" dirty="0" err="1">
                <a:solidFill>
                  <a:srgbClr val="000000"/>
                </a:solidFill>
                <a:effectLst/>
                <a:latin typeface="Times New Roman" panose="02020603050405020304" pitchFamily="18" charset="0"/>
              </a:rPr>
              <a:t>және</a:t>
            </a:r>
            <a:r>
              <a:rPr lang="ru-RU" sz="2800" b="0" i="0" dirty="0">
                <a:solidFill>
                  <a:srgbClr val="000000"/>
                </a:solidFill>
                <a:effectLst/>
                <a:latin typeface="Times New Roman" panose="02020603050405020304" pitchFamily="18" charset="0"/>
              </a:rPr>
              <a:t> </a:t>
            </a:r>
            <a:r>
              <a:rPr lang="ru-RU" sz="2800" b="0" i="0" dirty="0" err="1">
                <a:solidFill>
                  <a:srgbClr val="000000"/>
                </a:solidFill>
                <a:effectLst/>
                <a:latin typeface="Times New Roman" panose="02020603050405020304" pitchFamily="18" charset="0"/>
              </a:rPr>
              <a:t>тоқыма</a:t>
            </a:r>
            <a:r>
              <a:rPr lang="ru-RU" sz="2800" b="0" i="0" dirty="0">
                <a:solidFill>
                  <a:srgbClr val="000000"/>
                </a:solidFill>
                <a:effectLst/>
                <a:latin typeface="Times New Roman" panose="02020603050405020304" pitchFamily="18" charset="0"/>
              </a:rPr>
              <a:t>, </a:t>
            </a:r>
            <a:r>
              <a:rPr lang="ru-RU" sz="2800" b="0" i="0" dirty="0" err="1">
                <a:solidFill>
                  <a:srgbClr val="000000"/>
                </a:solidFill>
                <a:effectLst/>
                <a:latin typeface="Times New Roman" panose="02020603050405020304" pitchFamily="18" charset="0"/>
              </a:rPr>
              <a:t>аяқ</a:t>
            </a:r>
            <a:r>
              <a:rPr lang="ru-RU" sz="2800" b="0" i="0" dirty="0">
                <a:solidFill>
                  <a:srgbClr val="000000"/>
                </a:solidFill>
                <a:effectLst/>
                <a:latin typeface="Times New Roman" panose="02020603050405020304" pitchFamily="18" charset="0"/>
              </a:rPr>
              <a:t> </a:t>
            </a:r>
            <a:r>
              <a:rPr lang="ru-RU" sz="2800" b="0" i="0" dirty="0" err="1">
                <a:solidFill>
                  <a:srgbClr val="000000"/>
                </a:solidFill>
                <a:effectLst/>
                <a:latin typeface="Times New Roman" panose="02020603050405020304" pitchFamily="18" charset="0"/>
              </a:rPr>
              <a:t>киім</a:t>
            </a:r>
            <a:r>
              <a:rPr lang="ru-RU" sz="2800" b="0" i="0" dirty="0">
                <a:solidFill>
                  <a:srgbClr val="000000"/>
                </a:solidFill>
                <a:effectLst/>
                <a:latin typeface="Times New Roman" panose="02020603050405020304" pitchFamily="18" charset="0"/>
              </a:rPr>
              <a:t> </a:t>
            </a:r>
            <a:r>
              <a:rPr lang="ru-RU" sz="2800" b="0" i="0" dirty="0" err="1">
                <a:solidFill>
                  <a:srgbClr val="000000"/>
                </a:solidFill>
                <a:effectLst/>
                <a:latin typeface="Times New Roman" panose="02020603050405020304" pitchFamily="18" charset="0"/>
              </a:rPr>
              <a:t>тігу</a:t>
            </a:r>
            <a:r>
              <a:rPr lang="ru-RU" sz="2800" b="0" i="0" dirty="0">
                <a:solidFill>
                  <a:srgbClr val="000000"/>
                </a:solidFill>
                <a:effectLst/>
                <a:latin typeface="Times New Roman" panose="02020603050405020304" pitchFamily="18" charset="0"/>
              </a:rPr>
              <a:t> </a:t>
            </a:r>
            <a:r>
              <a:rPr lang="ru-RU" sz="2800" b="0" i="0" dirty="0" err="1">
                <a:solidFill>
                  <a:srgbClr val="000000"/>
                </a:solidFill>
                <a:effectLst/>
                <a:latin typeface="Times New Roman" panose="02020603050405020304" pitchFamily="18" charset="0"/>
              </a:rPr>
              <a:t>өнеркәсіптері</a:t>
            </a:r>
            <a:r>
              <a:rPr lang="ru-RU" sz="2800" b="0" i="0" dirty="0">
                <a:solidFill>
                  <a:srgbClr val="000000"/>
                </a:solidFill>
                <a:effectLst/>
                <a:latin typeface="Times New Roman" panose="02020603050405020304" pitchFamily="18" charset="0"/>
              </a:rPr>
              <a:t> бар. </a:t>
            </a:r>
            <a:r>
              <a:rPr lang="ru-RU" sz="2800" b="0" i="0" dirty="0" err="1">
                <a:solidFill>
                  <a:srgbClr val="000000"/>
                </a:solidFill>
                <a:effectLst/>
                <a:latin typeface="Times New Roman" panose="02020603050405020304" pitchFamily="18" charset="0"/>
              </a:rPr>
              <a:t>Қызмет</a:t>
            </a:r>
            <a:r>
              <a:rPr lang="ru-RU" sz="2800" b="0" i="0" dirty="0">
                <a:solidFill>
                  <a:srgbClr val="000000"/>
                </a:solidFill>
                <a:effectLst/>
                <a:latin typeface="Times New Roman" panose="02020603050405020304" pitchFamily="18" charset="0"/>
              </a:rPr>
              <a:t> те </a:t>
            </a:r>
            <a:r>
              <a:rPr lang="ru-RU" sz="2800" b="0" i="0" dirty="0" err="1">
                <a:solidFill>
                  <a:srgbClr val="000000"/>
                </a:solidFill>
                <a:effectLst/>
                <a:latin typeface="Times New Roman" panose="02020603050405020304" pitchFamily="18" charset="0"/>
              </a:rPr>
              <a:t>өз</a:t>
            </a:r>
            <a:r>
              <a:rPr lang="ru-RU" sz="2800" b="0" i="0" dirty="0">
                <a:solidFill>
                  <a:srgbClr val="000000"/>
                </a:solidFill>
                <a:effectLst/>
                <a:latin typeface="Times New Roman" panose="02020603050405020304" pitchFamily="18" charset="0"/>
              </a:rPr>
              <a:t> </a:t>
            </a:r>
            <a:r>
              <a:rPr lang="ru-RU" sz="2800" b="0" i="0" dirty="0" err="1">
                <a:solidFill>
                  <a:srgbClr val="000000"/>
                </a:solidFill>
                <a:effectLst/>
                <a:latin typeface="Times New Roman" panose="02020603050405020304" pitchFamily="18" charset="0"/>
              </a:rPr>
              <a:t>кезегінде</a:t>
            </a:r>
            <a:r>
              <a:rPr lang="ru-RU" sz="2800" b="0" i="0" dirty="0">
                <a:solidFill>
                  <a:srgbClr val="000000"/>
                </a:solidFill>
                <a:effectLst/>
                <a:latin typeface="Times New Roman" panose="02020603050405020304" pitchFamily="18" charset="0"/>
              </a:rPr>
              <a:t> </a:t>
            </a:r>
            <a:r>
              <a:rPr lang="ru-RU" sz="2800" b="0" i="0" dirty="0" err="1">
                <a:solidFill>
                  <a:srgbClr val="000000"/>
                </a:solidFill>
                <a:effectLst/>
                <a:latin typeface="Times New Roman" panose="02020603050405020304" pitchFamily="18" charset="0"/>
              </a:rPr>
              <a:t>бөлінеді</a:t>
            </a:r>
            <a:r>
              <a:rPr lang="ru-RU" sz="2800" b="0" i="0" dirty="0">
                <a:solidFill>
                  <a:srgbClr val="000000"/>
                </a:solidFill>
                <a:effectLst/>
                <a:latin typeface="Times New Roman" panose="02020603050405020304" pitchFamily="18" charset="0"/>
              </a:rPr>
              <a:t>: </a:t>
            </a:r>
            <a:r>
              <a:rPr lang="ru-RU" sz="2800" b="0" i="0" dirty="0" err="1">
                <a:solidFill>
                  <a:srgbClr val="000000"/>
                </a:solidFill>
                <a:effectLst/>
                <a:latin typeface="Times New Roman" panose="02020603050405020304" pitchFamily="18" charset="0"/>
              </a:rPr>
              <a:t>темір</a:t>
            </a:r>
            <a:r>
              <a:rPr lang="ru-RU" sz="2800" b="0" i="0" dirty="0">
                <a:solidFill>
                  <a:srgbClr val="000000"/>
                </a:solidFill>
                <a:effectLst/>
                <a:latin typeface="Times New Roman" panose="02020603050405020304" pitchFamily="18" charset="0"/>
              </a:rPr>
              <a:t> </a:t>
            </a:r>
            <a:r>
              <a:rPr lang="ru-RU" sz="2800" b="0" i="0" dirty="0" err="1">
                <a:solidFill>
                  <a:srgbClr val="000000"/>
                </a:solidFill>
                <a:effectLst/>
                <a:latin typeface="Times New Roman" panose="02020603050405020304" pitchFamily="18" charset="0"/>
              </a:rPr>
              <a:t>жол</a:t>
            </a:r>
            <a:r>
              <a:rPr lang="ru-RU" sz="2800" b="0" i="0" dirty="0">
                <a:solidFill>
                  <a:srgbClr val="000000"/>
                </a:solidFill>
                <a:effectLst/>
                <a:latin typeface="Times New Roman" panose="02020603050405020304" pitchFamily="18" charset="0"/>
              </a:rPr>
              <a:t>, </a:t>
            </a:r>
            <a:r>
              <a:rPr lang="ru-RU" sz="2800" b="0" i="0" dirty="0" err="1">
                <a:solidFill>
                  <a:srgbClr val="000000"/>
                </a:solidFill>
                <a:effectLst/>
                <a:latin typeface="Times New Roman" panose="02020603050405020304" pitchFamily="18" charset="0"/>
              </a:rPr>
              <a:t>теңіз</a:t>
            </a:r>
            <a:r>
              <a:rPr lang="ru-RU" sz="2800" b="0" i="0" dirty="0">
                <a:solidFill>
                  <a:srgbClr val="000000"/>
                </a:solidFill>
                <a:effectLst/>
                <a:latin typeface="Times New Roman" panose="02020603050405020304" pitchFamily="18" charset="0"/>
              </a:rPr>
              <a:t>, </a:t>
            </a:r>
            <a:r>
              <a:rPr lang="ru-RU" sz="2800" b="0" i="0" dirty="0" err="1">
                <a:solidFill>
                  <a:srgbClr val="000000"/>
                </a:solidFill>
                <a:effectLst/>
                <a:latin typeface="Times New Roman" panose="02020603050405020304" pitchFamily="18" charset="0"/>
              </a:rPr>
              <a:t>әуе</a:t>
            </a:r>
            <a:r>
              <a:rPr lang="ru-RU" sz="2800" b="0" i="0" dirty="0">
                <a:solidFill>
                  <a:srgbClr val="000000"/>
                </a:solidFill>
                <a:effectLst/>
                <a:latin typeface="Times New Roman" panose="02020603050405020304" pitchFamily="18" charset="0"/>
              </a:rPr>
              <a:t>, </a:t>
            </a:r>
            <a:r>
              <a:rPr lang="ru-RU" sz="2800" b="0" i="0" dirty="0" err="1">
                <a:solidFill>
                  <a:srgbClr val="000000"/>
                </a:solidFill>
                <a:effectLst/>
                <a:latin typeface="Times New Roman" panose="02020603050405020304" pitchFamily="18" charset="0"/>
              </a:rPr>
              <a:t>автомобильдік</a:t>
            </a:r>
            <a:r>
              <a:rPr lang="ru-RU" sz="2800" b="0" i="0" dirty="0">
                <a:solidFill>
                  <a:srgbClr val="000000"/>
                </a:solidFill>
                <a:effectLst/>
                <a:latin typeface="Times New Roman" panose="02020603050405020304" pitchFamily="18" charset="0"/>
              </a:rPr>
              <a:t> </a:t>
            </a:r>
            <a:r>
              <a:rPr lang="ru-RU" sz="2800" b="0" i="0" dirty="0" err="1">
                <a:solidFill>
                  <a:srgbClr val="000000"/>
                </a:solidFill>
                <a:effectLst/>
                <a:latin typeface="Times New Roman" panose="02020603050405020304" pitchFamily="18" charset="0"/>
              </a:rPr>
              <a:t>және</a:t>
            </a:r>
            <a:r>
              <a:rPr lang="ru-RU" sz="2800" b="0" i="0" dirty="0">
                <a:solidFill>
                  <a:srgbClr val="000000"/>
                </a:solidFill>
                <a:effectLst/>
                <a:latin typeface="Times New Roman" panose="02020603050405020304" pitchFamily="18" charset="0"/>
              </a:rPr>
              <a:t> </a:t>
            </a:r>
            <a:r>
              <a:rPr lang="ru-RU" sz="2800" b="0" i="0" dirty="0" err="1">
                <a:solidFill>
                  <a:srgbClr val="000000"/>
                </a:solidFill>
                <a:effectLst/>
                <a:latin typeface="Times New Roman" panose="02020603050405020304" pitchFamily="18" charset="0"/>
              </a:rPr>
              <a:t>басқа</a:t>
            </a:r>
            <a:r>
              <a:rPr lang="ru-RU" sz="2800" b="0" i="0" dirty="0">
                <a:solidFill>
                  <a:srgbClr val="000000"/>
                </a:solidFill>
                <a:effectLst/>
                <a:latin typeface="Times New Roman" panose="02020603050405020304" pitchFamily="18" charset="0"/>
              </a:rPr>
              <a:t> да </a:t>
            </a:r>
            <a:r>
              <a:rPr lang="ru-RU" sz="2800" b="0" i="0" dirty="0" err="1">
                <a:solidFill>
                  <a:srgbClr val="000000"/>
                </a:solidFill>
                <a:effectLst/>
                <a:latin typeface="Times New Roman" panose="02020603050405020304" pitchFamily="18" charset="0"/>
              </a:rPr>
              <a:t>тасымалдар</a:t>
            </a:r>
            <a:r>
              <a:rPr lang="ru-RU" sz="2800" b="0" i="0" dirty="0">
                <a:solidFill>
                  <a:srgbClr val="000000"/>
                </a:solidFill>
                <a:effectLst/>
                <a:latin typeface="Times New Roman" panose="02020603050405020304" pitchFamily="18" charset="0"/>
              </a:rPr>
              <a:t>.</a:t>
            </a:r>
            <a:endParaRPr lang="ru-KZ" sz="2800" dirty="0"/>
          </a:p>
        </p:txBody>
      </p:sp>
    </p:spTree>
    <p:extLst>
      <p:ext uri="{BB962C8B-B14F-4D97-AF65-F5344CB8AC3E}">
        <p14:creationId xmlns:p14="http://schemas.microsoft.com/office/powerpoint/2010/main" val="18178205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A0E1A9B5-68C6-9E52-8806-813DBB3680EF}"/>
              </a:ext>
            </a:extLst>
          </p:cNvPr>
          <p:cNvSpPr>
            <a:spLocks noGrp="1"/>
          </p:cNvSpPr>
          <p:nvPr>
            <p:ph idx="1"/>
          </p:nvPr>
        </p:nvSpPr>
        <p:spPr>
          <a:xfrm>
            <a:off x="558800" y="864108"/>
            <a:ext cx="10625668" cy="5120640"/>
          </a:xfrm>
        </p:spPr>
        <p:txBody>
          <a:bodyPr>
            <a:normAutofit lnSpcReduction="10000"/>
          </a:bodyPr>
          <a:lstStyle/>
          <a:p>
            <a:pPr marL="0" indent="0" algn="just">
              <a:buNone/>
            </a:pPr>
            <a:r>
              <a:rPr lang="kk-KZ" sz="5400" b="1" dirty="0">
                <a:solidFill>
                  <a:schemeClr val="tx1"/>
                </a:solidFill>
                <a:effectLst/>
                <a:latin typeface="Times New Roman" panose="02020603050405020304" pitchFamily="18" charset="0"/>
                <a:ea typeface="Calibri" panose="020F0502020204030204" pitchFamily="34" charset="0"/>
              </a:rPr>
              <a:t>«Өндірістік бағдарлама — </a:t>
            </a:r>
            <a:r>
              <a:rPr lang="kk-KZ" sz="3200" dirty="0">
                <a:solidFill>
                  <a:schemeClr val="tx1"/>
                </a:solidFill>
                <a:effectLst/>
                <a:latin typeface="Times New Roman" panose="02020603050405020304" pitchFamily="18" charset="0"/>
                <a:ea typeface="Calibri" panose="020F0502020204030204" pitchFamily="34" charset="0"/>
              </a:rPr>
              <a:t>бұл өндіріс көлемі мен өнімдерді сату, әдетте, жылдық есептеу бойынша тиісті номенклатурасы, ассортименті және сапасы. Өндірістік бағдарламаны әзірлеу процесінде бұрын жасалған шарттар бойынша өнімнің әрбір түрін жеткізу көлемі және анықталған қосымша нарықтық сұраныс бойынша маркетингтік зерттеулердің нәтижелері ескеріледі, ал оны әзірлеу негізіне кәсіпорынның белгіленген өндірістік бағдарламаны орындау жөніндегі нақты өндірістік-техникалық мүмкіндіктері, яғни оның өндірістік қуаты салынады.»/</a:t>
            </a:r>
            <a:endParaRPr lang="ru-KZ" sz="3600" dirty="0">
              <a:solidFill>
                <a:schemeClr val="tx1"/>
              </a:solidFill>
            </a:endParaRPr>
          </a:p>
        </p:txBody>
      </p:sp>
    </p:spTree>
    <p:extLst>
      <p:ext uri="{BB962C8B-B14F-4D97-AF65-F5344CB8AC3E}">
        <p14:creationId xmlns:p14="http://schemas.microsoft.com/office/powerpoint/2010/main" val="3386607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09E1670-83B7-48FC-9C47-C7318A21CD6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BD9C30EE-515E-4D1E-8044-1E02EBC1416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72832"/>
            <a:ext cx="1194619" cy="533095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a:extLst>
              <a:ext uri="{FF2B5EF4-FFF2-40B4-BE49-F238E27FC236}">
                <a16:creationId xmlns:a16="http://schemas.microsoft.com/office/drawing/2014/main" id="{B7A34BAF-52BF-49D4-B4CA-F56A96FC80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34654" y="758952"/>
            <a:ext cx="4665257" cy="5330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Объект 2">
            <a:extLst>
              <a:ext uri="{FF2B5EF4-FFF2-40B4-BE49-F238E27FC236}">
                <a16:creationId xmlns:a16="http://schemas.microsoft.com/office/drawing/2014/main" id="{123612A9-E466-692E-F843-3C548B414BEA}"/>
              </a:ext>
            </a:extLst>
          </p:cNvPr>
          <p:cNvSpPr>
            <a:spLocks noGrp="1"/>
          </p:cNvSpPr>
          <p:nvPr>
            <p:ph idx="1"/>
          </p:nvPr>
        </p:nvSpPr>
        <p:spPr>
          <a:xfrm>
            <a:off x="1512658" y="1094564"/>
            <a:ext cx="10374542" cy="4673607"/>
          </a:xfrm>
        </p:spPr>
        <p:txBody>
          <a:bodyPr anchor="b">
            <a:normAutofit/>
          </a:bodyPr>
          <a:lstStyle/>
          <a:p>
            <a:pPr marL="0" indent="0">
              <a:buNone/>
            </a:pPr>
            <a:r>
              <a:rPr lang="kk-KZ" sz="3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Өнеркәсіптік кәсіпорынның өндірістік бағдарламасын жоспарлаудың мәні өнеркәсіптік кәсіпорын пайда алу үшін ресурстарды пайдаланады. Өндірістік бағдарлама жаңа өндірістік қуаттарды іске қосу бойынша тапсырмаларды, материалдық-шикізат ресурстарына, жұмысшылардың санына, көлікке және т. б. қажеттілікті анықтайды. Өнеркәсіп кәсіпорны мемлекеттік тапсырыс, тұтынушылардың тапсырыстары және тұтыну сұранысының нарығын зерттеу процесінде анықталған негізінде Өндірістік бағдарламаны қалыптастырады.</a:t>
            </a:r>
            <a:endParaRPr lang="ru-KZ" sz="3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6121329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4DA2902A-FA5D-45A8-81EE-4342D330FA0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E22B538A-2A50-48E0-89A4-F2D2EEB125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907030" y="-5522982"/>
            <a:ext cx="384048" cy="1143001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a:extLst>
              <a:ext uri="{FF2B5EF4-FFF2-40B4-BE49-F238E27FC236}">
                <a16:creationId xmlns:a16="http://schemas.microsoft.com/office/drawing/2014/main" id="{D319273A-84F0-4EF0-9ABB-6725351DB0C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228428" y="272368"/>
            <a:ext cx="1741251" cy="114300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Объект 2">
            <a:extLst>
              <a:ext uri="{FF2B5EF4-FFF2-40B4-BE49-F238E27FC236}">
                <a16:creationId xmlns:a16="http://schemas.microsoft.com/office/drawing/2014/main" id="{D879A202-415C-51F7-BA55-97016D3DF4FB}"/>
              </a:ext>
            </a:extLst>
          </p:cNvPr>
          <p:cNvSpPr>
            <a:spLocks noGrp="1"/>
          </p:cNvSpPr>
          <p:nvPr>
            <p:ph idx="1"/>
          </p:nvPr>
        </p:nvSpPr>
        <p:spPr>
          <a:xfrm>
            <a:off x="643467" y="864108"/>
            <a:ext cx="10905066" cy="5096425"/>
          </a:xfrm>
        </p:spPr>
        <p:txBody>
          <a:bodyPr>
            <a:normAutofit/>
          </a:bodyPr>
          <a:lstStyle/>
          <a:p>
            <a:pPr marL="0" indent="0">
              <a:buNone/>
            </a:pPr>
            <a:r>
              <a:rPr lang="ru-RU" sz="3600" b="1" i="0" dirty="0" err="1">
                <a:solidFill>
                  <a:schemeClr val="tx1"/>
                </a:solidFill>
                <a:effectLst/>
                <a:latin typeface="Times New Roman" panose="02020603050405020304" pitchFamily="18" charset="0"/>
              </a:rPr>
              <a:t>Кәсіпорынның</a:t>
            </a:r>
            <a:r>
              <a:rPr lang="ru-RU" sz="3600" b="1" i="0" dirty="0">
                <a:solidFill>
                  <a:schemeClr val="tx1"/>
                </a:solidFill>
                <a:effectLst/>
                <a:latin typeface="Times New Roman" panose="02020603050405020304" pitchFamily="18" charset="0"/>
              </a:rPr>
              <a:t> </a:t>
            </a:r>
            <a:r>
              <a:rPr lang="ru-RU" sz="3600" b="1" i="0" dirty="0" err="1">
                <a:solidFill>
                  <a:schemeClr val="tx1"/>
                </a:solidFill>
                <a:effectLst/>
                <a:latin typeface="Times New Roman" panose="02020603050405020304" pitchFamily="18" charset="0"/>
              </a:rPr>
              <a:t>өндірістік</a:t>
            </a:r>
            <a:r>
              <a:rPr lang="ru-RU" sz="3600" b="1" i="0" dirty="0">
                <a:solidFill>
                  <a:schemeClr val="tx1"/>
                </a:solidFill>
                <a:effectLst/>
                <a:latin typeface="Times New Roman" panose="02020603050405020304" pitchFamily="18" charset="0"/>
              </a:rPr>
              <a:t> </a:t>
            </a:r>
            <a:r>
              <a:rPr lang="ru-RU" sz="3600" b="1" i="0" dirty="0" err="1">
                <a:solidFill>
                  <a:schemeClr val="tx1"/>
                </a:solidFill>
                <a:effectLst/>
                <a:latin typeface="Times New Roman" panose="02020603050405020304" pitchFamily="18" charset="0"/>
              </a:rPr>
              <a:t>бағдарламасы</a:t>
            </a:r>
            <a:r>
              <a:rPr lang="ru-RU" sz="3600" b="1" i="0" dirty="0">
                <a:solidFill>
                  <a:schemeClr val="tx1"/>
                </a:solidFill>
                <a:effectLst/>
                <a:latin typeface="Times New Roman" panose="02020603050405020304" pitchFamily="18" charset="0"/>
              </a:rPr>
              <a:t> – </a:t>
            </a:r>
            <a:r>
              <a:rPr lang="ru-RU" sz="3600" b="0" i="0" dirty="0" err="1">
                <a:solidFill>
                  <a:schemeClr val="tx1"/>
                </a:solidFill>
                <a:effectLst/>
                <a:latin typeface="Times New Roman" panose="02020603050405020304" pitchFamily="18" charset="0"/>
              </a:rPr>
              <a:t>тұтынушылардың</a:t>
            </a:r>
            <a:r>
              <a:rPr lang="ru-RU" sz="3600" b="0" i="0" dirty="0">
                <a:solidFill>
                  <a:schemeClr val="tx1"/>
                </a:solidFill>
                <a:effectLst/>
                <a:latin typeface="Times New Roman" panose="02020603050405020304" pitchFamily="18" charset="0"/>
              </a:rPr>
              <a:t> </a:t>
            </a:r>
            <a:r>
              <a:rPr lang="ru-RU" sz="3600" b="0" i="0" dirty="0" err="1">
                <a:solidFill>
                  <a:schemeClr val="tx1"/>
                </a:solidFill>
                <a:effectLst/>
                <a:latin typeface="Times New Roman" panose="02020603050405020304" pitchFamily="18" charset="0"/>
              </a:rPr>
              <a:t>тапсырысы</a:t>
            </a:r>
            <a:r>
              <a:rPr lang="ru-RU" sz="3600" b="0" i="0" dirty="0">
                <a:solidFill>
                  <a:schemeClr val="tx1"/>
                </a:solidFill>
                <a:effectLst/>
                <a:latin typeface="Times New Roman" panose="02020603050405020304" pitchFamily="18" charset="0"/>
              </a:rPr>
              <a:t> мен </a:t>
            </a:r>
            <a:r>
              <a:rPr lang="ru-RU" sz="3600" b="0" i="0" dirty="0" err="1">
                <a:solidFill>
                  <a:schemeClr val="tx1"/>
                </a:solidFill>
                <a:effectLst/>
                <a:latin typeface="Times New Roman" panose="02020603050405020304" pitchFamily="18" charset="0"/>
              </a:rPr>
              <a:t>келісім</a:t>
            </a:r>
            <a:r>
              <a:rPr lang="ru-RU" sz="3600" b="0" i="0" dirty="0">
                <a:solidFill>
                  <a:schemeClr val="tx1"/>
                </a:solidFill>
                <a:effectLst/>
                <a:latin typeface="Times New Roman" panose="02020603050405020304" pitchFamily="18" charset="0"/>
              </a:rPr>
              <a:t> – </a:t>
            </a:r>
            <a:r>
              <a:rPr lang="ru-RU" sz="3600" b="0" i="0" dirty="0" err="1">
                <a:solidFill>
                  <a:schemeClr val="tx1"/>
                </a:solidFill>
                <a:effectLst/>
                <a:latin typeface="Times New Roman" panose="02020603050405020304" pitchFamily="18" charset="0"/>
              </a:rPr>
              <a:t>шартқа</a:t>
            </a:r>
            <a:r>
              <a:rPr lang="ru-RU" sz="3600" b="0" i="0" dirty="0">
                <a:solidFill>
                  <a:schemeClr val="tx1"/>
                </a:solidFill>
                <a:effectLst/>
                <a:latin typeface="Times New Roman" panose="02020603050405020304" pitchFamily="18" charset="0"/>
              </a:rPr>
              <a:t> </a:t>
            </a:r>
            <a:r>
              <a:rPr lang="ru-RU" sz="3600" b="0" i="0" dirty="0" err="1">
                <a:solidFill>
                  <a:schemeClr val="tx1"/>
                </a:solidFill>
                <a:effectLst/>
                <a:latin typeface="Times New Roman" panose="02020603050405020304" pitchFamily="18" charset="0"/>
              </a:rPr>
              <a:t>байланысты</a:t>
            </a:r>
            <a:r>
              <a:rPr lang="ru-RU" sz="3600" b="0" i="0" dirty="0">
                <a:solidFill>
                  <a:schemeClr val="tx1"/>
                </a:solidFill>
                <a:effectLst/>
                <a:latin typeface="Times New Roman" panose="02020603050405020304" pitchFamily="18" charset="0"/>
              </a:rPr>
              <a:t> </a:t>
            </a:r>
            <a:r>
              <a:rPr lang="ru-RU" sz="3600" b="0" i="0" dirty="0" err="1">
                <a:solidFill>
                  <a:schemeClr val="tx1"/>
                </a:solidFill>
                <a:effectLst/>
                <a:latin typeface="Times New Roman" panose="02020603050405020304" pitchFamily="18" charset="0"/>
              </a:rPr>
              <a:t>өндірілетін</a:t>
            </a:r>
            <a:r>
              <a:rPr lang="ru-RU" sz="3600" b="0" i="0" dirty="0">
                <a:solidFill>
                  <a:schemeClr val="tx1"/>
                </a:solidFill>
                <a:effectLst/>
                <a:latin typeface="Times New Roman" panose="02020603050405020304" pitchFamily="18" charset="0"/>
              </a:rPr>
              <a:t> </a:t>
            </a:r>
            <a:r>
              <a:rPr lang="ru-RU" sz="3600" b="0" i="0" dirty="0" err="1">
                <a:solidFill>
                  <a:schemeClr val="tx1"/>
                </a:solidFill>
                <a:effectLst/>
                <a:latin typeface="Times New Roman" panose="02020603050405020304" pitchFamily="18" charset="0"/>
              </a:rPr>
              <a:t>өнімдер</a:t>
            </a:r>
            <a:r>
              <a:rPr lang="ru-RU" sz="3600" b="0" i="0" dirty="0">
                <a:solidFill>
                  <a:schemeClr val="tx1"/>
                </a:solidFill>
                <a:effectLst/>
                <a:latin typeface="Times New Roman" panose="02020603050405020304" pitchFamily="18" charset="0"/>
              </a:rPr>
              <a:t> мен </a:t>
            </a:r>
            <a:r>
              <a:rPr lang="ru-RU" sz="3600" b="0" i="0" dirty="0" err="1">
                <a:solidFill>
                  <a:schemeClr val="tx1"/>
                </a:solidFill>
                <a:effectLst/>
                <a:latin typeface="Times New Roman" panose="02020603050405020304" pitchFamily="18" charset="0"/>
              </a:rPr>
              <a:t>қызметтердің</a:t>
            </a:r>
            <a:r>
              <a:rPr lang="ru-RU" sz="3600" b="0" i="0" dirty="0">
                <a:solidFill>
                  <a:schemeClr val="tx1"/>
                </a:solidFill>
                <a:effectLst/>
                <a:latin typeface="Times New Roman" panose="02020603050405020304" pitchFamily="18" charset="0"/>
              </a:rPr>
              <a:t> </a:t>
            </a:r>
            <a:r>
              <a:rPr lang="ru-RU" sz="3600" b="0" i="0" dirty="0" err="1">
                <a:solidFill>
                  <a:schemeClr val="tx1"/>
                </a:solidFill>
                <a:effectLst/>
                <a:latin typeface="Times New Roman" panose="02020603050405020304" pitchFamily="18" charset="0"/>
              </a:rPr>
              <a:t>жиынтығы</a:t>
            </a:r>
            <a:r>
              <a:rPr lang="ru-RU" sz="3600" b="0" i="0" dirty="0">
                <a:solidFill>
                  <a:schemeClr val="tx1"/>
                </a:solidFill>
                <a:effectLst/>
                <a:latin typeface="Times New Roman" panose="02020603050405020304" pitchFamily="18" charset="0"/>
              </a:rPr>
              <a:t> </a:t>
            </a:r>
            <a:r>
              <a:rPr lang="ru-RU" sz="3600" b="0" i="0" dirty="0" err="1">
                <a:solidFill>
                  <a:schemeClr val="tx1"/>
                </a:solidFill>
                <a:effectLst/>
                <a:latin typeface="Times New Roman" panose="02020603050405020304" pitchFamily="18" charset="0"/>
              </a:rPr>
              <a:t>болып</a:t>
            </a:r>
            <a:r>
              <a:rPr lang="ru-RU" sz="3600" b="0" i="0" dirty="0">
                <a:solidFill>
                  <a:schemeClr val="tx1"/>
                </a:solidFill>
                <a:effectLst/>
                <a:latin typeface="Times New Roman" panose="02020603050405020304" pitchFamily="18" charset="0"/>
              </a:rPr>
              <a:t> </a:t>
            </a:r>
            <a:r>
              <a:rPr lang="ru-RU" sz="3600" b="0" i="0" dirty="0" err="1">
                <a:solidFill>
                  <a:schemeClr val="tx1"/>
                </a:solidFill>
                <a:effectLst/>
                <a:latin typeface="Times New Roman" panose="02020603050405020304" pitchFamily="18" charset="0"/>
              </a:rPr>
              <a:t>табылады</a:t>
            </a:r>
            <a:r>
              <a:rPr lang="ru-RU" sz="3600" b="0" i="0" dirty="0">
                <a:solidFill>
                  <a:schemeClr val="tx1"/>
                </a:solidFill>
                <a:effectLst/>
                <a:latin typeface="Times New Roman" panose="02020603050405020304" pitchFamily="18" charset="0"/>
              </a:rPr>
              <a:t>. </a:t>
            </a:r>
            <a:r>
              <a:rPr lang="ru-RU" sz="3600" b="0" i="0" dirty="0" err="1">
                <a:solidFill>
                  <a:schemeClr val="tx1"/>
                </a:solidFill>
                <a:effectLst/>
                <a:latin typeface="Times New Roman" panose="02020603050405020304" pitchFamily="18" charset="0"/>
              </a:rPr>
              <a:t>Өндірістік</a:t>
            </a:r>
            <a:r>
              <a:rPr lang="ru-RU" sz="3600" b="0" i="0" dirty="0">
                <a:solidFill>
                  <a:schemeClr val="tx1"/>
                </a:solidFill>
                <a:effectLst/>
                <a:latin typeface="Times New Roman" panose="02020603050405020304" pitchFamily="18" charset="0"/>
              </a:rPr>
              <a:t> </a:t>
            </a:r>
            <a:r>
              <a:rPr lang="ru-RU" sz="3600" b="0" i="0" dirty="0" err="1">
                <a:solidFill>
                  <a:schemeClr val="tx1"/>
                </a:solidFill>
                <a:effectLst/>
                <a:latin typeface="Times New Roman" panose="02020603050405020304" pitchFamily="18" charset="0"/>
              </a:rPr>
              <a:t>бағдарламаны</a:t>
            </a:r>
            <a:r>
              <a:rPr lang="ru-RU" sz="3600" b="0" i="0" dirty="0">
                <a:solidFill>
                  <a:schemeClr val="tx1"/>
                </a:solidFill>
                <a:effectLst/>
                <a:latin typeface="Times New Roman" panose="02020603050405020304" pitchFamily="18" charset="0"/>
              </a:rPr>
              <a:t> </a:t>
            </a:r>
            <a:r>
              <a:rPr lang="ru-RU" sz="3600" b="0" i="0" dirty="0" err="1">
                <a:solidFill>
                  <a:schemeClr val="tx1"/>
                </a:solidFill>
                <a:effectLst/>
                <a:latin typeface="Times New Roman" panose="02020603050405020304" pitchFamily="18" charset="0"/>
              </a:rPr>
              <a:t>жасағанда</a:t>
            </a:r>
            <a:r>
              <a:rPr lang="ru-RU" sz="3600" b="0" i="0" dirty="0">
                <a:solidFill>
                  <a:schemeClr val="tx1"/>
                </a:solidFill>
                <a:effectLst/>
                <a:latin typeface="Times New Roman" panose="02020603050405020304" pitchFamily="18" charset="0"/>
              </a:rPr>
              <a:t> </a:t>
            </a:r>
            <a:r>
              <a:rPr lang="ru-RU" sz="3600" b="0" i="0" dirty="0" err="1">
                <a:solidFill>
                  <a:schemeClr val="tx1"/>
                </a:solidFill>
                <a:effectLst/>
                <a:latin typeface="Times New Roman" panose="02020603050405020304" pitchFamily="18" charset="0"/>
              </a:rPr>
              <a:t>кәсіпорынның</a:t>
            </a:r>
            <a:r>
              <a:rPr lang="ru-RU" sz="3600" b="0" i="0" dirty="0">
                <a:solidFill>
                  <a:schemeClr val="tx1"/>
                </a:solidFill>
                <a:effectLst/>
                <a:latin typeface="Times New Roman" panose="02020603050405020304" pitchFamily="18" charset="0"/>
              </a:rPr>
              <a:t> </a:t>
            </a:r>
            <a:r>
              <a:rPr lang="ru-RU" sz="3600" b="0" i="0" dirty="0" err="1">
                <a:solidFill>
                  <a:schemeClr val="tx1"/>
                </a:solidFill>
                <a:effectLst/>
                <a:latin typeface="Times New Roman" panose="02020603050405020304" pitchFamily="18" charset="0"/>
              </a:rPr>
              <a:t>негізгі</a:t>
            </a:r>
            <a:r>
              <a:rPr lang="ru-RU" sz="3600" b="0" i="0" dirty="0">
                <a:solidFill>
                  <a:schemeClr val="tx1"/>
                </a:solidFill>
                <a:effectLst/>
                <a:latin typeface="Times New Roman" panose="02020603050405020304" pitchFamily="18" charset="0"/>
              </a:rPr>
              <a:t> </a:t>
            </a:r>
            <a:r>
              <a:rPr lang="ru-RU" sz="3600" b="0" i="0" dirty="0" err="1">
                <a:solidFill>
                  <a:schemeClr val="tx1"/>
                </a:solidFill>
                <a:effectLst/>
                <a:latin typeface="Times New Roman" panose="02020603050405020304" pitchFamily="18" charset="0"/>
              </a:rPr>
              <a:t>мақсаты</a:t>
            </a:r>
            <a:r>
              <a:rPr lang="ru-RU" sz="3600" b="0" i="0" dirty="0">
                <a:solidFill>
                  <a:schemeClr val="tx1"/>
                </a:solidFill>
                <a:effectLst/>
                <a:latin typeface="Times New Roman" panose="02020603050405020304" pitchFamily="18" charset="0"/>
              </a:rPr>
              <a:t> </a:t>
            </a:r>
            <a:r>
              <a:rPr lang="ru-RU" sz="3600" b="0" i="0" dirty="0" err="1">
                <a:solidFill>
                  <a:schemeClr val="tx1"/>
                </a:solidFill>
                <a:effectLst/>
                <a:latin typeface="Times New Roman" panose="02020603050405020304" pitchFamily="18" charset="0"/>
              </a:rPr>
              <a:t>ескеріледі</a:t>
            </a:r>
            <a:r>
              <a:rPr lang="ru-RU" sz="3600" b="0" i="0" dirty="0">
                <a:solidFill>
                  <a:schemeClr val="tx1"/>
                </a:solidFill>
                <a:effectLst/>
                <a:latin typeface="Times New Roman" panose="02020603050405020304" pitchFamily="18" charset="0"/>
              </a:rPr>
              <a:t>, </a:t>
            </a:r>
            <a:r>
              <a:rPr lang="ru-RU" sz="3600" b="0" i="0" dirty="0" err="1">
                <a:solidFill>
                  <a:schemeClr val="tx1"/>
                </a:solidFill>
                <a:effectLst/>
                <a:latin typeface="Times New Roman" panose="02020603050405020304" pitchFamily="18" charset="0"/>
              </a:rPr>
              <a:t>яғни</a:t>
            </a:r>
            <a:r>
              <a:rPr lang="ru-RU" sz="3600" b="0" i="0" dirty="0">
                <a:solidFill>
                  <a:schemeClr val="tx1"/>
                </a:solidFill>
                <a:effectLst/>
                <a:latin typeface="Times New Roman" panose="02020603050405020304" pitchFamily="18" charset="0"/>
              </a:rPr>
              <a:t> </a:t>
            </a:r>
            <a:r>
              <a:rPr lang="ru-RU" sz="3600" b="0" i="0" dirty="0" err="1">
                <a:solidFill>
                  <a:schemeClr val="tx1"/>
                </a:solidFill>
                <a:effectLst/>
                <a:latin typeface="Times New Roman" panose="02020603050405020304" pitchFamily="18" charset="0"/>
              </a:rPr>
              <a:t>өнім</a:t>
            </a:r>
            <a:r>
              <a:rPr lang="ru-RU" sz="3600" b="0" i="0" dirty="0">
                <a:solidFill>
                  <a:schemeClr val="tx1"/>
                </a:solidFill>
                <a:effectLst/>
                <a:latin typeface="Times New Roman" panose="02020603050405020304" pitchFamily="18" charset="0"/>
              </a:rPr>
              <a:t> </a:t>
            </a:r>
            <a:r>
              <a:rPr lang="ru-RU" sz="3600" b="0" i="0" dirty="0" err="1">
                <a:solidFill>
                  <a:schemeClr val="tx1"/>
                </a:solidFill>
                <a:effectLst/>
                <a:latin typeface="Times New Roman" panose="02020603050405020304" pitchFamily="18" charset="0"/>
              </a:rPr>
              <a:t>табыстылығы</a:t>
            </a:r>
            <a:r>
              <a:rPr lang="ru-RU" sz="3600" b="0" i="0" dirty="0">
                <a:solidFill>
                  <a:schemeClr val="tx1"/>
                </a:solidFill>
                <a:effectLst/>
                <a:latin typeface="Times New Roman" panose="02020603050405020304" pitchFamily="18" charset="0"/>
              </a:rPr>
              <a:t> мен капитал </a:t>
            </a:r>
            <a:r>
              <a:rPr lang="ru-RU" sz="3600" b="0" i="0" dirty="0" err="1">
                <a:solidFill>
                  <a:schemeClr val="tx1"/>
                </a:solidFill>
                <a:effectLst/>
                <a:latin typeface="Times New Roman" panose="02020603050405020304" pitchFamily="18" charset="0"/>
              </a:rPr>
              <a:t>рентабельділігінің</a:t>
            </a:r>
            <a:r>
              <a:rPr lang="ru-RU" sz="3600" b="0" i="0" dirty="0">
                <a:solidFill>
                  <a:schemeClr val="tx1"/>
                </a:solidFill>
                <a:effectLst/>
                <a:latin typeface="Times New Roman" panose="02020603050405020304" pitchFamily="18" charset="0"/>
              </a:rPr>
              <a:t> </a:t>
            </a:r>
            <a:r>
              <a:rPr lang="ru-RU" sz="3600" b="0" i="0" dirty="0" err="1">
                <a:solidFill>
                  <a:schemeClr val="tx1"/>
                </a:solidFill>
                <a:effectLst/>
                <a:latin typeface="Times New Roman" panose="02020603050405020304" pitchFamily="18" charset="0"/>
              </a:rPr>
              <a:t>жоғары</a:t>
            </a:r>
            <a:r>
              <a:rPr lang="ru-RU" sz="3600" b="0" i="0" dirty="0">
                <a:solidFill>
                  <a:schemeClr val="tx1"/>
                </a:solidFill>
                <a:effectLst/>
                <a:latin typeface="Times New Roman" panose="02020603050405020304" pitchFamily="18" charset="0"/>
              </a:rPr>
              <a:t> </a:t>
            </a:r>
            <a:r>
              <a:rPr lang="ru-RU" sz="3600" b="0" i="0" dirty="0" err="1">
                <a:solidFill>
                  <a:schemeClr val="tx1"/>
                </a:solidFill>
                <a:effectLst/>
                <a:latin typeface="Times New Roman" panose="02020603050405020304" pitchFamily="18" charset="0"/>
              </a:rPr>
              <a:t>деңгейін</a:t>
            </a:r>
            <a:r>
              <a:rPr lang="ru-RU" sz="3600" b="0" i="0" dirty="0">
                <a:solidFill>
                  <a:schemeClr val="tx1"/>
                </a:solidFill>
                <a:effectLst/>
                <a:latin typeface="Times New Roman" panose="02020603050405020304" pitchFamily="18" charset="0"/>
              </a:rPr>
              <a:t> </a:t>
            </a:r>
            <a:r>
              <a:rPr lang="ru-RU" sz="3600" b="0" i="0" dirty="0" err="1">
                <a:solidFill>
                  <a:schemeClr val="tx1"/>
                </a:solidFill>
                <a:effectLst/>
                <a:latin typeface="Times New Roman" panose="02020603050405020304" pitchFamily="18" charset="0"/>
              </a:rPr>
              <a:t>сақтай</a:t>
            </a:r>
            <a:r>
              <a:rPr lang="ru-RU" sz="3600" b="0" i="0" dirty="0">
                <a:solidFill>
                  <a:schemeClr val="tx1"/>
                </a:solidFill>
                <a:effectLst/>
                <a:latin typeface="Times New Roman" panose="02020603050405020304" pitchFamily="18" charset="0"/>
              </a:rPr>
              <a:t> </a:t>
            </a:r>
            <a:r>
              <a:rPr lang="ru-RU" sz="3600" b="0" i="0" dirty="0" err="1">
                <a:solidFill>
                  <a:schemeClr val="tx1"/>
                </a:solidFill>
                <a:effectLst/>
                <a:latin typeface="Times New Roman" panose="02020603050405020304" pitchFamily="18" charset="0"/>
              </a:rPr>
              <a:t>отырып</a:t>
            </a:r>
            <a:r>
              <a:rPr lang="ru-RU" sz="3600" b="0" i="0" dirty="0">
                <a:solidFill>
                  <a:schemeClr val="tx1"/>
                </a:solidFill>
                <a:effectLst/>
                <a:latin typeface="Times New Roman" panose="02020603050405020304" pitchFamily="18" charset="0"/>
              </a:rPr>
              <a:t> </a:t>
            </a:r>
            <a:r>
              <a:rPr lang="ru-RU" sz="3600" b="0" i="0" dirty="0" err="1">
                <a:solidFill>
                  <a:schemeClr val="tx1"/>
                </a:solidFill>
                <a:effectLst/>
                <a:latin typeface="Times New Roman" panose="02020603050405020304" pitchFamily="18" charset="0"/>
              </a:rPr>
              <a:t>өндірісті</a:t>
            </a:r>
            <a:r>
              <a:rPr lang="ru-RU" sz="3600" b="0" i="0" dirty="0">
                <a:solidFill>
                  <a:schemeClr val="tx1"/>
                </a:solidFill>
                <a:effectLst/>
                <a:latin typeface="Times New Roman" panose="02020603050405020304" pitchFamily="18" charset="0"/>
              </a:rPr>
              <a:t> </a:t>
            </a:r>
            <a:r>
              <a:rPr lang="ru-RU" sz="3600" b="0" i="0" dirty="0" err="1">
                <a:solidFill>
                  <a:schemeClr val="tx1"/>
                </a:solidFill>
                <a:effectLst/>
                <a:latin typeface="Times New Roman" panose="02020603050405020304" pitchFamily="18" charset="0"/>
              </a:rPr>
              <a:t>кеңейту.Осы</a:t>
            </a:r>
            <a:r>
              <a:rPr lang="ru-RU" sz="3600" b="0" i="0" dirty="0">
                <a:solidFill>
                  <a:schemeClr val="tx1"/>
                </a:solidFill>
                <a:effectLst/>
                <a:latin typeface="Times New Roman" panose="02020603050405020304" pitchFamily="18" charset="0"/>
              </a:rPr>
              <a:t> </a:t>
            </a:r>
            <a:r>
              <a:rPr lang="ru-RU" sz="3600" b="0" i="0" dirty="0" err="1">
                <a:solidFill>
                  <a:schemeClr val="tx1"/>
                </a:solidFill>
                <a:effectLst/>
                <a:latin typeface="Times New Roman" panose="02020603050405020304" pitchFamily="18" charset="0"/>
              </a:rPr>
              <a:t>жоспарларды</a:t>
            </a:r>
            <a:r>
              <a:rPr lang="ru-RU" sz="3600" b="0" i="0" dirty="0">
                <a:solidFill>
                  <a:schemeClr val="tx1"/>
                </a:solidFill>
                <a:effectLst/>
                <a:latin typeface="Times New Roman" panose="02020603050405020304" pitchFamily="18" charset="0"/>
              </a:rPr>
              <a:t> </a:t>
            </a:r>
            <a:r>
              <a:rPr lang="ru-RU" sz="3600" b="0" i="0" dirty="0" err="1">
                <a:solidFill>
                  <a:schemeClr val="tx1"/>
                </a:solidFill>
                <a:effectLst/>
                <a:latin typeface="Times New Roman" panose="02020603050405020304" pitchFamily="18" charset="0"/>
              </a:rPr>
              <a:t>орындау</a:t>
            </a:r>
            <a:r>
              <a:rPr lang="ru-RU" sz="3600" b="0" i="0" dirty="0">
                <a:solidFill>
                  <a:schemeClr val="tx1"/>
                </a:solidFill>
                <a:effectLst/>
                <a:latin typeface="Times New Roman" panose="02020603050405020304" pitchFamily="18" charset="0"/>
              </a:rPr>
              <a:t> </a:t>
            </a:r>
            <a:r>
              <a:rPr lang="ru-RU" sz="3600" b="0" i="0" dirty="0" err="1">
                <a:solidFill>
                  <a:schemeClr val="tx1"/>
                </a:solidFill>
                <a:effectLst/>
                <a:latin typeface="Times New Roman" panose="02020603050405020304" pitchFamily="18" charset="0"/>
              </a:rPr>
              <a:t>үшін</a:t>
            </a:r>
            <a:r>
              <a:rPr lang="ru-RU" sz="3600" b="0" i="0" dirty="0">
                <a:solidFill>
                  <a:schemeClr val="tx1"/>
                </a:solidFill>
                <a:effectLst/>
                <a:latin typeface="Times New Roman" panose="02020603050405020304" pitchFamily="18" charset="0"/>
              </a:rPr>
              <a:t> </a:t>
            </a:r>
            <a:r>
              <a:rPr lang="ru-RU" sz="3600" b="0" i="0" dirty="0" err="1">
                <a:solidFill>
                  <a:schemeClr val="tx1"/>
                </a:solidFill>
                <a:effectLst/>
                <a:latin typeface="Times New Roman" panose="02020603050405020304" pitchFamily="18" charset="0"/>
              </a:rPr>
              <a:t>кәсіпорын</a:t>
            </a:r>
            <a:r>
              <a:rPr lang="ru-RU" sz="3600" b="0" i="0" dirty="0">
                <a:solidFill>
                  <a:schemeClr val="tx1"/>
                </a:solidFill>
                <a:effectLst/>
                <a:latin typeface="Times New Roman" panose="02020603050405020304" pitchFamily="18" charset="0"/>
              </a:rPr>
              <a:t> </a:t>
            </a:r>
            <a:r>
              <a:rPr lang="ru-RU" sz="3600" b="0" i="0" dirty="0" err="1">
                <a:solidFill>
                  <a:schemeClr val="tx1"/>
                </a:solidFill>
                <a:effectLst/>
                <a:latin typeface="Times New Roman" panose="02020603050405020304" pitchFamily="18" charset="0"/>
              </a:rPr>
              <a:t>ұзақ</a:t>
            </a:r>
            <a:r>
              <a:rPr lang="ru-RU" sz="3600" b="0" i="0" dirty="0">
                <a:solidFill>
                  <a:schemeClr val="tx1"/>
                </a:solidFill>
                <a:effectLst/>
                <a:latin typeface="Times New Roman" panose="02020603050405020304" pitchFamily="18" charset="0"/>
              </a:rPr>
              <a:t> </a:t>
            </a:r>
            <a:r>
              <a:rPr lang="ru-RU" sz="3600" b="0" i="0" dirty="0" err="1">
                <a:solidFill>
                  <a:schemeClr val="tx1"/>
                </a:solidFill>
                <a:effectLst/>
                <a:latin typeface="Times New Roman" panose="02020603050405020304" pitchFamily="18" charset="0"/>
              </a:rPr>
              <a:t>мерзімді</a:t>
            </a:r>
            <a:r>
              <a:rPr lang="ru-RU" sz="3600" b="0" i="0" dirty="0">
                <a:solidFill>
                  <a:schemeClr val="tx1"/>
                </a:solidFill>
                <a:effectLst/>
                <a:latin typeface="Times New Roman" panose="02020603050405020304" pitchFamily="18" charset="0"/>
              </a:rPr>
              <a:t> даму </a:t>
            </a:r>
            <a:r>
              <a:rPr lang="ru-RU" sz="3600" b="0" i="0" dirty="0" err="1">
                <a:solidFill>
                  <a:schemeClr val="tx1"/>
                </a:solidFill>
                <a:effectLst/>
                <a:latin typeface="Times New Roman" panose="02020603050405020304" pitchFamily="18" charset="0"/>
              </a:rPr>
              <a:t>стратегиясын</a:t>
            </a:r>
            <a:r>
              <a:rPr lang="ru-RU" sz="3600" b="0" i="0" dirty="0">
                <a:solidFill>
                  <a:schemeClr val="tx1"/>
                </a:solidFill>
                <a:effectLst/>
                <a:latin typeface="Times New Roman" panose="02020603050405020304" pitchFamily="18" charset="0"/>
              </a:rPr>
              <a:t> </a:t>
            </a:r>
            <a:r>
              <a:rPr lang="ru-RU" sz="3600" b="0" i="0" dirty="0" err="1">
                <a:solidFill>
                  <a:schemeClr val="tx1"/>
                </a:solidFill>
                <a:effectLst/>
                <a:latin typeface="Times New Roman" panose="02020603050405020304" pitchFamily="18" charset="0"/>
              </a:rPr>
              <a:t>жасайды</a:t>
            </a:r>
            <a:r>
              <a:rPr lang="ru-RU" sz="3600" b="0" i="0" dirty="0">
                <a:solidFill>
                  <a:schemeClr val="tx1"/>
                </a:solidFill>
                <a:effectLst/>
                <a:latin typeface="Times New Roman" panose="02020603050405020304" pitchFamily="18" charset="0"/>
              </a:rPr>
              <a:t>.</a:t>
            </a:r>
            <a:endParaRPr lang="ru-KZ" sz="3600" dirty="0">
              <a:solidFill>
                <a:schemeClr val="tx1"/>
              </a:solidFill>
            </a:endParaRPr>
          </a:p>
        </p:txBody>
      </p:sp>
    </p:spTree>
    <p:extLst>
      <p:ext uri="{BB962C8B-B14F-4D97-AF65-F5344CB8AC3E}">
        <p14:creationId xmlns:p14="http://schemas.microsoft.com/office/powerpoint/2010/main" val="30357388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C162DF2A-64D1-4AA9-BA42-8A4063EADE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61999"/>
            <a:ext cx="9141619" cy="5334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a:extLst>
              <a:ext uri="{FF2B5EF4-FFF2-40B4-BE49-F238E27FC236}">
                <a16:creationId xmlns:a16="http://schemas.microsoft.com/office/drawing/2014/main" id="{5D7C1373-63AF-4A75-909E-990E0535667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270263" y="761999"/>
            <a:ext cx="2925318" cy="5334001"/>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useBgFill="1">
        <p:nvSpPr>
          <p:cNvPr id="11" name="Rectangle 10">
            <a:extLst>
              <a:ext uri="{FF2B5EF4-FFF2-40B4-BE49-F238E27FC236}">
                <a16:creationId xmlns:a16="http://schemas.microsoft.com/office/drawing/2014/main" id="{5E58EE06-9B03-4D70-A63C-13660A9C8F3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a:extLst>
              <a:ext uri="{FF2B5EF4-FFF2-40B4-BE49-F238E27FC236}">
                <a16:creationId xmlns:a16="http://schemas.microsoft.com/office/drawing/2014/main" id="{520A257B-6D54-40C8-8E37-BA113BEB881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61999"/>
            <a:ext cx="2925318" cy="5334001"/>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a:extLst>
              <a:ext uri="{FF2B5EF4-FFF2-40B4-BE49-F238E27FC236}">
                <a16:creationId xmlns:a16="http://schemas.microsoft.com/office/drawing/2014/main" id="{EF92EDE9-7E29-473D-8499-DB2B5854103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0381" y="761999"/>
            <a:ext cx="9141619" cy="5334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Заголовок 1">
            <a:extLst>
              <a:ext uri="{FF2B5EF4-FFF2-40B4-BE49-F238E27FC236}">
                <a16:creationId xmlns:a16="http://schemas.microsoft.com/office/drawing/2014/main" id="{F3FF1A83-CB0D-BB58-CA4D-8AA4EFE7BEBB}"/>
              </a:ext>
            </a:extLst>
          </p:cNvPr>
          <p:cNvSpPr>
            <a:spLocks noGrp="1"/>
          </p:cNvSpPr>
          <p:nvPr>
            <p:ph type="title"/>
          </p:nvPr>
        </p:nvSpPr>
        <p:spPr>
          <a:xfrm>
            <a:off x="3372114" y="1083731"/>
            <a:ext cx="8184221" cy="4758797"/>
          </a:xfrm>
        </p:spPr>
        <p:txBody>
          <a:bodyPr vert="horz" lIns="91440" tIns="45720" rIns="91440" bIns="45720" rtlCol="0" anchor="ctr">
            <a:normAutofit/>
          </a:bodyPr>
          <a:lstStyle/>
          <a:p>
            <a:r>
              <a:rPr lang="en-US" sz="4500" b="1" i="0" spc="-100" dirty="0" err="1">
                <a:solidFill>
                  <a:schemeClr val="bg1"/>
                </a:solidFill>
                <a:effectLst/>
                <a:latin typeface="Times New Roman" panose="02020603050405020304" pitchFamily="18" charset="0"/>
                <a:cs typeface="Times New Roman" panose="02020603050405020304" pitchFamily="18" charset="0"/>
              </a:rPr>
              <a:t>Диверсификация</a:t>
            </a:r>
            <a:r>
              <a:rPr lang="en-US" sz="4500" b="1" i="0" spc="-100" dirty="0">
                <a:solidFill>
                  <a:schemeClr val="bg1"/>
                </a:solidFill>
                <a:effectLst/>
                <a:latin typeface="Times New Roman" panose="02020603050405020304" pitchFamily="18" charset="0"/>
                <a:cs typeface="Times New Roman" panose="02020603050405020304" pitchFamily="18" charset="0"/>
              </a:rPr>
              <a:t> – </a:t>
            </a:r>
            <a:r>
              <a:rPr lang="en-US" sz="4500" b="0" i="0" spc="-100" dirty="0" err="1">
                <a:solidFill>
                  <a:schemeClr val="bg1"/>
                </a:solidFill>
                <a:effectLst/>
                <a:latin typeface="Times New Roman" panose="02020603050405020304" pitchFamily="18" charset="0"/>
                <a:cs typeface="Times New Roman" panose="02020603050405020304" pitchFamily="18" charset="0"/>
              </a:rPr>
              <a:t>капитал</a:t>
            </a:r>
            <a:r>
              <a:rPr lang="en-US" sz="4500" b="0" i="0" spc="-100" dirty="0">
                <a:solidFill>
                  <a:schemeClr val="bg1"/>
                </a:solidFill>
                <a:effectLst/>
                <a:latin typeface="Times New Roman" panose="02020603050405020304" pitchFamily="18" charset="0"/>
                <a:cs typeface="Times New Roman" panose="02020603050405020304" pitchFamily="18" charset="0"/>
              </a:rPr>
              <a:t> </a:t>
            </a:r>
            <a:r>
              <a:rPr lang="en-US" sz="4500" b="0" i="0" spc="-100" dirty="0" err="1">
                <a:solidFill>
                  <a:schemeClr val="bg1"/>
                </a:solidFill>
                <a:effectLst/>
                <a:latin typeface="Times New Roman" panose="02020603050405020304" pitchFamily="18" charset="0"/>
                <a:cs typeface="Times New Roman" panose="02020603050405020304" pitchFamily="18" charset="0"/>
              </a:rPr>
              <a:t>мен</a:t>
            </a:r>
            <a:r>
              <a:rPr lang="en-US" sz="4500" b="0" i="0" spc="-100" dirty="0">
                <a:solidFill>
                  <a:schemeClr val="bg1"/>
                </a:solidFill>
                <a:effectLst/>
                <a:latin typeface="Times New Roman" panose="02020603050405020304" pitchFamily="18" charset="0"/>
                <a:cs typeface="Times New Roman" panose="02020603050405020304" pitchFamily="18" charset="0"/>
              </a:rPr>
              <a:t> </a:t>
            </a:r>
            <a:r>
              <a:rPr lang="en-US" sz="4500" b="0" i="0" spc="-100" dirty="0" err="1">
                <a:solidFill>
                  <a:schemeClr val="bg1"/>
                </a:solidFill>
                <a:effectLst/>
                <a:latin typeface="Times New Roman" panose="02020603050405020304" pitchFamily="18" charset="0"/>
                <a:cs typeface="Times New Roman" panose="02020603050405020304" pitchFamily="18" charset="0"/>
              </a:rPr>
              <a:t>табыстың</a:t>
            </a:r>
            <a:r>
              <a:rPr lang="en-US" sz="4500" b="0" i="0" spc="-100" dirty="0">
                <a:solidFill>
                  <a:schemeClr val="bg1"/>
                </a:solidFill>
                <a:effectLst/>
                <a:latin typeface="Times New Roman" panose="02020603050405020304" pitchFamily="18" charset="0"/>
                <a:cs typeface="Times New Roman" panose="02020603050405020304" pitchFamily="18" charset="0"/>
              </a:rPr>
              <a:t> </a:t>
            </a:r>
            <a:r>
              <a:rPr lang="en-US" sz="4500" b="0" i="0" spc="-100" dirty="0" err="1">
                <a:solidFill>
                  <a:schemeClr val="bg1"/>
                </a:solidFill>
                <a:effectLst/>
                <a:latin typeface="Times New Roman" panose="02020603050405020304" pitchFamily="18" charset="0"/>
                <a:cs typeface="Times New Roman" panose="02020603050405020304" pitchFamily="18" charset="0"/>
              </a:rPr>
              <a:t>тиімділігін</a:t>
            </a:r>
            <a:r>
              <a:rPr lang="en-US" sz="4500" b="0" i="0" spc="-100" dirty="0">
                <a:solidFill>
                  <a:schemeClr val="bg1"/>
                </a:solidFill>
                <a:effectLst/>
                <a:latin typeface="Times New Roman" panose="02020603050405020304" pitchFamily="18" charset="0"/>
                <a:cs typeface="Times New Roman" panose="02020603050405020304" pitchFamily="18" charset="0"/>
              </a:rPr>
              <a:t> </a:t>
            </a:r>
            <a:r>
              <a:rPr lang="en-US" sz="4500" b="0" i="0" spc="-100" dirty="0" err="1">
                <a:solidFill>
                  <a:schemeClr val="bg1"/>
                </a:solidFill>
                <a:effectLst/>
                <a:latin typeface="Times New Roman" panose="02020603050405020304" pitchFamily="18" charset="0"/>
                <a:cs typeface="Times New Roman" panose="02020603050405020304" pitchFamily="18" charset="0"/>
              </a:rPr>
              <a:t>жоғалту</a:t>
            </a:r>
            <a:r>
              <a:rPr lang="en-US" sz="4500" b="0" i="0" spc="-100" dirty="0">
                <a:solidFill>
                  <a:schemeClr val="bg1"/>
                </a:solidFill>
                <a:effectLst/>
                <a:latin typeface="Times New Roman" panose="02020603050405020304" pitchFamily="18" charset="0"/>
                <a:cs typeface="Times New Roman" panose="02020603050405020304" pitchFamily="18" charset="0"/>
              </a:rPr>
              <a:t> </a:t>
            </a:r>
            <a:r>
              <a:rPr lang="en-US" sz="4500" b="0" i="0" spc="-100" dirty="0" err="1">
                <a:solidFill>
                  <a:schemeClr val="bg1"/>
                </a:solidFill>
                <a:effectLst/>
                <a:latin typeface="Times New Roman" panose="02020603050405020304" pitchFamily="18" charset="0"/>
                <a:cs typeface="Times New Roman" panose="02020603050405020304" pitchFamily="18" charset="0"/>
              </a:rPr>
              <a:t>тәуекелімен</a:t>
            </a:r>
            <a:r>
              <a:rPr lang="en-US" sz="4500" b="0" i="0" spc="-100" dirty="0">
                <a:solidFill>
                  <a:schemeClr val="bg1"/>
                </a:solidFill>
                <a:effectLst/>
                <a:latin typeface="Times New Roman" panose="02020603050405020304" pitchFamily="18" charset="0"/>
                <a:cs typeface="Times New Roman" panose="02020603050405020304" pitchFamily="18" charset="0"/>
              </a:rPr>
              <a:t> </a:t>
            </a:r>
            <a:r>
              <a:rPr lang="en-US" sz="4500" b="0" i="0" spc="-100" dirty="0" err="1">
                <a:solidFill>
                  <a:schemeClr val="bg1"/>
                </a:solidFill>
                <a:effectLst/>
                <a:latin typeface="Times New Roman" panose="02020603050405020304" pitchFamily="18" charset="0"/>
                <a:cs typeface="Times New Roman" panose="02020603050405020304" pitchFamily="18" charset="0"/>
              </a:rPr>
              <a:t>инвестицияланған</a:t>
            </a:r>
            <a:r>
              <a:rPr lang="en-US" sz="4500" b="0" i="0" spc="-100" dirty="0">
                <a:solidFill>
                  <a:schemeClr val="bg1"/>
                </a:solidFill>
                <a:effectLst/>
                <a:latin typeface="Times New Roman" panose="02020603050405020304" pitchFamily="18" charset="0"/>
                <a:cs typeface="Times New Roman" panose="02020603050405020304" pitchFamily="18" charset="0"/>
              </a:rPr>
              <a:t> </a:t>
            </a:r>
            <a:r>
              <a:rPr lang="en-US" sz="4500" b="0" i="0" spc="-100" dirty="0" err="1">
                <a:solidFill>
                  <a:schemeClr val="bg1"/>
                </a:solidFill>
                <a:effectLst/>
                <a:latin typeface="Times New Roman" panose="02020603050405020304" pitchFamily="18" charset="0"/>
                <a:cs typeface="Times New Roman" panose="02020603050405020304" pitchFamily="18" charset="0"/>
              </a:rPr>
              <a:t>және</a:t>
            </a:r>
            <a:r>
              <a:rPr lang="en-US" sz="4500" b="0" i="0" spc="-100" dirty="0">
                <a:solidFill>
                  <a:schemeClr val="bg1"/>
                </a:solidFill>
                <a:effectLst/>
                <a:latin typeface="Times New Roman" panose="02020603050405020304" pitchFamily="18" charset="0"/>
                <a:cs typeface="Times New Roman" panose="02020603050405020304" pitchFamily="18" charset="0"/>
              </a:rPr>
              <a:t> </a:t>
            </a:r>
            <a:r>
              <a:rPr lang="en-US" sz="4500" b="0" i="0" spc="-100" dirty="0" err="1">
                <a:solidFill>
                  <a:schemeClr val="bg1"/>
                </a:solidFill>
                <a:effectLst/>
                <a:latin typeface="Times New Roman" panose="02020603050405020304" pitchFamily="18" charset="0"/>
                <a:cs typeface="Times New Roman" panose="02020603050405020304" pitchFamily="18" charset="0"/>
              </a:rPr>
              <a:t>басқа</a:t>
            </a:r>
            <a:r>
              <a:rPr lang="en-US" sz="4500" b="0" i="0" spc="-100" dirty="0">
                <a:solidFill>
                  <a:schemeClr val="bg1"/>
                </a:solidFill>
                <a:effectLst/>
                <a:latin typeface="Times New Roman" panose="02020603050405020304" pitchFamily="18" charset="0"/>
                <a:cs typeface="Times New Roman" panose="02020603050405020304" pitchFamily="18" charset="0"/>
              </a:rPr>
              <a:t> </a:t>
            </a:r>
            <a:r>
              <a:rPr lang="en-US" sz="4500" b="0" i="0" spc="-100" dirty="0" err="1">
                <a:solidFill>
                  <a:schemeClr val="bg1"/>
                </a:solidFill>
                <a:effectLst/>
                <a:latin typeface="Times New Roman" panose="02020603050405020304" pitchFamily="18" charset="0"/>
                <a:cs typeface="Times New Roman" panose="02020603050405020304" pitchFamily="18" charset="0"/>
              </a:rPr>
              <a:t>жолмен</a:t>
            </a:r>
            <a:r>
              <a:rPr lang="en-US" sz="4500" b="0" i="0" spc="-100" dirty="0">
                <a:solidFill>
                  <a:schemeClr val="bg1"/>
                </a:solidFill>
                <a:effectLst/>
                <a:latin typeface="Times New Roman" panose="02020603050405020304" pitchFamily="18" charset="0"/>
                <a:cs typeface="Times New Roman" panose="02020603050405020304" pitchFamily="18" charset="0"/>
              </a:rPr>
              <a:t> </a:t>
            </a:r>
            <a:r>
              <a:rPr lang="en-US" sz="4500" b="0" i="0" spc="-100" dirty="0" err="1">
                <a:solidFill>
                  <a:schemeClr val="bg1"/>
                </a:solidFill>
                <a:effectLst/>
                <a:latin typeface="Times New Roman" panose="02020603050405020304" pitchFamily="18" charset="0"/>
                <a:cs typeface="Times New Roman" panose="02020603050405020304" pitchFamily="18" charset="0"/>
              </a:rPr>
              <a:t>кәсіпорынға</a:t>
            </a:r>
            <a:r>
              <a:rPr lang="en-US" sz="4500" b="0" i="0" spc="-100" dirty="0">
                <a:solidFill>
                  <a:schemeClr val="bg1"/>
                </a:solidFill>
                <a:effectLst/>
                <a:latin typeface="Times New Roman" panose="02020603050405020304" pitchFamily="18" charset="0"/>
                <a:cs typeface="Times New Roman" panose="02020603050405020304" pitchFamily="18" charset="0"/>
              </a:rPr>
              <a:t> </a:t>
            </a:r>
            <a:r>
              <a:rPr lang="en-US" sz="4500" b="0" i="0" spc="-100" dirty="0" err="1">
                <a:solidFill>
                  <a:schemeClr val="bg1"/>
                </a:solidFill>
                <a:effectLst/>
                <a:latin typeface="Times New Roman" panose="02020603050405020304" pitchFamily="18" charset="0"/>
                <a:cs typeface="Times New Roman" panose="02020603050405020304" pitchFamily="18" charset="0"/>
              </a:rPr>
              <a:t>түскен</a:t>
            </a:r>
            <a:r>
              <a:rPr lang="en-US" sz="4500" b="0" i="0" spc="-100" dirty="0">
                <a:solidFill>
                  <a:schemeClr val="bg1"/>
                </a:solidFill>
                <a:effectLst/>
                <a:latin typeface="Times New Roman" panose="02020603050405020304" pitchFamily="18" charset="0"/>
                <a:cs typeface="Times New Roman" panose="02020603050405020304" pitchFamily="18" charset="0"/>
              </a:rPr>
              <a:t> </a:t>
            </a:r>
            <a:r>
              <a:rPr lang="en-US" sz="4500" b="0" i="0" spc="-100" dirty="0" err="1">
                <a:solidFill>
                  <a:schemeClr val="bg1"/>
                </a:solidFill>
                <a:effectLst/>
                <a:latin typeface="Times New Roman" panose="02020603050405020304" pitchFamily="18" charset="0"/>
                <a:cs typeface="Times New Roman" panose="02020603050405020304" pitchFamily="18" charset="0"/>
              </a:rPr>
              <a:t>қаражатты</a:t>
            </a:r>
            <a:r>
              <a:rPr lang="en-US" sz="4500" b="0" i="0" spc="-100" dirty="0">
                <a:solidFill>
                  <a:schemeClr val="bg1"/>
                </a:solidFill>
                <a:effectLst/>
                <a:latin typeface="Times New Roman" panose="02020603050405020304" pitchFamily="18" charset="0"/>
                <a:cs typeface="Times New Roman" panose="02020603050405020304" pitchFamily="18" charset="0"/>
              </a:rPr>
              <a:t> </a:t>
            </a:r>
            <a:r>
              <a:rPr lang="en-US" sz="4500" b="0" i="0" spc="-100" dirty="0" err="1">
                <a:solidFill>
                  <a:schemeClr val="bg1"/>
                </a:solidFill>
                <a:effectLst/>
                <a:latin typeface="Times New Roman" panose="02020603050405020304" pitchFamily="18" charset="0"/>
                <a:cs typeface="Times New Roman" panose="02020603050405020304" pitchFamily="18" charset="0"/>
              </a:rPr>
              <a:t>бірнеше</a:t>
            </a:r>
            <a:r>
              <a:rPr lang="en-US" sz="4500" b="0" i="0" spc="-100" dirty="0">
                <a:solidFill>
                  <a:schemeClr val="bg1"/>
                </a:solidFill>
                <a:effectLst/>
                <a:latin typeface="Times New Roman" panose="02020603050405020304" pitchFamily="18" charset="0"/>
                <a:cs typeface="Times New Roman" panose="02020603050405020304" pitchFamily="18" charset="0"/>
              </a:rPr>
              <a:t> </a:t>
            </a:r>
            <a:r>
              <a:rPr lang="en-US" sz="4500" b="0" i="0" spc="-100" dirty="0" err="1">
                <a:solidFill>
                  <a:schemeClr val="bg1"/>
                </a:solidFill>
                <a:effectLst/>
                <a:latin typeface="Times New Roman" panose="02020603050405020304" pitchFamily="18" charset="0"/>
                <a:cs typeface="Times New Roman" panose="02020603050405020304" pitchFamily="18" charset="0"/>
              </a:rPr>
              <a:t>обьектілер</a:t>
            </a:r>
            <a:r>
              <a:rPr lang="en-US" sz="4500" b="0" i="0" spc="-100" dirty="0">
                <a:solidFill>
                  <a:schemeClr val="bg1"/>
                </a:solidFill>
                <a:effectLst/>
                <a:latin typeface="Times New Roman" panose="02020603050405020304" pitchFamily="18" charset="0"/>
                <a:cs typeface="Times New Roman" panose="02020603050405020304" pitchFamily="18" charset="0"/>
              </a:rPr>
              <a:t> </a:t>
            </a:r>
            <a:r>
              <a:rPr lang="en-US" sz="4500" b="0" i="0" spc="-100" dirty="0" err="1">
                <a:solidFill>
                  <a:schemeClr val="bg1"/>
                </a:solidFill>
                <a:effectLst/>
                <a:latin typeface="Times New Roman" panose="02020603050405020304" pitchFamily="18" charset="0"/>
                <a:cs typeface="Times New Roman" panose="02020603050405020304" pitchFamily="18" charset="0"/>
              </a:rPr>
              <a:t>арасында</a:t>
            </a:r>
            <a:r>
              <a:rPr lang="en-US" sz="4500" b="0" i="0" spc="-100" dirty="0">
                <a:solidFill>
                  <a:schemeClr val="bg1"/>
                </a:solidFill>
                <a:effectLst/>
                <a:latin typeface="Times New Roman" panose="02020603050405020304" pitchFamily="18" charset="0"/>
                <a:cs typeface="Times New Roman" panose="02020603050405020304" pitchFamily="18" charset="0"/>
              </a:rPr>
              <a:t> </a:t>
            </a:r>
            <a:r>
              <a:rPr lang="en-US" sz="4500" b="0" i="0" spc="-100" dirty="0" err="1">
                <a:solidFill>
                  <a:schemeClr val="bg1"/>
                </a:solidFill>
                <a:effectLst/>
                <a:latin typeface="Times New Roman" panose="02020603050405020304" pitchFamily="18" charset="0"/>
                <a:cs typeface="Times New Roman" panose="02020603050405020304" pitchFamily="18" charset="0"/>
              </a:rPr>
              <a:t>бөлу</a:t>
            </a:r>
            <a:r>
              <a:rPr lang="en-US" sz="4500" b="0" i="0" spc="-100" dirty="0">
                <a:solidFill>
                  <a:schemeClr val="bg1"/>
                </a:solidFill>
                <a:effectLst/>
                <a:latin typeface="Times New Roman" panose="02020603050405020304" pitchFamily="18" charset="0"/>
                <a:cs typeface="Times New Roman" panose="02020603050405020304" pitchFamily="18" charset="0"/>
              </a:rPr>
              <a:t>.</a:t>
            </a:r>
            <a:endParaRPr lang="en-US" sz="4500" spc="-100"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82498503"/>
      </p:ext>
    </p:extLst>
  </p:cSld>
  <p:clrMapOvr>
    <a:overrideClrMapping bg1="dk1" tx1="lt1" bg2="dk2" tx2="lt2" accent1="accent1" accent2="accent2" accent3="accent3" accent4="accent4" accent5="accent5" accent6="accent6" hlink="hlink" folHlink="folHlink"/>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9" name="Rectangle 6">
            <a:extLst>
              <a:ext uri="{FF2B5EF4-FFF2-40B4-BE49-F238E27FC236}">
                <a16:creationId xmlns:a16="http://schemas.microsoft.com/office/drawing/2014/main" id="{C162DF2A-64D1-4AA9-BA42-8A4063EADE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61999"/>
            <a:ext cx="9141619" cy="5334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Rectangle 8">
            <a:extLst>
              <a:ext uri="{FF2B5EF4-FFF2-40B4-BE49-F238E27FC236}">
                <a16:creationId xmlns:a16="http://schemas.microsoft.com/office/drawing/2014/main" id="{5D7C1373-63AF-4A75-909E-990E0535667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270263" y="761999"/>
            <a:ext cx="2925318" cy="5334001"/>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useBgFill="1">
        <p:nvSpPr>
          <p:cNvPr id="21" name="Rectangle 10">
            <a:extLst>
              <a:ext uri="{FF2B5EF4-FFF2-40B4-BE49-F238E27FC236}">
                <a16:creationId xmlns:a16="http://schemas.microsoft.com/office/drawing/2014/main" id="{827C386B-FBEE-434F-B519-2A935AF426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Заголовок 1">
            <a:extLst>
              <a:ext uri="{FF2B5EF4-FFF2-40B4-BE49-F238E27FC236}">
                <a16:creationId xmlns:a16="http://schemas.microsoft.com/office/drawing/2014/main" id="{32F7CA76-E6B2-904B-8E23-CE8889F60C7F}"/>
              </a:ext>
            </a:extLst>
          </p:cNvPr>
          <p:cNvSpPr>
            <a:spLocks noGrp="1"/>
          </p:cNvSpPr>
          <p:nvPr>
            <p:ph type="title"/>
          </p:nvPr>
        </p:nvSpPr>
        <p:spPr>
          <a:xfrm>
            <a:off x="1341140" y="772832"/>
            <a:ext cx="7954111" cy="4882900"/>
          </a:xfrm>
        </p:spPr>
        <p:txBody>
          <a:bodyPr vert="horz" lIns="91440" tIns="45720" rIns="91440" bIns="45720" rtlCol="0" anchor="b">
            <a:noAutofit/>
          </a:bodyPr>
          <a:lstStyle/>
          <a:p>
            <a:r>
              <a:rPr lang="en-US" sz="4800" b="1" i="0" spc="-100" dirty="0" err="1">
                <a:solidFill>
                  <a:schemeClr val="tx1"/>
                </a:solidFill>
                <a:effectLst/>
                <a:latin typeface="Times New Roman" panose="02020603050405020304" pitchFamily="18" charset="0"/>
                <a:cs typeface="Times New Roman" panose="02020603050405020304" pitchFamily="18" charset="0"/>
              </a:rPr>
              <a:t>Өндірістік</a:t>
            </a:r>
            <a:r>
              <a:rPr lang="en-US" sz="4800" b="1" i="0" spc="-100" dirty="0">
                <a:solidFill>
                  <a:schemeClr val="tx1"/>
                </a:solidFill>
                <a:effectLst/>
                <a:latin typeface="Times New Roman" panose="02020603050405020304" pitchFamily="18" charset="0"/>
                <a:cs typeface="Times New Roman" panose="02020603050405020304" pitchFamily="18" charset="0"/>
              </a:rPr>
              <a:t> </a:t>
            </a:r>
            <a:r>
              <a:rPr lang="en-US" sz="4800" b="1" i="0" spc="-100" dirty="0" err="1">
                <a:solidFill>
                  <a:schemeClr val="tx1"/>
                </a:solidFill>
                <a:effectLst/>
                <a:latin typeface="Times New Roman" panose="02020603050405020304" pitchFamily="18" charset="0"/>
                <a:cs typeface="Times New Roman" panose="02020603050405020304" pitchFamily="18" charset="0"/>
              </a:rPr>
              <a:t>диверсификация</a:t>
            </a:r>
            <a:r>
              <a:rPr lang="en-US" sz="4800" b="1" i="0" spc="-100" dirty="0">
                <a:solidFill>
                  <a:schemeClr val="tx1"/>
                </a:solidFill>
                <a:effectLst/>
                <a:latin typeface="Times New Roman" panose="02020603050405020304" pitchFamily="18" charset="0"/>
                <a:cs typeface="Times New Roman" panose="02020603050405020304" pitchFamily="18" charset="0"/>
              </a:rPr>
              <a:t> – </a:t>
            </a:r>
            <a:r>
              <a:rPr lang="en-US" sz="5400" b="0" i="0" spc="-100" dirty="0" err="1">
                <a:solidFill>
                  <a:schemeClr val="tx1"/>
                </a:solidFill>
                <a:effectLst/>
                <a:latin typeface="Times New Roman" panose="02020603050405020304" pitchFamily="18" charset="0"/>
                <a:cs typeface="Times New Roman" panose="02020603050405020304" pitchFamily="18" charset="0"/>
              </a:rPr>
              <a:t>бір</a:t>
            </a:r>
            <a:r>
              <a:rPr lang="en-US" sz="5400" b="0" i="0" spc="-100" dirty="0">
                <a:solidFill>
                  <a:schemeClr val="tx1"/>
                </a:solidFill>
                <a:effectLst/>
                <a:latin typeface="Times New Roman" panose="02020603050405020304" pitchFamily="18" charset="0"/>
                <a:cs typeface="Times New Roman" panose="02020603050405020304" pitchFamily="18" charset="0"/>
              </a:rPr>
              <a:t> </a:t>
            </a:r>
            <a:r>
              <a:rPr lang="en-US" sz="5400" b="0" i="0" spc="-100" dirty="0" err="1">
                <a:solidFill>
                  <a:schemeClr val="tx1"/>
                </a:solidFill>
                <a:effectLst/>
                <a:latin typeface="Times New Roman" panose="02020603050405020304" pitchFamily="18" charset="0"/>
                <a:cs typeface="Times New Roman" panose="02020603050405020304" pitchFamily="18" charset="0"/>
              </a:rPr>
              <a:t>уақытта</a:t>
            </a:r>
            <a:r>
              <a:rPr lang="en-US" sz="5400" b="0" i="0" spc="-100" dirty="0">
                <a:solidFill>
                  <a:schemeClr val="tx1"/>
                </a:solidFill>
                <a:effectLst/>
                <a:latin typeface="Times New Roman" panose="02020603050405020304" pitchFamily="18" charset="0"/>
                <a:cs typeface="Times New Roman" panose="02020603050405020304" pitchFamily="18" charset="0"/>
              </a:rPr>
              <a:t> </a:t>
            </a:r>
            <a:r>
              <a:rPr lang="en-US" sz="5400" b="0" i="0" spc="-100" dirty="0" err="1">
                <a:solidFill>
                  <a:schemeClr val="tx1"/>
                </a:solidFill>
                <a:effectLst/>
                <a:latin typeface="Times New Roman" panose="02020603050405020304" pitchFamily="18" charset="0"/>
                <a:cs typeface="Times New Roman" panose="02020603050405020304" pitchFamily="18" charset="0"/>
              </a:rPr>
              <a:t>бір</a:t>
            </a:r>
            <a:r>
              <a:rPr lang="en-US" sz="5400" b="0" i="0" spc="-100" dirty="0">
                <a:solidFill>
                  <a:schemeClr val="tx1"/>
                </a:solidFill>
                <a:effectLst/>
                <a:latin typeface="Times New Roman" panose="02020603050405020304" pitchFamily="18" charset="0"/>
                <a:cs typeface="Times New Roman" panose="02020603050405020304" pitchFamily="18" charset="0"/>
              </a:rPr>
              <a:t> – </a:t>
            </a:r>
            <a:r>
              <a:rPr lang="en-US" sz="5400" b="0" i="0" spc="-100" dirty="0" err="1">
                <a:solidFill>
                  <a:schemeClr val="tx1"/>
                </a:solidFill>
                <a:effectLst/>
                <a:latin typeface="Times New Roman" panose="02020603050405020304" pitchFamily="18" charset="0"/>
                <a:cs typeface="Times New Roman" panose="02020603050405020304" pitchFamily="18" charset="0"/>
              </a:rPr>
              <a:t>бірімен</a:t>
            </a:r>
            <a:r>
              <a:rPr lang="en-US" sz="5400" b="0" i="0" spc="-100" dirty="0">
                <a:solidFill>
                  <a:schemeClr val="tx1"/>
                </a:solidFill>
                <a:effectLst/>
                <a:latin typeface="Times New Roman" panose="02020603050405020304" pitchFamily="18" charset="0"/>
                <a:cs typeface="Times New Roman" panose="02020603050405020304" pitchFamily="18" charset="0"/>
              </a:rPr>
              <a:t> </a:t>
            </a:r>
            <a:r>
              <a:rPr lang="en-US" sz="5400" b="0" i="0" spc="-100" dirty="0" err="1">
                <a:solidFill>
                  <a:schemeClr val="tx1"/>
                </a:solidFill>
                <a:effectLst/>
                <a:latin typeface="Times New Roman" panose="02020603050405020304" pitchFamily="18" charset="0"/>
                <a:cs typeface="Times New Roman" panose="02020603050405020304" pitchFamily="18" charset="0"/>
              </a:rPr>
              <a:t>байланыссыз</a:t>
            </a:r>
            <a:r>
              <a:rPr lang="en-US" sz="5400" b="0" i="0" spc="-100" dirty="0">
                <a:solidFill>
                  <a:schemeClr val="tx1"/>
                </a:solidFill>
                <a:effectLst/>
                <a:latin typeface="Times New Roman" panose="02020603050405020304" pitchFamily="18" charset="0"/>
                <a:cs typeface="Times New Roman" panose="02020603050405020304" pitchFamily="18" charset="0"/>
              </a:rPr>
              <a:t> </a:t>
            </a:r>
            <a:r>
              <a:rPr lang="en-US" sz="5400" b="0" i="0" spc="-100" dirty="0" err="1">
                <a:solidFill>
                  <a:schemeClr val="tx1"/>
                </a:solidFill>
                <a:effectLst/>
                <a:latin typeface="Times New Roman" panose="02020603050405020304" pitchFamily="18" charset="0"/>
                <a:cs typeface="Times New Roman" panose="02020603050405020304" pitchFamily="18" charset="0"/>
              </a:rPr>
              <a:t>өнім</a:t>
            </a:r>
            <a:r>
              <a:rPr lang="en-US" sz="5400" b="0" i="0" spc="-100" dirty="0">
                <a:solidFill>
                  <a:schemeClr val="tx1"/>
                </a:solidFill>
                <a:effectLst/>
                <a:latin typeface="Times New Roman" panose="02020603050405020304" pitchFamily="18" charset="0"/>
                <a:cs typeface="Times New Roman" panose="02020603050405020304" pitchFamily="18" charset="0"/>
              </a:rPr>
              <a:t> </a:t>
            </a:r>
            <a:r>
              <a:rPr lang="en-US" sz="5400" b="0" i="0" spc="-100" dirty="0" err="1">
                <a:solidFill>
                  <a:schemeClr val="tx1"/>
                </a:solidFill>
                <a:effectLst/>
                <a:latin typeface="Times New Roman" panose="02020603050405020304" pitchFamily="18" charset="0"/>
                <a:cs typeface="Times New Roman" panose="02020603050405020304" pitchFamily="18" charset="0"/>
              </a:rPr>
              <a:t>түрлерін</a:t>
            </a:r>
            <a:r>
              <a:rPr lang="en-US" sz="5400" b="0" i="0" spc="-100" dirty="0">
                <a:solidFill>
                  <a:schemeClr val="tx1"/>
                </a:solidFill>
                <a:effectLst/>
                <a:latin typeface="Times New Roman" panose="02020603050405020304" pitchFamily="18" charset="0"/>
                <a:cs typeface="Times New Roman" panose="02020603050405020304" pitchFamily="18" charset="0"/>
              </a:rPr>
              <a:t> </a:t>
            </a:r>
            <a:r>
              <a:rPr lang="en-US" sz="5400" b="0" i="0" spc="-100" dirty="0" err="1">
                <a:solidFill>
                  <a:schemeClr val="tx1"/>
                </a:solidFill>
                <a:effectLst/>
                <a:latin typeface="Times New Roman" panose="02020603050405020304" pitchFamily="18" charset="0"/>
                <a:cs typeface="Times New Roman" panose="02020603050405020304" pitchFamily="18" charset="0"/>
              </a:rPr>
              <a:t>шығару</a:t>
            </a:r>
            <a:r>
              <a:rPr lang="en-US" sz="5400" b="0" i="0" spc="-100" dirty="0">
                <a:solidFill>
                  <a:schemeClr val="tx1"/>
                </a:solidFill>
                <a:effectLst/>
                <a:latin typeface="Times New Roman" panose="02020603050405020304" pitchFamily="18" charset="0"/>
                <a:cs typeface="Times New Roman" panose="02020603050405020304" pitchFamily="18" charset="0"/>
              </a:rPr>
              <a:t> </a:t>
            </a:r>
            <a:r>
              <a:rPr lang="en-US" sz="5400" b="0" i="0" spc="-100" dirty="0" err="1">
                <a:solidFill>
                  <a:schemeClr val="tx1"/>
                </a:solidFill>
                <a:effectLst/>
                <a:latin typeface="Times New Roman" panose="02020603050405020304" pitchFamily="18" charset="0"/>
                <a:cs typeface="Times New Roman" panose="02020603050405020304" pitchFamily="18" charset="0"/>
              </a:rPr>
              <a:t>және</a:t>
            </a:r>
            <a:r>
              <a:rPr lang="en-US" sz="5400" b="0" i="0" spc="-100" dirty="0">
                <a:solidFill>
                  <a:schemeClr val="tx1"/>
                </a:solidFill>
                <a:effectLst/>
                <a:latin typeface="Times New Roman" panose="02020603050405020304" pitchFamily="18" charset="0"/>
                <a:cs typeface="Times New Roman" panose="02020603050405020304" pitchFamily="18" charset="0"/>
              </a:rPr>
              <a:t> </a:t>
            </a:r>
            <a:r>
              <a:rPr lang="en-US" sz="5400" b="0" i="0" spc="-100" dirty="0" err="1">
                <a:solidFill>
                  <a:schemeClr val="tx1"/>
                </a:solidFill>
                <a:effectLst/>
                <a:latin typeface="Times New Roman" panose="02020603050405020304" pitchFamily="18" charset="0"/>
                <a:cs typeface="Times New Roman" panose="02020603050405020304" pitchFamily="18" charset="0"/>
              </a:rPr>
              <a:t>өнім</a:t>
            </a:r>
            <a:r>
              <a:rPr lang="en-US" sz="5400" b="0" i="0" spc="-100" dirty="0">
                <a:solidFill>
                  <a:schemeClr val="tx1"/>
                </a:solidFill>
                <a:effectLst/>
                <a:latin typeface="Times New Roman" panose="02020603050405020304" pitchFamily="18" charset="0"/>
                <a:cs typeface="Times New Roman" panose="02020603050405020304" pitchFamily="18" charset="0"/>
              </a:rPr>
              <a:t> </a:t>
            </a:r>
            <a:r>
              <a:rPr lang="en-US" sz="5400" b="0" i="0" spc="-100" dirty="0" err="1">
                <a:solidFill>
                  <a:schemeClr val="tx1"/>
                </a:solidFill>
                <a:effectLst/>
                <a:latin typeface="Times New Roman" panose="02020603050405020304" pitchFamily="18" charset="0"/>
                <a:cs typeface="Times New Roman" panose="02020603050405020304" pitchFamily="18" charset="0"/>
              </a:rPr>
              <a:t>ассортиментін</a:t>
            </a:r>
            <a:r>
              <a:rPr lang="en-US" sz="5400" b="0" i="0" spc="-100" dirty="0">
                <a:solidFill>
                  <a:schemeClr val="tx1"/>
                </a:solidFill>
                <a:effectLst/>
                <a:latin typeface="Times New Roman" panose="02020603050405020304" pitchFamily="18" charset="0"/>
                <a:cs typeface="Times New Roman" panose="02020603050405020304" pitchFamily="18" charset="0"/>
              </a:rPr>
              <a:t> </a:t>
            </a:r>
            <a:r>
              <a:rPr lang="en-US" sz="5400" b="0" i="0" spc="-100" dirty="0" err="1">
                <a:solidFill>
                  <a:schemeClr val="tx1"/>
                </a:solidFill>
                <a:effectLst/>
                <a:latin typeface="Times New Roman" panose="02020603050405020304" pitchFamily="18" charset="0"/>
                <a:cs typeface="Times New Roman" panose="02020603050405020304" pitchFamily="18" charset="0"/>
              </a:rPr>
              <a:t>кеңейту</a:t>
            </a:r>
            <a:r>
              <a:rPr lang="en-US" sz="5400" b="0" i="0" spc="-100" dirty="0">
                <a:solidFill>
                  <a:schemeClr val="tx1"/>
                </a:solidFill>
                <a:effectLst/>
                <a:latin typeface="Times New Roman" panose="02020603050405020304" pitchFamily="18" charset="0"/>
                <a:cs typeface="Times New Roman" panose="02020603050405020304" pitchFamily="18" charset="0"/>
              </a:rPr>
              <a:t>.</a:t>
            </a:r>
            <a:endParaRPr lang="en-US" sz="5400" spc="-100" dirty="0">
              <a:solidFill>
                <a:schemeClr val="tx1"/>
              </a:solidFill>
              <a:latin typeface="Times New Roman" panose="02020603050405020304" pitchFamily="18" charset="0"/>
              <a:cs typeface="Times New Roman" panose="02020603050405020304" pitchFamily="18" charset="0"/>
            </a:endParaRPr>
          </a:p>
        </p:txBody>
      </p:sp>
      <p:sp>
        <p:nvSpPr>
          <p:cNvPr id="22" name="Rectangle 12">
            <a:extLst>
              <a:ext uri="{FF2B5EF4-FFF2-40B4-BE49-F238E27FC236}">
                <a16:creationId xmlns:a16="http://schemas.microsoft.com/office/drawing/2014/main" id="{66085C62-ADF2-4CC0-B14D-F4B678F116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72832"/>
            <a:ext cx="1194619" cy="5330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3" name="Rectangle 14">
            <a:extLst>
              <a:ext uri="{FF2B5EF4-FFF2-40B4-BE49-F238E27FC236}">
                <a16:creationId xmlns:a16="http://schemas.microsoft.com/office/drawing/2014/main" id="{034EF5D1-2322-4C79-BA38-EDD477732A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416784" y="758952"/>
            <a:ext cx="2783126" cy="533095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964950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iterate>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7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C162DF2A-64D1-4AA9-BA42-8A4063EADE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61999"/>
            <a:ext cx="9141619" cy="5334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a:extLst>
              <a:ext uri="{FF2B5EF4-FFF2-40B4-BE49-F238E27FC236}">
                <a16:creationId xmlns:a16="http://schemas.microsoft.com/office/drawing/2014/main" id="{5D7C1373-63AF-4A75-909E-990E0535667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270263" y="761999"/>
            <a:ext cx="2925318" cy="5334001"/>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a:extLst>
              <a:ext uri="{FF2B5EF4-FFF2-40B4-BE49-F238E27FC236}">
                <a16:creationId xmlns:a16="http://schemas.microsoft.com/office/drawing/2014/main" id="{2F4AD318-2FB6-4C6E-931E-58E404FA18C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Freeform: Shape 14">
            <a:extLst>
              <a:ext uri="{FF2B5EF4-FFF2-40B4-BE49-F238E27FC236}">
                <a16:creationId xmlns:a16="http://schemas.microsoft.com/office/drawing/2014/main" id="{1A118E35-1CBF-4863-8497-F4DF1A166D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582" y="752748"/>
            <a:ext cx="1001483" cy="4744251"/>
          </a:xfrm>
          <a:custGeom>
            <a:avLst/>
            <a:gdLst>
              <a:gd name="connsiteX0" fmla="*/ 0 w 1001483"/>
              <a:gd name="connsiteY0" fmla="*/ 0 h 4744251"/>
              <a:gd name="connsiteX1" fmla="*/ 1001483 w 1001483"/>
              <a:gd name="connsiteY1" fmla="*/ 0 h 4744251"/>
              <a:gd name="connsiteX2" fmla="*/ 0 w 1001483"/>
              <a:gd name="connsiteY2" fmla="*/ 4744251 h 4744251"/>
            </a:gdLst>
            <a:ahLst/>
            <a:cxnLst>
              <a:cxn ang="0">
                <a:pos x="connsiteX0" y="connsiteY0"/>
              </a:cxn>
              <a:cxn ang="0">
                <a:pos x="connsiteX1" y="connsiteY1"/>
              </a:cxn>
              <a:cxn ang="0">
                <a:pos x="connsiteX2" y="connsiteY2"/>
              </a:cxn>
            </a:cxnLst>
            <a:rect l="l" t="t" r="r" b="b"/>
            <a:pathLst>
              <a:path w="1001483" h="4744251">
                <a:moveTo>
                  <a:pt x="0" y="0"/>
                </a:moveTo>
                <a:lnTo>
                  <a:pt x="1001483" y="0"/>
                </a:lnTo>
                <a:lnTo>
                  <a:pt x="0" y="4744251"/>
                </a:ln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Freeform: Shape 16">
            <a:extLst>
              <a:ext uri="{FF2B5EF4-FFF2-40B4-BE49-F238E27FC236}">
                <a16:creationId xmlns:a16="http://schemas.microsoft.com/office/drawing/2014/main" id="{6E187274-5DC2-4BE0-AF99-925D6D97355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987094" y="761999"/>
            <a:ext cx="4208489" cy="5334001"/>
          </a:xfrm>
          <a:custGeom>
            <a:avLst/>
            <a:gdLst>
              <a:gd name="connsiteX0" fmla="*/ 1015642 w 4208489"/>
              <a:gd name="connsiteY0" fmla="*/ 0 h 5334001"/>
              <a:gd name="connsiteX1" fmla="*/ 4208489 w 4208489"/>
              <a:gd name="connsiteY1" fmla="*/ 0 h 5334001"/>
              <a:gd name="connsiteX2" fmla="*/ 4208489 w 4208489"/>
              <a:gd name="connsiteY2" fmla="*/ 5334001 h 5334001"/>
              <a:gd name="connsiteX3" fmla="*/ 0 w 4208489"/>
              <a:gd name="connsiteY3" fmla="*/ 5334001 h 5334001"/>
            </a:gdLst>
            <a:ahLst/>
            <a:cxnLst>
              <a:cxn ang="0">
                <a:pos x="connsiteX0" y="connsiteY0"/>
              </a:cxn>
              <a:cxn ang="0">
                <a:pos x="connsiteX1" y="connsiteY1"/>
              </a:cxn>
              <a:cxn ang="0">
                <a:pos x="connsiteX2" y="connsiteY2"/>
              </a:cxn>
              <a:cxn ang="0">
                <a:pos x="connsiteX3" y="connsiteY3"/>
              </a:cxn>
            </a:cxnLst>
            <a:rect l="l" t="t" r="r" b="b"/>
            <a:pathLst>
              <a:path w="4208489" h="5334001">
                <a:moveTo>
                  <a:pt x="1015642" y="0"/>
                </a:moveTo>
                <a:lnTo>
                  <a:pt x="4208489" y="0"/>
                </a:lnTo>
                <a:lnTo>
                  <a:pt x="4208489" y="5334001"/>
                </a:lnTo>
                <a:lnTo>
                  <a:pt x="0" y="5334001"/>
                </a:ln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 name="Заголовок 3">
            <a:extLst>
              <a:ext uri="{FF2B5EF4-FFF2-40B4-BE49-F238E27FC236}">
                <a16:creationId xmlns:a16="http://schemas.microsoft.com/office/drawing/2014/main" id="{EB3EAA79-7FEF-FA6F-9012-6AA91B0B6E9D}"/>
              </a:ext>
            </a:extLst>
          </p:cNvPr>
          <p:cNvSpPr>
            <a:spLocks noGrp="1"/>
          </p:cNvSpPr>
          <p:nvPr>
            <p:ph type="title"/>
          </p:nvPr>
        </p:nvSpPr>
        <p:spPr>
          <a:xfrm>
            <a:off x="1069849" y="1298447"/>
            <a:ext cx="6917245" cy="4797553"/>
          </a:xfrm>
        </p:spPr>
        <p:txBody>
          <a:bodyPr vert="horz" lIns="91440" tIns="45720" rIns="91440" bIns="45720" rtlCol="0" anchor="ctr">
            <a:normAutofit/>
          </a:bodyPr>
          <a:lstStyle/>
          <a:p>
            <a:pPr algn="r"/>
            <a:r>
              <a:rPr lang="en-US" sz="3200" b="0" i="0" spc="-100" dirty="0" err="1">
                <a:solidFill>
                  <a:schemeClr val="bg1"/>
                </a:solidFill>
                <a:effectLst/>
                <a:latin typeface="Times New Roman" panose="02020603050405020304" pitchFamily="18" charset="0"/>
                <a:cs typeface="Times New Roman" panose="02020603050405020304" pitchFamily="18" charset="0"/>
              </a:rPr>
              <a:t>Өндірістік</a:t>
            </a:r>
            <a:r>
              <a:rPr lang="en-US" sz="3200" b="0" i="0" spc="-100" dirty="0">
                <a:solidFill>
                  <a:schemeClr val="bg1"/>
                </a:solidFill>
                <a:effectLst/>
                <a:latin typeface="Times New Roman" panose="02020603050405020304" pitchFamily="18" charset="0"/>
                <a:cs typeface="Times New Roman" panose="02020603050405020304" pitchFamily="18" charset="0"/>
              </a:rPr>
              <a:t> </a:t>
            </a:r>
            <a:r>
              <a:rPr lang="en-US" sz="3200" b="0" i="0" spc="-100" dirty="0" err="1">
                <a:solidFill>
                  <a:schemeClr val="bg1"/>
                </a:solidFill>
                <a:effectLst/>
                <a:latin typeface="Times New Roman" panose="02020603050405020304" pitchFamily="18" charset="0"/>
                <a:cs typeface="Times New Roman" panose="02020603050405020304" pitchFamily="18" charset="0"/>
              </a:rPr>
              <a:t>бағдарламаны</a:t>
            </a:r>
            <a:r>
              <a:rPr lang="en-US" sz="3200" b="0" i="0" spc="-100" dirty="0">
                <a:solidFill>
                  <a:schemeClr val="bg1"/>
                </a:solidFill>
                <a:effectLst/>
                <a:latin typeface="Times New Roman" panose="02020603050405020304" pitchFamily="18" charset="0"/>
                <a:cs typeface="Times New Roman" panose="02020603050405020304" pitchFamily="18" charset="0"/>
              </a:rPr>
              <a:t> </a:t>
            </a:r>
            <a:r>
              <a:rPr lang="en-US" sz="3200" b="0" i="0" spc="-100" dirty="0" err="1">
                <a:solidFill>
                  <a:schemeClr val="bg1"/>
                </a:solidFill>
                <a:effectLst/>
                <a:latin typeface="Times New Roman" panose="02020603050405020304" pitchFamily="18" charset="0"/>
                <a:cs typeface="Times New Roman" panose="02020603050405020304" pitchFamily="18" charset="0"/>
              </a:rPr>
              <a:t>диверсификациялау</a:t>
            </a:r>
            <a:r>
              <a:rPr lang="en-US" sz="3200" b="0" i="0" spc="-100" dirty="0">
                <a:solidFill>
                  <a:schemeClr val="bg1"/>
                </a:solidFill>
                <a:effectLst/>
                <a:latin typeface="Times New Roman" panose="02020603050405020304" pitchFamily="18" charset="0"/>
                <a:cs typeface="Times New Roman" panose="02020603050405020304" pitchFamily="18" charset="0"/>
              </a:rPr>
              <a:t> </a:t>
            </a:r>
            <a:r>
              <a:rPr lang="en-US" sz="3200" b="0" i="0" spc="-100" dirty="0" err="1">
                <a:solidFill>
                  <a:schemeClr val="bg1"/>
                </a:solidFill>
                <a:effectLst/>
                <a:latin typeface="Times New Roman" panose="02020603050405020304" pitchFamily="18" charset="0"/>
                <a:cs typeface="Times New Roman" panose="02020603050405020304" pitchFamily="18" charset="0"/>
              </a:rPr>
              <a:t>алдында</a:t>
            </a:r>
            <a:r>
              <a:rPr lang="en-US" sz="3200" b="0" i="0" spc="-100" dirty="0">
                <a:solidFill>
                  <a:schemeClr val="bg1"/>
                </a:solidFill>
                <a:effectLst/>
                <a:latin typeface="Times New Roman" panose="02020603050405020304" pitchFamily="18" charset="0"/>
                <a:cs typeface="Times New Roman" panose="02020603050405020304" pitchFamily="18" charset="0"/>
              </a:rPr>
              <a:t> </a:t>
            </a:r>
            <a:r>
              <a:rPr lang="en-US" sz="3200" b="0" i="0" spc="-100" dirty="0" err="1">
                <a:solidFill>
                  <a:schemeClr val="bg1"/>
                </a:solidFill>
                <a:effectLst/>
                <a:latin typeface="Times New Roman" panose="02020603050405020304" pitchFamily="18" charset="0"/>
                <a:cs typeface="Times New Roman" panose="02020603050405020304" pitchFamily="18" charset="0"/>
              </a:rPr>
              <a:t>нарықтағы</a:t>
            </a:r>
            <a:r>
              <a:rPr lang="en-US" sz="3200" b="0" i="0" spc="-100" dirty="0">
                <a:solidFill>
                  <a:schemeClr val="bg1"/>
                </a:solidFill>
                <a:effectLst/>
                <a:latin typeface="Times New Roman" panose="02020603050405020304" pitchFamily="18" charset="0"/>
                <a:cs typeface="Times New Roman" panose="02020603050405020304" pitchFamily="18" charset="0"/>
              </a:rPr>
              <a:t> </a:t>
            </a:r>
            <a:r>
              <a:rPr lang="en-US" sz="3200" b="0" i="0" spc="-100" dirty="0" err="1">
                <a:solidFill>
                  <a:schemeClr val="bg1"/>
                </a:solidFill>
                <a:effectLst/>
                <a:latin typeface="Times New Roman" panose="02020603050405020304" pitchFamily="18" charset="0"/>
                <a:cs typeface="Times New Roman" panose="02020603050405020304" pitchFamily="18" charset="0"/>
              </a:rPr>
              <a:t>сұраныс</a:t>
            </a:r>
            <a:r>
              <a:rPr lang="en-US" sz="3200" b="0" i="0" spc="-100" dirty="0">
                <a:solidFill>
                  <a:schemeClr val="bg1"/>
                </a:solidFill>
                <a:effectLst/>
                <a:latin typeface="Times New Roman" panose="02020603050405020304" pitchFamily="18" charset="0"/>
                <a:cs typeface="Times New Roman" panose="02020603050405020304" pitchFamily="18" charset="0"/>
              </a:rPr>
              <a:t> </a:t>
            </a:r>
            <a:r>
              <a:rPr lang="en-US" sz="3200" b="0" i="0" spc="-100" dirty="0" err="1">
                <a:solidFill>
                  <a:schemeClr val="bg1"/>
                </a:solidFill>
                <a:effectLst/>
                <a:latin typeface="Times New Roman" panose="02020603050405020304" pitchFamily="18" charset="0"/>
                <a:cs typeface="Times New Roman" panose="02020603050405020304" pitchFamily="18" charset="0"/>
              </a:rPr>
              <a:t>пен</a:t>
            </a:r>
            <a:r>
              <a:rPr lang="en-US" sz="3200" b="0" i="0" spc="-100" dirty="0">
                <a:solidFill>
                  <a:schemeClr val="bg1"/>
                </a:solidFill>
                <a:effectLst/>
                <a:latin typeface="Times New Roman" panose="02020603050405020304" pitchFamily="18" charset="0"/>
                <a:cs typeface="Times New Roman" panose="02020603050405020304" pitchFamily="18" charset="0"/>
              </a:rPr>
              <a:t> </a:t>
            </a:r>
            <a:r>
              <a:rPr lang="en-US" sz="3200" b="0" i="0" spc="-100" dirty="0" err="1">
                <a:solidFill>
                  <a:schemeClr val="bg1"/>
                </a:solidFill>
                <a:effectLst/>
                <a:latin typeface="Times New Roman" panose="02020603050405020304" pitchFamily="18" charset="0"/>
                <a:cs typeface="Times New Roman" panose="02020603050405020304" pitchFamily="18" charset="0"/>
              </a:rPr>
              <a:t>ұсынысты</a:t>
            </a:r>
            <a:r>
              <a:rPr lang="en-US" sz="3200" b="0" i="0" spc="-100" dirty="0">
                <a:solidFill>
                  <a:schemeClr val="bg1"/>
                </a:solidFill>
                <a:effectLst/>
                <a:latin typeface="Times New Roman" panose="02020603050405020304" pitchFamily="18" charset="0"/>
                <a:cs typeface="Times New Roman" panose="02020603050405020304" pitchFamily="18" charset="0"/>
              </a:rPr>
              <a:t> </a:t>
            </a:r>
            <a:r>
              <a:rPr lang="en-US" sz="3200" b="0" i="0" spc="-100" dirty="0" err="1">
                <a:solidFill>
                  <a:schemeClr val="bg1"/>
                </a:solidFill>
                <a:effectLst/>
                <a:latin typeface="Times New Roman" panose="02020603050405020304" pitchFamily="18" charset="0"/>
                <a:cs typeface="Times New Roman" panose="02020603050405020304" pitchFamily="18" charset="0"/>
              </a:rPr>
              <a:t>зерттеу</a:t>
            </a:r>
            <a:r>
              <a:rPr lang="en-US" sz="3200" b="0" i="0" spc="-100" dirty="0">
                <a:solidFill>
                  <a:schemeClr val="bg1"/>
                </a:solidFill>
                <a:effectLst/>
                <a:latin typeface="Times New Roman" panose="02020603050405020304" pitchFamily="18" charset="0"/>
                <a:cs typeface="Times New Roman" panose="02020603050405020304" pitchFamily="18" charset="0"/>
              </a:rPr>
              <a:t> </a:t>
            </a:r>
            <a:r>
              <a:rPr lang="en-US" sz="3200" b="0" i="0" spc="-100" dirty="0" err="1">
                <a:solidFill>
                  <a:schemeClr val="bg1"/>
                </a:solidFill>
                <a:effectLst/>
                <a:latin typeface="Times New Roman" panose="02020603050405020304" pitchFamily="18" charset="0"/>
                <a:cs typeface="Times New Roman" panose="02020603050405020304" pitchFamily="18" charset="0"/>
              </a:rPr>
              <a:t>қажет</a:t>
            </a:r>
            <a:r>
              <a:rPr lang="en-US" sz="3200" b="0" i="0" spc="-100" dirty="0">
                <a:solidFill>
                  <a:schemeClr val="bg1"/>
                </a:solidFill>
                <a:effectLst/>
                <a:latin typeface="Times New Roman" panose="02020603050405020304" pitchFamily="18" charset="0"/>
                <a:cs typeface="Times New Roman" panose="02020603050405020304" pitchFamily="18" charset="0"/>
              </a:rPr>
              <a:t>, </a:t>
            </a:r>
            <a:r>
              <a:rPr lang="en-US" sz="3200" b="0" i="0" spc="-100" dirty="0" err="1">
                <a:solidFill>
                  <a:schemeClr val="bg1"/>
                </a:solidFill>
                <a:effectLst/>
                <a:latin typeface="Times New Roman" panose="02020603050405020304" pitchFamily="18" charset="0"/>
                <a:cs typeface="Times New Roman" panose="02020603050405020304" pitchFamily="18" charset="0"/>
              </a:rPr>
              <a:t>одан</a:t>
            </a:r>
            <a:r>
              <a:rPr lang="en-US" sz="3200" b="0" i="0" spc="-100" dirty="0">
                <a:solidFill>
                  <a:schemeClr val="bg1"/>
                </a:solidFill>
                <a:effectLst/>
                <a:latin typeface="Times New Roman" panose="02020603050405020304" pitchFamily="18" charset="0"/>
                <a:cs typeface="Times New Roman" panose="02020603050405020304" pitchFamily="18" charset="0"/>
              </a:rPr>
              <a:t> </a:t>
            </a:r>
            <a:r>
              <a:rPr lang="en-US" sz="3200" b="0" i="0" spc="-100" dirty="0" err="1">
                <a:solidFill>
                  <a:schemeClr val="bg1"/>
                </a:solidFill>
                <a:effectLst/>
                <a:latin typeface="Times New Roman" panose="02020603050405020304" pitchFamily="18" charset="0"/>
                <a:cs typeface="Times New Roman" panose="02020603050405020304" pitchFamily="18" charset="0"/>
              </a:rPr>
              <a:t>кейін</a:t>
            </a:r>
            <a:r>
              <a:rPr lang="en-US" sz="3200" b="0" i="0" spc="-100" dirty="0">
                <a:solidFill>
                  <a:schemeClr val="bg1"/>
                </a:solidFill>
                <a:effectLst/>
                <a:latin typeface="Times New Roman" panose="02020603050405020304" pitchFamily="18" charset="0"/>
                <a:cs typeface="Times New Roman" panose="02020603050405020304" pitchFamily="18" charset="0"/>
              </a:rPr>
              <a:t> </a:t>
            </a:r>
            <a:r>
              <a:rPr lang="en-US" sz="3200" b="0" i="0" spc="-100" dirty="0" err="1">
                <a:solidFill>
                  <a:schemeClr val="bg1"/>
                </a:solidFill>
                <a:effectLst/>
                <a:latin typeface="Times New Roman" panose="02020603050405020304" pitchFamily="18" charset="0"/>
                <a:cs typeface="Times New Roman" panose="02020603050405020304" pitchFamily="18" charset="0"/>
              </a:rPr>
              <a:t>өнімнің</a:t>
            </a:r>
            <a:r>
              <a:rPr lang="en-US" sz="3200" b="0" i="0" spc="-100" dirty="0">
                <a:solidFill>
                  <a:schemeClr val="bg1"/>
                </a:solidFill>
                <a:effectLst/>
                <a:latin typeface="Times New Roman" panose="02020603050405020304" pitchFamily="18" charset="0"/>
                <a:cs typeface="Times New Roman" panose="02020603050405020304" pitchFamily="18" charset="0"/>
              </a:rPr>
              <a:t> </a:t>
            </a:r>
            <a:r>
              <a:rPr lang="en-US" sz="3200" b="0" i="0" spc="-100" dirty="0" err="1">
                <a:solidFill>
                  <a:schemeClr val="bg1"/>
                </a:solidFill>
                <a:effectLst/>
                <a:latin typeface="Times New Roman" panose="02020603050405020304" pitchFamily="18" charset="0"/>
                <a:cs typeface="Times New Roman" panose="02020603050405020304" pitchFamily="18" charset="0"/>
              </a:rPr>
              <a:t>қай</a:t>
            </a:r>
            <a:r>
              <a:rPr lang="en-US" sz="3200" b="0" i="0" spc="-100" dirty="0">
                <a:solidFill>
                  <a:schemeClr val="bg1"/>
                </a:solidFill>
                <a:effectLst/>
                <a:latin typeface="Times New Roman" panose="02020603050405020304" pitchFamily="18" charset="0"/>
                <a:cs typeface="Times New Roman" panose="02020603050405020304" pitchFamily="18" charset="0"/>
              </a:rPr>
              <a:t> </a:t>
            </a:r>
            <a:r>
              <a:rPr lang="en-US" sz="3200" b="0" i="0" spc="-100" dirty="0" err="1">
                <a:solidFill>
                  <a:schemeClr val="bg1"/>
                </a:solidFill>
                <a:effectLst/>
                <a:latin typeface="Times New Roman" panose="02020603050405020304" pitchFamily="18" charset="0"/>
                <a:cs typeface="Times New Roman" panose="02020603050405020304" pitchFamily="18" charset="0"/>
              </a:rPr>
              <a:t>түрін</a:t>
            </a:r>
            <a:r>
              <a:rPr lang="en-US" sz="3200" b="0" i="0" spc="-100" dirty="0">
                <a:solidFill>
                  <a:schemeClr val="bg1"/>
                </a:solidFill>
                <a:effectLst/>
                <a:latin typeface="Times New Roman" panose="02020603050405020304" pitchFamily="18" charset="0"/>
                <a:cs typeface="Times New Roman" panose="02020603050405020304" pitchFamily="18" charset="0"/>
              </a:rPr>
              <a:t> </a:t>
            </a:r>
            <a:r>
              <a:rPr lang="en-US" sz="3200" b="0" i="0" spc="-100" dirty="0" err="1">
                <a:solidFill>
                  <a:schemeClr val="bg1"/>
                </a:solidFill>
                <a:effectLst/>
                <a:latin typeface="Times New Roman" panose="02020603050405020304" pitchFamily="18" charset="0"/>
                <a:cs typeface="Times New Roman" panose="02020603050405020304" pitchFamily="18" charset="0"/>
              </a:rPr>
              <a:t>өндіруді</a:t>
            </a:r>
            <a:r>
              <a:rPr lang="en-US" sz="3200" b="0" i="0" spc="-100" dirty="0">
                <a:solidFill>
                  <a:schemeClr val="bg1"/>
                </a:solidFill>
                <a:effectLst/>
                <a:latin typeface="Times New Roman" panose="02020603050405020304" pitchFamily="18" charset="0"/>
                <a:cs typeface="Times New Roman" panose="02020603050405020304" pitchFamily="18" charset="0"/>
              </a:rPr>
              <a:t> </a:t>
            </a:r>
            <a:r>
              <a:rPr lang="en-US" sz="3200" b="0" i="0" spc="-100" dirty="0" err="1">
                <a:solidFill>
                  <a:schemeClr val="bg1"/>
                </a:solidFill>
                <a:effectLst/>
                <a:latin typeface="Times New Roman" panose="02020603050405020304" pitchFamily="18" charset="0"/>
                <a:cs typeface="Times New Roman" panose="02020603050405020304" pitchFamily="18" charset="0"/>
              </a:rPr>
              <a:t>жоғарлату</a:t>
            </a:r>
            <a:r>
              <a:rPr lang="en-US" sz="3200" b="0" i="0" spc="-100" dirty="0">
                <a:solidFill>
                  <a:schemeClr val="bg1"/>
                </a:solidFill>
                <a:effectLst/>
                <a:latin typeface="Times New Roman" panose="02020603050405020304" pitchFamily="18" charset="0"/>
                <a:cs typeface="Times New Roman" panose="02020603050405020304" pitchFamily="18" charset="0"/>
              </a:rPr>
              <a:t> </a:t>
            </a:r>
            <a:r>
              <a:rPr lang="en-US" sz="3200" b="0" i="0" spc="-100" dirty="0" err="1">
                <a:solidFill>
                  <a:schemeClr val="bg1"/>
                </a:solidFill>
                <a:effectLst/>
                <a:latin typeface="Times New Roman" panose="02020603050405020304" pitchFamily="18" charset="0"/>
                <a:cs typeface="Times New Roman" panose="02020603050405020304" pitchFamily="18" charset="0"/>
              </a:rPr>
              <a:t>керектігі</a:t>
            </a:r>
            <a:r>
              <a:rPr lang="en-US" sz="3200" b="0" i="0" spc="-100" dirty="0">
                <a:solidFill>
                  <a:schemeClr val="bg1"/>
                </a:solidFill>
                <a:effectLst/>
                <a:latin typeface="Times New Roman" panose="02020603050405020304" pitchFamily="18" charset="0"/>
                <a:cs typeface="Times New Roman" panose="02020603050405020304" pitchFamily="18" charset="0"/>
              </a:rPr>
              <a:t> </a:t>
            </a:r>
            <a:r>
              <a:rPr lang="en-US" sz="3200" b="0" i="0" spc="-100" dirty="0" err="1">
                <a:solidFill>
                  <a:schemeClr val="bg1"/>
                </a:solidFill>
                <a:effectLst/>
                <a:latin typeface="Times New Roman" panose="02020603050405020304" pitchFamily="18" charset="0"/>
                <a:cs typeface="Times New Roman" panose="02020603050405020304" pitchFamily="18" charset="0"/>
              </a:rPr>
              <a:t>анықталады</a:t>
            </a:r>
            <a:r>
              <a:rPr lang="en-US" sz="3200" b="0" i="0" spc="-100" dirty="0">
                <a:solidFill>
                  <a:schemeClr val="bg1"/>
                </a:solidFill>
                <a:effectLst/>
                <a:latin typeface="Times New Roman" panose="02020603050405020304" pitchFamily="18" charset="0"/>
                <a:cs typeface="Times New Roman" panose="02020603050405020304" pitchFamily="18" charset="0"/>
              </a:rPr>
              <a:t>. </a:t>
            </a:r>
            <a:r>
              <a:rPr lang="en-US" sz="3200" b="0" i="0" spc="-100" dirty="0" err="1">
                <a:solidFill>
                  <a:schemeClr val="bg1"/>
                </a:solidFill>
                <a:effectLst/>
                <a:latin typeface="Times New Roman" panose="02020603050405020304" pitchFamily="18" charset="0"/>
                <a:cs typeface="Times New Roman" panose="02020603050405020304" pitchFamily="18" charset="0"/>
              </a:rPr>
              <a:t>Кейіннен</a:t>
            </a:r>
            <a:r>
              <a:rPr lang="en-US" sz="3200" b="0" i="0" spc="-100" dirty="0">
                <a:solidFill>
                  <a:schemeClr val="bg1"/>
                </a:solidFill>
                <a:effectLst/>
                <a:latin typeface="Times New Roman" panose="02020603050405020304" pitchFamily="18" charset="0"/>
                <a:cs typeface="Times New Roman" panose="02020603050405020304" pitchFamily="18" charset="0"/>
              </a:rPr>
              <a:t> </a:t>
            </a:r>
            <a:r>
              <a:rPr lang="en-US" sz="3200" b="0" i="0" spc="-100" dirty="0" err="1">
                <a:solidFill>
                  <a:schemeClr val="bg1"/>
                </a:solidFill>
                <a:effectLst/>
                <a:latin typeface="Times New Roman" panose="02020603050405020304" pitchFamily="18" charset="0"/>
                <a:cs typeface="Times New Roman" panose="02020603050405020304" pitchFamily="18" charset="0"/>
              </a:rPr>
              <a:t>барып</a:t>
            </a:r>
            <a:r>
              <a:rPr lang="en-US" sz="3200" b="0" i="0" spc="-100" dirty="0">
                <a:solidFill>
                  <a:schemeClr val="bg1"/>
                </a:solidFill>
                <a:effectLst/>
                <a:latin typeface="Times New Roman" panose="02020603050405020304" pitchFamily="18" charset="0"/>
                <a:cs typeface="Times New Roman" panose="02020603050405020304" pitchFamily="18" charset="0"/>
              </a:rPr>
              <a:t> </a:t>
            </a:r>
            <a:r>
              <a:rPr lang="en-US" sz="3200" b="0" i="0" spc="-100" dirty="0" err="1">
                <a:solidFill>
                  <a:schemeClr val="bg1"/>
                </a:solidFill>
                <a:effectLst/>
                <a:latin typeface="Times New Roman" panose="02020603050405020304" pitchFamily="18" charset="0"/>
                <a:cs typeface="Times New Roman" panose="02020603050405020304" pitchFamily="18" charset="0"/>
              </a:rPr>
              <a:t>өндірістік</a:t>
            </a:r>
            <a:r>
              <a:rPr lang="en-US" sz="3200" b="0" i="0" spc="-100" dirty="0">
                <a:solidFill>
                  <a:schemeClr val="bg1"/>
                </a:solidFill>
                <a:effectLst/>
                <a:latin typeface="Times New Roman" panose="02020603050405020304" pitchFamily="18" charset="0"/>
                <a:cs typeface="Times New Roman" panose="02020603050405020304" pitchFamily="18" charset="0"/>
              </a:rPr>
              <a:t> </a:t>
            </a:r>
            <a:r>
              <a:rPr lang="en-US" sz="3200" b="0" i="0" spc="-100" dirty="0" err="1">
                <a:solidFill>
                  <a:schemeClr val="bg1"/>
                </a:solidFill>
                <a:effectLst/>
                <a:latin typeface="Times New Roman" panose="02020603050405020304" pitchFamily="18" charset="0"/>
                <a:cs typeface="Times New Roman" panose="02020603050405020304" pitchFamily="18" charset="0"/>
              </a:rPr>
              <a:t>бағдарламаның</a:t>
            </a:r>
            <a:r>
              <a:rPr lang="en-US" sz="3200" b="0" i="0" spc="-100" dirty="0">
                <a:solidFill>
                  <a:schemeClr val="bg1"/>
                </a:solidFill>
                <a:effectLst/>
                <a:latin typeface="Times New Roman" panose="02020603050405020304" pitchFamily="18" charset="0"/>
                <a:cs typeface="Times New Roman" panose="02020603050405020304" pitchFamily="18" charset="0"/>
              </a:rPr>
              <a:t> </a:t>
            </a:r>
            <a:r>
              <a:rPr lang="en-US" sz="3200" b="0" i="0" spc="-100" dirty="0" err="1">
                <a:solidFill>
                  <a:schemeClr val="bg1"/>
                </a:solidFill>
                <a:effectLst/>
                <a:latin typeface="Times New Roman" panose="02020603050405020304" pitchFamily="18" charset="0"/>
                <a:cs typeface="Times New Roman" panose="02020603050405020304" pitchFamily="18" charset="0"/>
              </a:rPr>
              <a:t>орындалуына</a:t>
            </a:r>
            <a:r>
              <a:rPr lang="en-US" sz="3200" b="0" i="0" spc="-100" dirty="0">
                <a:solidFill>
                  <a:schemeClr val="bg1"/>
                </a:solidFill>
                <a:effectLst/>
                <a:latin typeface="Times New Roman" panose="02020603050405020304" pitchFamily="18" charset="0"/>
                <a:cs typeface="Times New Roman" panose="02020603050405020304" pitchFamily="18" charset="0"/>
              </a:rPr>
              <a:t> </a:t>
            </a:r>
            <a:r>
              <a:rPr lang="en-US" sz="3200" b="0" i="0" spc="-100" dirty="0" err="1">
                <a:solidFill>
                  <a:schemeClr val="bg1"/>
                </a:solidFill>
                <a:effectLst/>
                <a:latin typeface="Times New Roman" panose="02020603050405020304" pitchFamily="18" charset="0"/>
                <a:cs typeface="Times New Roman" panose="02020603050405020304" pitchFamily="18" charset="0"/>
              </a:rPr>
              <a:t>қарай</a:t>
            </a:r>
            <a:r>
              <a:rPr lang="en-US" sz="3200" b="0" i="0" spc="-100" dirty="0">
                <a:solidFill>
                  <a:schemeClr val="bg1"/>
                </a:solidFill>
                <a:effectLst/>
                <a:latin typeface="Times New Roman" panose="02020603050405020304" pitchFamily="18" charset="0"/>
                <a:cs typeface="Times New Roman" panose="02020603050405020304" pitchFamily="18" charset="0"/>
              </a:rPr>
              <a:t> </a:t>
            </a:r>
            <a:r>
              <a:rPr lang="en-US" sz="3200" b="0" i="0" spc="-100" dirty="0" err="1">
                <a:solidFill>
                  <a:schemeClr val="bg1"/>
                </a:solidFill>
                <a:effectLst/>
                <a:latin typeface="Times New Roman" panose="02020603050405020304" pitchFamily="18" charset="0"/>
                <a:cs typeface="Times New Roman" panose="02020603050405020304" pitchFamily="18" charset="0"/>
              </a:rPr>
              <a:t>диверсификациялау</a:t>
            </a:r>
            <a:r>
              <a:rPr lang="en-US" sz="3200" b="0" i="0" spc="-100" dirty="0">
                <a:solidFill>
                  <a:schemeClr val="bg1"/>
                </a:solidFill>
                <a:effectLst/>
                <a:latin typeface="Times New Roman" panose="02020603050405020304" pitchFamily="18" charset="0"/>
                <a:cs typeface="Times New Roman" panose="02020603050405020304" pitchFamily="18" charset="0"/>
              </a:rPr>
              <a:t> </a:t>
            </a:r>
            <a:r>
              <a:rPr lang="en-US" sz="3200" b="0" i="0" spc="-100" dirty="0" err="1">
                <a:solidFill>
                  <a:schemeClr val="bg1"/>
                </a:solidFill>
                <a:effectLst/>
                <a:latin typeface="Times New Roman" panose="02020603050405020304" pitchFamily="18" charset="0"/>
                <a:cs typeface="Times New Roman" panose="02020603050405020304" pitchFamily="18" charset="0"/>
              </a:rPr>
              <a:t>қажеттілік</a:t>
            </a:r>
            <a:r>
              <a:rPr lang="en-US" sz="3200" b="0" i="0" spc="-100" dirty="0">
                <a:solidFill>
                  <a:schemeClr val="bg1"/>
                </a:solidFill>
                <a:effectLst/>
                <a:latin typeface="Times New Roman" panose="02020603050405020304" pitchFamily="18" charset="0"/>
                <a:cs typeface="Times New Roman" panose="02020603050405020304" pitchFamily="18" charset="0"/>
              </a:rPr>
              <a:t> </a:t>
            </a:r>
            <a:r>
              <a:rPr lang="en-US" sz="3200" b="0" i="0" spc="-100" dirty="0" err="1">
                <a:solidFill>
                  <a:schemeClr val="bg1"/>
                </a:solidFill>
                <a:effectLst/>
                <a:latin typeface="Times New Roman" panose="02020603050405020304" pitchFamily="18" charset="0"/>
                <a:cs typeface="Times New Roman" panose="02020603050405020304" pitchFamily="18" charset="0"/>
              </a:rPr>
              <a:t>деңгейі</a:t>
            </a:r>
            <a:r>
              <a:rPr lang="en-US" sz="3200" b="0" i="0" spc="-100" dirty="0">
                <a:solidFill>
                  <a:schemeClr val="bg1"/>
                </a:solidFill>
                <a:effectLst/>
                <a:latin typeface="Times New Roman" panose="02020603050405020304" pitchFamily="18" charset="0"/>
                <a:cs typeface="Times New Roman" panose="02020603050405020304" pitchFamily="18" charset="0"/>
              </a:rPr>
              <a:t> </a:t>
            </a:r>
            <a:r>
              <a:rPr lang="en-US" sz="3200" b="0" i="0" spc="-100" dirty="0" err="1">
                <a:solidFill>
                  <a:schemeClr val="bg1"/>
                </a:solidFill>
                <a:effectLst/>
                <a:latin typeface="Times New Roman" panose="02020603050405020304" pitchFamily="18" charset="0"/>
                <a:cs typeface="Times New Roman" panose="02020603050405020304" pitchFamily="18" charset="0"/>
              </a:rPr>
              <a:t>табылады</a:t>
            </a:r>
            <a:r>
              <a:rPr lang="en-US" sz="3200" b="0" i="0" spc="-100" dirty="0">
                <a:solidFill>
                  <a:schemeClr val="bg1"/>
                </a:solidFill>
                <a:effectLst/>
                <a:latin typeface="Times New Roman" panose="02020603050405020304" pitchFamily="18" charset="0"/>
                <a:cs typeface="Times New Roman" panose="02020603050405020304" pitchFamily="18" charset="0"/>
              </a:rPr>
              <a:t>.</a:t>
            </a:r>
            <a:endParaRPr lang="en-US" sz="3200" spc="-100"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65430493"/>
      </p:ext>
    </p:extLst>
  </p:cSld>
  <p:clrMapOvr>
    <a:overrideClrMapping bg1="dk1" tx1="lt1" bg2="dk2" tx2="lt2" accent1="accent1" accent2="accent2" accent3="accent3" accent4="accent4" accent5="accent5" accent6="accent6" hlink="hlink" folHlink="folHlink"/>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11D3C71-AB50-641C-6F27-942D9208ACCA}"/>
              </a:ext>
            </a:extLst>
          </p:cNvPr>
          <p:cNvSpPr>
            <a:spLocks noGrp="1"/>
          </p:cNvSpPr>
          <p:nvPr>
            <p:ph type="title"/>
          </p:nvPr>
        </p:nvSpPr>
        <p:spPr>
          <a:xfrm>
            <a:off x="252918" y="1123837"/>
            <a:ext cx="11075481" cy="4601183"/>
          </a:xfrm>
        </p:spPr>
        <p:txBody>
          <a:bodyPr>
            <a:normAutofit/>
          </a:bodyPr>
          <a:lstStyle/>
          <a:p>
            <a:pPr algn="ctr"/>
            <a:r>
              <a:rPr lang="ru-RU" sz="6600" b="1" dirty="0" err="1">
                <a:solidFill>
                  <a:schemeClr val="tx1"/>
                </a:solidFill>
                <a:latin typeface="Times New Roman" panose="02020603050405020304" pitchFamily="18" charset="0"/>
                <a:cs typeface="Times New Roman" panose="02020603050405020304" pitchFamily="18" charset="0"/>
              </a:rPr>
              <a:t>Өндіріс</a:t>
            </a:r>
            <a:r>
              <a:rPr lang="ru-RU" sz="6600" b="1" dirty="0">
                <a:solidFill>
                  <a:schemeClr val="tx1"/>
                </a:solidFill>
                <a:latin typeface="Times New Roman" panose="02020603050405020304" pitchFamily="18" charset="0"/>
                <a:cs typeface="Times New Roman" panose="02020603050405020304" pitchFamily="18" charset="0"/>
              </a:rPr>
              <a:t> </a:t>
            </a:r>
            <a:r>
              <a:rPr lang="ru-RU" sz="6600" b="1" dirty="0" err="1">
                <a:solidFill>
                  <a:schemeClr val="tx1"/>
                </a:solidFill>
                <a:latin typeface="Times New Roman" panose="02020603050405020304" pitchFamily="18" charset="0"/>
                <a:cs typeface="Times New Roman" panose="02020603050405020304" pitchFamily="18" charset="0"/>
              </a:rPr>
              <a:t>көлемі</a:t>
            </a:r>
            <a:r>
              <a:rPr lang="ru-RU" sz="6600" b="1" dirty="0">
                <a:solidFill>
                  <a:schemeClr val="tx1"/>
                </a:solidFill>
                <a:latin typeface="Times New Roman" panose="02020603050405020304" pitchFamily="18" charset="0"/>
                <a:cs typeface="Times New Roman" panose="02020603050405020304" pitchFamily="18" charset="0"/>
              </a:rPr>
              <a:t> - </a:t>
            </a:r>
            <a:r>
              <a:rPr lang="ru-RU" sz="6600" dirty="0" err="1">
                <a:solidFill>
                  <a:schemeClr val="tx1"/>
                </a:solidFill>
                <a:latin typeface="Times New Roman" panose="02020603050405020304" pitchFamily="18" charset="0"/>
                <a:cs typeface="Times New Roman" panose="02020603050405020304" pitchFamily="18" charset="0"/>
              </a:rPr>
              <a:t>кәсіпорын</a:t>
            </a:r>
            <a:r>
              <a:rPr lang="ru-RU" sz="6600" dirty="0">
                <a:solidFill>
                  <a:schemeClr val="tx1"/>
                </a:solidFill>
                <a:latin typeface="Times New Roman" panose="02020603050405020304" pitchFamily="18" charset="0"/>
                <a:cs typeface="Times New Roman" panose="02020603050405020304" pitchFamily="18" charset="0"/>
              </a:rPr>
              <a:t> </a:t>
            </a:r>
            <a:r>
              <a:rPr lang="ru-RU" sz="6600" dirty="0" err="1">
                <a:solidFill>
                  <a:schemeClr val="tx1"/>
                </a:solidFill>
                <a:latin typeface="Times New Roman" panose="02020603050405020304" pitchFamily="18" charset="0"/>
                <a:cs typeface="Times New Roman" panose="02020603050405020304" pitchFamily="18" charset="0"/>
              </a:rPr>
              <a:t>шығаратын</a:t>
            </a:r>
            <a:r>
              <a:rPr lang="ru-RU" sz="6600" dirty="0">
                <a:solidFill>
                  <a:schemeClr val="tx1"/>
                </a:solidFill>
                <a:latin typeface="Times New Roman" panose="02020603050405020304" pitchFamily="18" charset="0"/>
                <a:cs typeface="Times New Roman" panose="02020603050405020304" pitchFamily="18" charset="0"/>
              </a:rPr>
              <a:t> </a:t>
            </a:r>
            <a:r>
              <a:rPr lang="ru-RU" sz="6600" dirty="0" err="1">
                <a:solidFill>
                  <a:schemeClr val="tx1"/>
                </a:solidFill>
                <a:latin typeface="Times New Roman" panose="02020603050405020304" pitchFamily="18" charset="0"/>
                <a:cs typeface="Times New Roman" panose="02020603050405020304" pitchFamily="18" charset="0"/>
              </a:rPr>
              <a:t>өнімнің</a:t>
            </a:r>
            <a:r>
              <a:rPr lang="ru-RU" sz="6600" dirty="0">
                <a:solidFill>
                  <a:schemeClr val="tx1"/>
                </a:solidFill>
                <a:latin typeface="Times New Roman" panose="02020603050405020304" pitchFamily="18" charset="0"/>
                <a:cs typeface="Times New Roman" panose="02020603050405020304" pitchFamily="18" charset="0"/>
              </a:rPr>
              <a:t> </a:t>
            </a:r>
            <a:r>
              <a:rPr lang="ru-RU" sz="6600" dirty="0" err="1">
                <a:solidFill>
                  <a:schemeClr val="tx1"/>
                </a:solidFill>
                <a:latin typeface="Times New Roman" panose="02020603050405020304" pitchFamily="18" charset="0"/>
                <a:cs typeface="Times New Roman" panose="02020603050405020304" pitchFamily="18" charset="0"/>
              </a:rPr>
              <a:t>құндық</a:t>
            </a:r>
            <a:r>
              <a:rPr lang="ru-RU" sz="6600" dirty="0">
                <a:solidFill>
                  <a:schemeClr val="tx1"/>
                </a:solidFill>
                <a:latin typeface="Times New Roman" panose="02020603050405020304" pitchFamily="18" charset="0"/>
                <a:cs typeface="Times New Roman" panose="02020603050405020304" pitchFamily="18" charset="0"/>
              </a:rPr>
              <a:t> </a:t>
            </a:r>
            <a:r>
              <a:rPr lang="ru-RU" sz="6600" dirty="0" err="1">
                <a:solidFill>
                  <a:schemeClr val="tx1"/>
                </a:solidFill>
                <a:latin typeface="Times New Roman" panose="02020603050405020304" pitchFamily="18" charset="0"/>
                <a:cs typeface="Times New Roman" panose="02020603050405020304" pitchFamily="18" charset="0"/>
              </a:rPr>
              <a:t>немесе</a:t>
            </a:r>
            <a:r>
              <a:rPr lang="ru-RU" sz="6600" dirty="0">
                <a:solidFill>
                  <a:schemeClr val="tx1"/>
                </a:solidFill>
                <a:latin typeface="Times New Roman" panose="02020603050405020304" pitchFamily="18" charset="0"/>
                <a:cs typeface="Times New Roman" panose="02020603050405020304" pitchFamily="18" charset="0"/>
              </a:rPr>
              <a:t> </a:t>
            </a:r>
            <a:r>
              <a:rPr lang="ru-RU" sz="6600" dirty="0" err="1">
                <a:solidFill>
                  <a:schemeClr val="tx1"/>
                </a:solidFill>
                <a:latin typeface="Times New Roman" panose="02020603050405020304" pitchFamily="18" charset="0"/>
                <a:cs typeface="Times New Roman" panose="02020603050405020304" pitchFamily="18" charset="0"/>
              </a:rPr>
              <a:t>заттай</a:t>
            </a:r>
            <a:r>
              <a:rPr lang="ru-RU" sz="6600" dirty="0">
                <a:solidFill>
                  <a:schemeClr val="tx1"/>
                </a:solidFill>
                <a:latin typeface="Times New Roman" panose="02020603050405020304" pitchFamily="18" charset="0"/>
                <a:cs typeface="Times New Roman" panose="02020603050405020304" pitchFamily="18" charset="0"/>
              </a:rPr>
              <a:t> </a:t>
            </a:r>
            <a:r>
              <a:rPr lang="ru-RU" sz="6600" dirty="0" err="1">
                <a:solidFill>
                  <a:schemeClr val="tx1"/>
                </a:solidFill>
                <a:latin typeface="Times New Roman" panose="02020603050405020304" pitchFamily="18" charset="0"/>
                <a:cs typeface="Times New Roman" panose="02020603050405020304" pitchFamily="18" charset="0"/>
              </a:rPr>
              <a:t>нысанда</a:t>
            </a:r>
            <a:r>
              <a:rPr lang="ru-RU" sz="6600" dirty="0">
                <a:solidFill>
                  <a:schemeClr val="tx1"/>
                </a:solidFill>
                <a:latin typeface="Times New Roman" panose="02020603050405020304" pitchFamily="18" charset="0"/>
                <a:cs typeface="Times New Roman" panose="02020603050405020304" pitchFamily="18" charset="0"/>
              </a:rPr>
              <a:t> </a:t>
            </a:r>
            <a:r>
              <a:rPr lang="ru-RU" sz="6600" dirty="0" err="1">
                <a:solidFill>
                  <a:schemeClr val="tx1"/>
                </a:solidFill>
                <a:latin typeface="Times New Roman" panose="02020603050405020304" pitchFamily="18" charset="0"/>
                <a:cs typeface="Times New Roman" panose="02020603050405020304" pitchFamily="18" charset="0"/>
              </a:rPr>
              <a:t>көрсетілген</a:t>
            </a:r>
            <a:r>
              <a:rPr lang="ru-RU" sz="6600" dirty="0">
                <a:solidFill>
                  <a:schemeClr val="tx1"/>
                </a:solidFill>
                <a:latin typeface="Times New Roman" panose="02020603050405020304" pitchFamily="18" charset="0"/>
                <a:cs typeface="Times New Roman" panose="02020603050405020304" pitchFamily="18" charset="0"/>
              </a:rPr>
              <a:t> </a:t>
            </a:r>
            <a:r>
              <a:rPr lang="ru-RU" sz="6600" dirty="0" err="1">
                <a:solidFill>
                  <a:schemeClr val="tx1"/>
                </a:solidFill>
                <a:latin typeface="Times New Roman" panose="02020603050405020304" pitchFamily="18" charset="0"/>
                <a:cs typeface="Times New Roman" panose="02020603050405020304" pitchFamily="18" charset="0"/>
              </a:rPr>
              <a:t>шамасы</a:t>
            </a:r>
            <a:r>
              <a:rPr lang="ru-RU" sz="6600" dirty="0">
                <a:solidFill>
                  <a:schemeClr val="tx1"/>
                </a:solidFill>
                <a:latin typeface="Times New Roman" panose="02020603050405020304" pitchFamily="18" charset="0"/>
                <a:cs typeface="Times New Roman" panose="02020603050405020304" pitchFamily="18" charset="0"/>
              </a:rPr>
              <a:t>.</a:t>
            </a:r>
            <a:endParaRPr lang="ru-KZ" sz="66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66454324"/>
      </p:ext>
    </p:extLst>
  </p:cSld>
  <p:clrMapOvr>
    <a:masterClrMapping/>
  </p:clrMapOvr>
</p:sld>
</file>

<file path=ppt/theme/theme1.xml><?xml version="1.0" encoding="utf-8"?>
<a:theme xmlns:a="http://schemas.openxmlformats.org/drawingml/2006/main" name="Рамка">
  <a:themeElements>
    <a:clrScheme name="Другая 1">
      <a:dk1>
        <a:sysClr val="windowText" lastClr="000000"/>
      </a:dk1>
      <a:lt1>
        <a:sysClr val="window" lastClr="FFFFFF"/>
      </a:lt1>
      <a:dk2>
        <a:srgbClr val="191B0E"/>
      </a:dk2>
      <a:lt2>
        <a:srgbClr val="EFEDE3"/>
      </a:lt2>
      <a:accent1>
        <a:srgbClr val="FFFFFF"/>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Рамка">
      <a:maj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Рамка">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20000"/>
                <a:lumMod val="102000"/>
              </a:schemeClr>
            </a:gs>
            <a:gs pos="48000">
              <a:schemeClr val="phClr">
                <a:tint val="98000"/>
                <a:shade val="90000"/>
                <a:satMod val="110000"/>
                <a:lumMod val="103000"/>
              </a:schemeClr>
            </a:gs>
            <a:gs pos="100000">
              <a:schemeClr val="phClr">
                <a:tint val="98000"/>
                <a:shade val="8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Frame" id="{F226E7A2-7162-461C-9490-D27D9DC04E43}" vid="{629A0216-3BBD-45C0-B63F-2683BEA18F60}"/>
    </a:ext>
  </a:extLst>
</a:theme>
</file>

<file path=docProps/app.xml><?xml version="1.0" encoding="utf-8"?>
<Properties xmlns="http://schemas.openxmlformats.org/officeDocument/2006/extended-properties" xmlns:vt="http://schemas.openxmlformats.org/officeDocument/2006/docPropsVTypes">
  <Template>Рамка</Template>
  <TotalTime>19</TotalTime>
  <Words>579</Words>
  <Application>Microsoft Office PowerPoint</Application>
  <PresentationFormat>Широкоэкранный</PresentationFormat>
  <Paragraphs>12</Paragraphs>
  <Slides>12</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12</vt:i4>
      </vt:variant>
    </vt:vector>
  </HeadingPairs>
  <TitlesOfParts>
    <vt:vector size="17" baseType="lpstr">
      <vt:lpstr>Calibri</vt:lpstr>
      <vt:lpstr>Corbel</vt:lpstr>
      <vt:lpstr>Times New Roman</vt:lpstr>
      <vt:lpstr>Wingdings 2</vt:lpstr>
      <vt:lpstr>Рамка</vt:lpstr>
      <vt:lpstr>Өндірістік бағдарлама және өндіріс көлемі</vt:lpstr>
      <vt:lpstr>Презентация PowerPoint</vt:lpstr>
      <vt:lpstr>Презентация PowerPoint</vt:lpstr>
      <vt:lpstr>Презентация PowerPoint</vt:lpstr>
      <vt:lpstr>Презентация PowerPoint</vt:lpstr>
      <vt:lpstr>Диверсификация – капитал мен табыстың тиімділігін жоғалту тәуекелімен инвестицияланған және басқа жолмен кәсіпорынға түскен қаражатты бірнеше обьектілер арасында бөлу.</vt:lpstr>
      <vt:lpstr>Өндірістік диверсификация – бір уақытта бір – бірімен байланыссыз өнім түрлерін шығару және өнім ассортиментін кеңейту.</vt:lpstr>
      <vt:lpstr>Өндірістік бағдарламаны диверсификациялау алдында нарықтағы сұраныс пен ұсынысты зерттеу қажет, одан кейін өнімнің қай түрін өндіруді жоғарлату керектігі анықталады. Кейіннен барып өндірістік бағдарламаның орындалуына қарай диверсификациялау қажеттілік деңгейі табылады.</vt:lpstr>
      <vt:lpstr>Өндіріс көлемі - кәсіпорын шығаратын өнімнің құндық немесе заттай нысанда көрсетілген шамасы.</vt:lpstr>
      <vt:lpstr>Бағалау кезінде заттай да, құндық да көрсеткіштер пайдаланылады. Олардың біріншілері өнімнің номенклатурасы, ассортименті, сапасы бойынша сипаттайды. Құндық көрсеткіштер жалпы, тауарлық және өткізілген өнімді бағалау кезінде қолданылады. Оның негізгісі - сатылған өнім. Оның көлеміне сатып алушы сатқан және төлеген дайындалған өнімнің бір бөлігінің ғана құны енгізіледі. Тәжірибеде бұл көрсеткішті сатылған білік деп атайды. Тауар өнімі нақты өткізілген өнімді және кәсіпорынның қоймасындағы немесе тұтынушыға жіберілген, бірақ ол төлемеген өнімнің құнын қамтиды, Жалпы өнім белгілі бір уақыт кезеңінде өндірілген өнімнің жалпы көлемін сипаттайды. Тауар өнімін, өсім құнын немесе жартылай дайын өнімдер қалдықтарының залалын қамтиды. Өндіріс көлемін айқындау кезінде еңбек көрсеткіштері (еңбекке ақы төлеу, қызметкерлерге сыйлықақы беру қоры), жалпы өнім мен материалдық шығындар арасындағы айырмашылықты білдіретін таза өнім көрсеткіші (өндіріс процесінде тұтынылған шикізаттың, материалдардың, отынның, энергияның, негізгі өндірістік қорлардың амортизациясының құны) пайдаланылады. Бұл көрсеткіштер әртүрлі салалардағы өндірістің материалды қажетсіну деңгейінің бұрмалаушы әсерінен тазартылған. Өндіріс көлемін айқындау кезінде көрсеткіштер жүйесін пайдалану оны есептеудің шынайылығын және шынайылығын арттырады.</vt:lpstr>
      <vt:lpstr>Өнім өндірісінің оңтайлы көлемін анықтау - бұл өндіріс көлемі мен өткізу көлемі арасындағы белгілі бір теңгерімді іздеу. Ең аз шығындар кезінде экономикалық әсер барынша жоғары болуы тиіс.</vt:lpstr>
      <vt:lpstr>Назарларыңызға рахмет!</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Өндірістік бағдарлама және өндіріс көлемі</dc:title>
  <dc:creator>ЛИНАРА АГЫБАЕВА</dc:creator>
  <cp:lastModifiedBy>ЛИНАРА АГЫБАЕВА</cp:lastModifiedBy>
  <cp:revision>2</cp:revision>
  <dcterms:created xsi:type="dcterms:W3CDTF">2022-10-15T16:18:42Z</dcterms:created>
  <dcterms:modified xsi:type="dcterms:W3CDTF">2022-11-21T08:36:16Z</dcterms:modified>
</cp:coreProperties>
</file>