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5" r:id="rId3"/>
    <p:sldId id="257" r:id="rId4"/>
    <p:sldId id="258" r:id="rId5"/>
    <p:sldId id="279" r:id="rId6"/>
    <p:sldId id="29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3" r:id="rId38"/>
    <p:sldId id="296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1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20.xml"/><Relationship Id="rId2" Type="http://schemas.openxmlformats.org/officeDocument/2006/relationships/slide" Target="slide10.xml"/><Relationship Id="rId16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11" Type="http://schemas.openxmlformats.org/officeDocument/2006/relationships/slide" Target="slide19.xml"/><Relationship Id="rId5" Type="http://schemas.openxmlformats.org/officeDocument/2006/relationships/slide" Target="slide13.xml"/><Relationship Id="rId15" Type="http://schemas.openxmlformats.org/officeDocument/2006/relationships/slide" Target="slide23.xml"/><Relationship Id="rId10" Type="http://schemas.openxmlformats.org/officeDocument/2006/relationships/slide" Target="slide18.xml"/><Relationship Id="rId4" Type="http://schemas.openxmlformats.org/officeDocument/2006/relationships/slide" Target="slide12.xml"/><Relationship Id="rId9" Type="http://schemas.openxmlformats.org/officeDocument/2006/relationships/slide" Target="slide17.xml"/><Relationship Id="rId14" Type="http://schemas.openxmlformats.org/officeDocument/2006/relationships/slide" Target="slide2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3" Type="http://schemas.openxmlformats.org/officeDocument/2006/relationships/slide" Target="slide32.xml"/><Relationship Id="rId7" Type="http://schemas.openxmlformats.org/officeDocument/2006/relationships/slide" Target="slide26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34.xml"/><Relationship Id="rId10" Type="http://schemas.openxmlformats.org/officeDocument/2006/relationships/slide" Target="slide30.xml"/><Relationship Id="rId4" Type="http://schemas.openxmlformats.org/officeDocument/2006/relationships/slide" Target="slide33.xml"/><Relationship Id="rId9" Type="http://schemas.openxmlformats.org/officeDocument/2006/relationships/slide" Target="slide2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mp15\Desktop\unnamed.jpg"/>
          <p:cNvPicPr>
            <a:picLocks noChangeAspect="1" noChangeArrowheads="1"/>
          </p:cNvPicPr>
          <p:nvPr/>
        </p:nvPicPr>
        <p:blipFill>
          <a:blip r:embed="rId2"/>
          <a:srcRect b="33432"/>
          <a:stretch>
            <a:fillRect/>
          </a:stretch>
        </p:blipFill>
        <p:spPr bwMode="auto">
          <a:xfrm>
            <a:off x="928662" y="0"/>
            <a:ext cx="7641268" cy="378621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00298" y="3929066"/>
            <a:ext cx="45592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Competition </a:t>
            </a:r>
          </a:p>
          <a:p>
            <a:pPr algn="ctr"/>
            <a:r>
              <a:rPr lang="en-US" sz="48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Polyglot</a:t>
            </a:r>
            <a:endParaRPr lang="ru-RU" sz="48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98007" y="141277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Тақия</a:t>
            </a:r>
            <a:r>
              <a:rPr lang="en-US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толған</a:t>
            </a:r>
            <a:r>
              <a:rPr lang="en-US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сөк</a:t>
            </a:r>
            <a:r>
              <a:rPr lang="en-US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6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6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</a:t>
            </a:r>
            <a:r>
              <a:rPr lang="en-US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атқанда</a:t>
            </a:r>
            <a:r>
              <a:rPr lang="en-US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en-US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07848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Айдалада</a:t>
            </a:r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отау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5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Аузы</a:t>
            </a:r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мұрны</a:t>
            </a:r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отау</a:t>
            </a:r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815122"/>
            <a:ext cx="8229600" cy="42928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en-US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ылғи</a:t>
            </a:r>
            <a:r>
              <a:rPr lang="en-US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сөреде</a:t>
            </a:r>
            <a:r>
              <a:rPr lang="en-US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Іші</a:t>
            </a:r>
            <a:r>
              <a:rPr lang="ru-RU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толы </a:t>
            </a: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өнеге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2213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Везёт, а не лошадь,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Летит, а не птица,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Жужжит, а не пчела.              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94400" y="2132856"/>
            <a:ext cx="8229600" cy="42928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Упадет – поскачет,</a:t>
            </a:r>
            <a:endParaRPr lang="ru-RU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Ударишь – не плачет.               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little old woman has twelve children.     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046309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</a:t>
            </a:r>
            <a:r>
              <a:rPr lang="ru-RU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аппақ</a:t>
            </a:r>
            <a:r>
              <a:rPr lang="en-US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</a:t>
            </a:r>
            <a:r>
              <a:rPr lang="ru-RU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тәтті</a:t>
            </a:r>
            <a:r>
              <a:rPr lang="en-US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6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en-US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363359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has four legs, but can’t walk?  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58196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running night and day but it never runs away. 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58196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Лежал, лежал, да и в речку побежал.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504365" y="332656"/>
            <a:ext cx="8280920" cy="5616624"/>
          </a:xfrm>
          <a:prstGeom prst="horizontalScroll">
            <a:avLst>
              <a:gd name="adj" fmla="val 233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1.Round   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 the questions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2.Round  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Guess the riddles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    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    </a:t>
            </a:r>
            <a:r>
              <a:rPr lang="kk-KZ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the best?</a:t>
            </a:r>
            <a:r>
              <a:rPr lang="kk-KZ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69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28680" y="161237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 мың жіп, жүз мың жіп,</a:t>
            </a:r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өзенге түседі де, жоқ болып кетеді.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28680" y="170080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Длинное хвостище, рыжее волосище, сама хитрище. 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k-KZ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 жұмса көзін ұйықтаймыз </a:t>
            </a:r>
            <a:r>
              <a:rPr lang="kk-KZ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өзіміз. 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little old man who has 12 children. 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571421"/>
            <a:ext cx="8291264" cy="4536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has no head, no arms, no legs, and still has a tongue? 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28680" y="1149482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capital of Russia? </a:t>
            </a: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тамызда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мейрам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ткізіледі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capital of Great Britain? 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ақыны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ойшысы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философы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146215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рәм</a:t>
            </a: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здерін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атандар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president of our Republic? 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кофе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саналатын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әлде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саналмайтын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Kazakh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drink.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613103"/>
            <a:ext cx="878497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 </a:t>
            </a: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астанасын </a:t>
            </a: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day of the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weeks 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60648"/>
            <a:ext cx="8606760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round </a:t>
            </a:r>
          </a:p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«Answer 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questions».</a:t>
            </a:r>
          </a:p>
          <a:p>
            <a:pPr algn="ctr"/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емиугольник 4">
            <a:hlinkClick r:id="rId2" action="ppaction://hlinksldjump"/>
          </p:cNvPr>
          <p:cNvSpPr/>
          <p:nvPr/>
        </p:nvSpPr>
        <p:spPr>
          <a:xfrm>
            <a:off x="107504" y="2740881"/>
            <a:ext cx="2786082" cy="250033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1</a:t>
            </a:r>
            <a:endParaRPr lang="ru-RU" sz="6000" b="1" dirty="0"/>
          </a:p>
        </p:txBody>
      </p:sp>
      <p:sp>
        <p:nvSpPr>
          <p:cNvPr id="9" name="Семиугольник 8">
            <a:hlinkClick r:id="rId3" action="ppaction://hlinksldjump"/>
          </p:cNvPr>
          <p:cNvSpPr/>
          <p:nvPr/>
        </p:nvSpPr>
        <p:spPr>
          <a:xfrm>
            <a:off x="2987824" y="2669443"/>
            <a:ext cx="2786082" cy="2571768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2</a:t>
            </a:r>
            <a:endParaRPr lang="ru-RU" sz="6000" b="1" dirty="0"/>
          </a:p>
        </p:txBody>
      </p:sp>
      <p:sp>
        <p:nvSpPr>
          <p:cNvPr id="10" name="Семиугольник 9">
            <a:hlinkClick r:id="rId4" action="ppaction://hlinksldjump"/>
          </p:cNvPr>
          <p:cNvSpPr/>
          <p:nvPr/>
        </p:nvSpPr>
        <p:spPr>
          <a:xfrm>
            <a:off x="6004807" y="2713914"/>
            <a:ext cx="2714644" cy="242889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3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28680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of four seasons.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holiday is celebrated on 22 of March?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581962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Valentine`s Day celebrated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09728" indent="0">
              <a:buNone/>
            </a:pP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саналатын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әлде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саналмайтын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47333" y="1340768"/>
            <a:ext cx="853646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people celebrate the Day of languages in Kazakhstan?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 күні Ұлыбританияда қандай мерекені тойлайды?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Kazakh national food </a:t>
            </a:r>
          </a:p>
          <a:p>
            <a:pPr>
              <a:buNone/>
            </a:pPr>
            <a:endParaRPr lang="en-US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live?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мерекені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тойлайды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Kazakhstan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situated in …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60648"/>
            <a:ext cx="8229600" cy="53829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5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 A</a:t>
            </a:r>
            <a:endParaRPr lang="ru-RU" sz="5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1.The name of the fruit. </a:t>
            </a:r>
            <a:endParaRPr lang="ru-RU" sz="6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2.The name of the month. </a:t>
            </a:r>
            <a:endParaRPr lang="ru-RU" sz="6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3.A part of the body. </a:t>
            </a:r>
            <a:endParaRPr lang="ru-RU" sz="6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4.The name of the school subject. </a:t>
            </a:r>
            <a:endParaRPr lang="ru-RU" sz="6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5.The capital of  Kazakhstan. </a:t>
            </a:r>
            <a:endParaRPr lang="ru-RU" sz="6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6.The famous Kazakh writer. </a:t>
            </a:r>
            <a:endParaRPr lang="ru-RU" sz="6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7.The first letter of the alphabet</a:t>
            </a: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8.The </a:t>
            </a:r>
            <a:r>
              <a:rPr lang="en-US" sz="6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</a:t>
            </a: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endParaRPr lang="ru-RU" sz="6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117615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 B</a:t>
            </a:r>
            <a:endParaRPr lang="ru-RU" sz="4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1.A little child. 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2.The name of the fruit. 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3.The antonym of the word </a:t>
            </a:r>
            <a:r>
              <a:rPr lang="kk-K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kk-K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4.An object in the classroom. 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5.The name of the school subject. 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6.A lake in Kazakhstan. 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7.Acolour. 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8.The member of the family. 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00958" y="5643578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052736"/>
            <a:ext cx="8406106" cy="4857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sz="4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 C</a:t>
            </a:r>
            <a:endParaRPr lang="ru-RU" sz="4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1.The third letter of alphabet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2.The name of the animal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3.the name of the school subject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4.A funny man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5.Rabbit likes eat …..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6.The name of the fruit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7.We are like to eat …..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A object in the classroom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72396" y="5715016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omp15\Desktop\unnamed.jpg"/>
          <p:cNvPicPr>
            <a:picLocks noChangeAspect="1" noChangeArrowheads="1"/>
          </p:cNvPicPr>
          <p:nvPr/>
        </p:nvPicPr>
        <p:blipFill>
          <a:blip r:embed="rId2"/>
          <a:srcRect b="33432"/>
          <a:stretch>
            <a:fillRect/>
          </a:stretch>
        </p:blipFill>
        <p:spPr bwMode="auto">
          <a:xfrm>
            <a:off x="623410" y="116632"/>
            <a:ext cx="7560840" cy="396044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87624" y="4077072"/>
            <a:ext cx="70875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en-US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attention!!!</a:t>
            </a:r>
            <a:endParaRPr lang="ru-RU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0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0"/>
            <a:ext cx="817870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ru-RU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round   </a:t>
            </a:r>
            <a:r>
              <a:rPr lang="kk-KZ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Guess the riddles</a:t>
            </a: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Семиугольник 4">
            <a:hlinkClick r:id="rId2" action="ppaction://hlinksldjump"/>
          </p:cNvPr>
          <p:cNvSpPr/>
          <p:nvPr/>
        </p:nvSpPr>
        <p:spPr>
          <a:xfrm>
            <a:off x="1142976" y="785794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1</a:t>
            </a:r>
            <a:endParaRPr lang="ru-RU" sz="6000" b="1" dirty="0"/>
          </a:p>
        </p:txBody>
      </p:sp>
      <p:sp>
        <p:nvSpPr>
          <p:cNvPr id="9" name="Семиугольник 8">
            <a:hlinkClick r:id="rId3" action="ppaction://hlinksldjump"/>
          </p:cNvPr>
          <p:cNvSpPr/>
          <p:nvPr/>
        </p:nvSpPr>
        <p:spPr>
          <a:xfrm>
            <a:off x="3000364" y="785794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2</a:t>
            </a:r>
            <a:endParaRPr lang="ru-RU" sz="6000" b="1" dirty="0"/>
          </a:p>
        </p:txBody>
      </p:sp>
      <p:sp>
        <p:nvSpPr>
          <p:cNvPr id="10" name="Семиугольник 9">
            <a:hlinkClick r:id="rId4" action="ppaction://hlinksldjump"/>
          </p:cNvPr>
          <p:cNvSpPr/>
          <p:nvPr/>
        </p:nvSpPr>
        <p:spPr>
          <a:xfrm>
            <a:off x="4929190" y="785794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3</a:t>
            </a:r>
            <a:endParaRPr lang="ru-RU" sz="6000" b="1" dirty="0"/>
          </a:p>
        </p:txBody>
      </p:sp>
      <p:sp>
        <p:nvSpPr>
          <p:cNvPr id="11" name="Семиугольник 10">
            <a:hlinkClick r:id="rId5" action="ppaction://hlinksldjump"/>
          </p:cNvPr>
          <p:cNvSpPr/>
          <p:nvPr/>
        </p:nvSpPr>
        <p:spPr>
          <a:xfrm>
            <a:off x="6786578" y="785794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4</a:t>
            </a:r>
            <a:endParaRPr lang="ru-RU" sz="6000" b="1" dirty="0"/>
          </a:p>
        </p:txBody>
      </p:sp>
      <p:sp>
        <p:nvSpPr>
          <p:cNvPr id="32" name="Семиугольник 31">
            <a:hlinkClick r:id="rId6" action="ppaction://hlinksldjump"/>
          </p:cNvPr>
          <p:cNvSpPr/>
          <p:nvPr/>
        </p:nvSpPr>
        <p:spPr>
          <a:xfrm>
            <a:off x="1142976" y="2357430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5</a:t>
            </a:r>
            <a:endParaRPr lang="ru-RU" sz="6000" b="1" dirty="0"/>
          </a:p>
        </p:txBody>
      </p:sp>
      <p:sp>
        <p:nvSpPr>
          <p:cNvPr id="33" name="Семиугольник 32">
            <a:hlinkClick r:id="rId7" action="ppaction://hlinksldjump"/>
          </p:cNvPr>
          <p:cNvSpPr/>
          <p:nvPr/>
        </p:nvSpPr>
        <p:spPr>
          <a:xfrm>
            <a:off x="3000364" y="2357430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6</a:t>
            </a:r>
            <a:endParaRPr lang="ru-RU" sz="6000" b="1" dirty="0"/>
          </a:p>
        </p:txBody>
      </p:sp>
      <p:sp>
        <p:nvSpPr>
          <p:cNvPr id="34" name="Семиугольник 33">
            <a:hlinkClick r:id="rId8" action="ppaction://hlinksldjump"/>
          </p:cNvPr>
          <p:cNvSpPr/>
          <p:nvPr/>
        </p:nvSpPr>
        <p:spPr>
          <a:xfrm>
            <a:off x="4929190" y="2357430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7</a:t>
            </a:r>
            <a:endParaRPr lang="ru-RU" sz="6000" b="1" dirty="0"/>
          </a:p>
        </p:txBody>
      </p:sp>
      <p:sp>
        <p:nvSpPr>
          <p:cNvPr id="35" name="Семиугольник 34">
            <a:hlinkClick r:id="rId9" action="ppaction://hlinksldjump"/>
          </p:cNvPr>
          <p:cNvSpPr/>
          <p:nvPr/>
        </p:nvSpPr>
        <p:spPr>
          <a:xfrm>
            <a:off x="6786578" y="2357430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8</a:t>
            </a:r>
            <a:endParaRPr lang="ru-RU" sz="5400" b="1" dirty="0"/>
          </a:p>
        </p:txBody>
      </p:sp>
      <p:sp>
        <p:nvSpPr>
          <p:cNvPr id="36" name="Семиугольник 35">
            <a:hlinkClick r:id="rId10" action="ppaction://hlinksldjump"/>
          </p:cNvPr>
          <p:cNvSpPr/>
          <p:nvPr/>
        </p:nvSpPr>
        <p:spPr>
          <a:xfrm>
            <a:off x="1142976" y="3857628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9</a:t>
            </a:r>
            <a:endParaRPr lang="ru-RU" sz="6000" b="1" dirty="0"/>
          </a:p>
        </p:txBody>
      </p:sp>
      <p:sp>
        <p:nvSpPr>
          <p:cNvPr id="37" name="Семиугольник 36">
            <a:hlinkClick r:id="rId11" action="ppaction://hlinksldjump"/>
          </p:cNvPr>
          <p:cNvSpPr/>
          <p:nvPr/>
        </p:nvSpPr>
        <p:spPr>
          <a:xfrm>
            <a:off x="3071802" y="3857628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10</a:t>
            </a:r>
            <a:endParaRPr lang="ru-RU" sz="6000" b="1" dirty="0"/>
          </a:p>
        </p:txBody>
      </p:sp>
      <p:sp>
        <p:nvSpPr>
          <p:cNvPr id="38" name="Семиугольник 37">
            <a:hlinkClick r:id="rId12" action="ppaction://hlinksldjump"/>
          </p:cNvPr>
          <p:cNvSpPr/>
          <p:nvPr/>
        </p:nvSpPr>
        <p:spPr>
          <a:xfrm>
            <a:off x="4929190" y="3857628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11</a:t>
            </a:r>
            <a:endParaRPr lang="ru-RU" sz="6000" b="1" dirty="0"/>
          </a:p>
        </p:txBody>
      </p:sp>
      <p:sp>
        <p:nvSpPr>
          <p:cNvPr id="39" name="Семиугольник 38">
            <a:hlinkClick r:id="rId13" action="ppaction://hlinksldjump"/>
          </p:cNvPr>
          <p:cNvSpPr/>
          <p:nvPr/>
        </p:nvSpPr>
        <p:spPr>
          <a:xfrm>
            <a:off x="6786578" y="3857628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12</a:t>
            </a:r>
            <a:endParaRPr lang="ru-RU" sz="5400" b="1" dirty="0"/>
          </a:p>
        </p:txBody>
      </p:sp>
      <p:sp>
        <p:nvSpPr>
          <p:cNvPr id="40" name="Семиугольник 39">
            <a:hlinkClick r:id="rId14" action="ppaction://hlinksldjump"/>
          </p:cNvPr>
          <p:cNvSpPr/>
          <p:nvPr/>
        </p:nvSpPr>
        <p:spPr>
          <a:xfrm>
            <a:off x="2143108" y="5286388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13</a:t>
            </a:r>
            <a:endParaRPr lang="ru-RU" sz="6000" b="1" dirty="0"/>
          </a:p>
        </p:txBody>
      </p:sp>
      <p:sp>
        <p:nvSpPr>
          <p:cNvPr id="41" name="Семиугольник 40">
            <a:hlinkClick r:id="rId15" action="ppaction://hlinksldjump"/>
          </p:cNvPr>
          <p:cNvSpPr/>
          <p:nvPr/>
        </p:nvSpPr>
        <p:spPr>
          <a:xfrm>
            <a:off x="4000496" y="5286388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14</a:t>
            </a:r>
            <a:endParaRPr lang="ru-RU" sz="6000" b="1" dirty="0"/>
          </a:p>
        </p:txBody>
      </p:sp>
      <p:sp>
        <p:nvSpPr>
          <p:cNvPr id="42" name="Семиугольник 41">
            <a:hlinkClick r:id="rId16" action="ppaction://hlinksldjump"/>
          </p:cNvPr>
          <p:cNvSpPr/>
          <p:nvPr/>
        </p:nvSpPr>
        <p:spPr>
          <a:xfrm>
            <a:off x="6000760" y="5286388"/>
            <a:ext cx="1571636" cy="135732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15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08" y="285728"/>
            <a:ext cx="61436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ІІ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kk-KZ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Doda</a:t>
            </a:r>
            <a:r>
              <a:rPr lang="kk-KZ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>
            <a:hlinkClick r:id="rId2" action="ppaction://hlinksldjump"/>
          </p:cNvPr>
          <p:cNvSpPr/>
          <p:nvPr/>
        </p:nvSpPr>
        <p:spPr>
          <a:xfrm>
            <a:off x="5786446" y="2857496"/>
            <a:ext cx="1500198" cy="150019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30</a:t>
            </a:r>
            <a:endParaRPr lang="ru-RU" sz="4400" dirty="0"/>
          </a:p>
        </p:txBody>
      </p:sp>
      <p:sp>
        <p:nvSpPr>
          <p:cNvPr id="12" name="Овал 11">
            <a:hlinkClick r:id="rId3" action="ppaction://hlinksldjump"/>
          </p:cNvPr>
          <p:cNvSpPr/>
          <p:nvPr/>
        </p:nvSpPr>
        <p:spPr>
          <a:xfrm>
            <a:off x="2214546" y="4572008"/>
            <a:ext cx="1500198" cy="150019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40</a:t>
            </a:r>
            <a:endParaRPr lang="ru-RU" sz="4400" dirty="0"/>
          </a:p>
        </p:txBody>
      </p:sp>
      <p:sp>
        <p:nvSpPr>
          <p:cNvPr id="13" name="Овал 12">
            <a:hlinkClick r:id="rId4" action="ppaction://hlinksldjump"/>
          </p:cNvPr>
          <p:cNvSpPr/>
          <p:nvPr/>
        </p:nvSpPr>
        <p:spPr>
          <a:xfrm>
            <a:off x="4000496" y="4572008"/>
            <a:ext cx="1500198" cy="1500198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40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Овал 13">
            <a:hlinkClick r:id="rId5" action="ppaction://hlinksldjump"/>
          </p:cNvPr>
          <p:cNvSpPr/>
          <p:nvPr/>
        </p:nvSpPr>
        <p:spPr>
          <a:xfrm>
            <a:off x="5857884" y="4572008"/>
            <a:ext cx="1500198" cy="1500198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40</a:t>
            </a:r>
            <a:endParaRPr lang="ru-RU" sz="4400" dirty="0"/>
          </a:p>
        </p:txBody>
      </p:sp>
      <p:sp>
        <p:nvSpPr>
          <p:cNvPr id="15" name="Овал 14">
            <a:hlinkClick r:id="rId6" action="ppaction://hlinksldjump"/>
          </p:cNvPr>
          <p:cNvSpPr/>
          <p:nvPr/>
        </p:nvSpPr>
        <p:spPr>
          <a:xfrm>
            <a:off x="2214546" y="1214422"/>
            <a:ext cx="1500198" cy="150019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20</a:t>
            </a:r>
            <a:endParaRPr lang="ru-RU" sz="4400" dirty="0"/>
          </a:p>
        </p:txBody>
      </p:sp>
      <p:sp>
        <p:nvSpPr>
          <p:cNvPr id="16" name="Овал 15">
            <a:hlinkClick r:id="rId7" action="ppaction://hlinksldjump"/>
          </p:cNvPr>
          <p:cNvSpPr/>
          <p:nvPr/>
        </p:nvSpPr>
        <p:spPr>
          <a:xfrm>
            <a:off x="4000496" y="1214422"/>
            <a:ext cx="1500198" cy="150019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20</a:t>
            </a:r>
            <a:endParaRPr lang="ru-RU" sz="4400" dirty="0"/>
          </a:p>
        </p:txBody>
      </p:sp>
      <p:sp>
        <p:nvSpPr>
          <p:cNvPr id="17" name="Овал 16">
            <a:hlinkClick r:id="rId8" action="ppaction://hlinksldjump"/>
          </p:cNvPr>
          <p:cNvSpPr/>
          <p:nvPr/>
        </p:nvSpPr>
        <p:spPr>
          <a:xfrm>
            <a:off x="5715008" y="1214422"/>
            <a:ext cx="1500198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20</a:t>
            </a:r>
            <a:endParaRPr lang="ru-RU" sz="4400" dirty="0"/>
          </a:p>
        </p:txBody>
      </p:sp>
      <p:sp>
        <p:nvSpPr>
          <p:cNvPr id="18" name="Овал 17">
            <a:hlinkClick r:id="rId9" action="ppaction://hlinksldjump"/>
          </p:cNvPr>
          <p:cNvSpPr/>
          <p:nvPr/>
        </p:nvSpPr>
        <p:spPr>
          <a:xfrm>
            <a:off x="2214546" y="2928934"/>
            <a:ext cx="1500198" cy="150019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30</a:t>
            </a:r>
            <a:endParaRPr lang="ru-RU" sz="4400" dirty="0"/>
          </a:p>
        </p:txBody>
      </p:sp>
      <p:sp>
        <p:nvSpPr>
          <p:cNvPr id="19" name="Овал 18">
            <a:hlinkClick r:id="rId10" action="ppaction://hlinksldjump"/>
          </p:cNvPr>
          <p:cNvSpPr/>
          <p:nvPr/>
        </p:nvSpPr>
        <p:spPr>
          <a:xfrm>
            <a:off x="4000496" y="2928934"/>
            <a:ext cx="1500198" cy="150019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30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7816" y="188640"/>
            <a:ext cx="82296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round  </a:t>
            </a:r>
            <a:b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4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the best?</a:t>
            </a:r>
            <a:r>
              <a:rPr lang="kk-KZ" sz="4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12-конечная звезда 5">
            <a:hlinkClick r:id="rId2" action="ppaction://hlinksldjump"/>
          </p:cNvPr>
          <p:cNvSpPr/>
          <p:nvPr/>
        </p:nvSpPr>
        <p:spPr>
          <a:xfrm>
            <a:off x="395536" y="2132856"/>
            <a:ext cx="2500330" cy="250033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</a:p>
          <a:p>
            <a:pPr algn="ctr"/>
            <a:r>
              <a:rPr lang="en-US" sz="2400" b="1" dirty="0" smtClean="0"/>
              <a:t>group</a:t>
            </a:r>
          </a:p>
        </p:txBody>
      </p:sp>
      <p:sp>
        <p:nvSpPr>
          <p:cNvPr id="9" name="12-конечная звезда 8">
            <a:hlinkClick r:id="rId3" action="ppaction://hlinksldjump"/>
          </p:cNvPr>
          <p:cNvSpPr/>
          <p:nvPr/>
        </p:nvSpPr>
        <p:spPr>
          <a:xfrm>
            <a:off x="3272451" y="2156375"/>
            <a:ext cx="2500330" cy="250033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</a:t>
            </a:r>
          </a:p>
          <a:p>
            <a:pPr algn="ctr"/>
            <a:r>
              <a:rPr lang="en-US" sz="2400" b="1" dirty="0" smtClean="0"/>
              <a:t>group</a:t>
            </a:r>
          </a:p>
        </p:txBody>
      </p:sp>
      <p:sp>
        <p:nvSpPr>
          <p:cNvPr id="10" name="12-конечная звезда 9">
            <a:hlinkClick r:id="rId4" action="ppaction://hlinksldjump"/>
          </p:cNvPr>
          <p:cNvSpPr/>
          <p:nvPr/>
        </p:nvSpPr>
        <p:spPr>
          <a:xfrm>
            <a:off x="6000760" y="2157978"/>
            <a:ext cx="2571768" cy="250033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</a:t>
            </a:r>
          </a:p>
          <a:p>
            <a:pPr algn="ctr"/>
            <a:r>
              <a:rPr lang="en-US" sz="2400" b="1" dirty="0" smtClean="0"/>
              <a:t>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96752"/>
            <a:ext cx="8572560" cy="4214842"/>
          </a:xfrm>
        </p:spPr>
        <p:txBody>
          <a:bodyPr>
            <a:noAutofit/>
          </a:bodyPr>
          <a:lstStyle/>
          <a:p>
            <a:pPr marL="457200" lvl="0" indent="-457200"/>
            <a:r>
              <a:rPr lang="kk-K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1.Қазақ  әліпбиінде қанша  әріп бар?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kk-KZ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 двух или нескольких лиц.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kk-KZ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capital of England?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kk-KZ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works at school? 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kk-KZ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month is it now? 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kk-KZ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Мамамның мамасы кім?	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 flipH="1">
            <a:off x="7572396" y="5786454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85778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1.Аптаның бесінші күні	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2.Как называется часть речи, которая обозначает признак предмета и отвечает на вопросы какой? чей? 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3.Қыста ұйықтайтын аң	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4.Сколько букв в русском алфавите?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5.We can watch news, films and other interesting things in it.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6.The room where we sleep.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00958" y="5786454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636395"/>
            <a:ext cx="8229600" cy="51500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Жалпы, жалқы, деректі, дерексіз болып бөлінетін сөз табы.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 Какой праздник в Казахстане отмечают 22 сентября?</a:t>
            </a:r>
          </a:p>
          <a:p>
            <a:pPr>
              <a:buNone/>
            </a:pPr>
            <a:r>
              <a:rPr lang="kk-K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Сәтті күн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The antonym to the word “good’.  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What colour is snow? 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 What is the capital of 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Russian</a:t>
            </a:r>
            <a:r>
              <a:rPr lang="kk-K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00958" y="5786454"/>
            <a:ext cx="1285884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563</TotalTime>
  <Words>616</Words>
  <Application>Microsoft Office PowerPoint</Application>
  <PresentationFormat>Экран (4:3)</PresentationFormat>
  <Paragraphs>133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ІV round   «Who is the best?» </vt:lpstr>
      <vt:lpstr>    1.Қазақ  әліпбиінде қанша  әріп бар?  2.Разговор двух или нескольких лиц.  3.What is the capital of England? 4.Who works at school?   5.What month is it now?   6.Мамамның мамасы кім?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komp15</dc:creator>
  <cp:lastModifiedBy>Мика</cp:lastModifiedBy>
  <cp:revision>32</cp:revision>
  <dcterms:created xsi:type="dcterms:W3CDTF">2019-11-20T08:32:47Z</dcterms:created>
  <dcterms:modified xsi:type="dcterms:W3CDTF">2019-11-27T15:23:04Z</dcterms:modified>
</cp:coreProperties>
</file>