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5" r:id="rId2"/>
    <p:sldMasterId id="2147483666" r:id="rId3"/>
  </p:sldMasterIdLst>
  <p:notesMasterIdLst>
    <p:notesMasterId r:id="rId17"/>
  </p:notesMasterIdLst>
  <p:sldIdLst>
    <p:sldId id="256" r:id="rId4"/>
    <p:sldId id="385" r:id="rId5"/>
    <p:sldId id="365" r:id="rId6"/>
    <p:sldId id="410" r:id="rId7"/>
    <p:sldId id="412" r:id="rId8"/>
    <p:sldId id="411" r:id="rId9"/>
    <p:sldId id="409" r:id="rId10"/>
    <p:sldId id="413" r:id="rId11"/>
    <p:sldId id="414" r:id="rId12"/>
    <p:sldId id="415" r:id="rId13"/>
    <p:sldId id="416" r:id="rId14"/>
    <p:sldId id="417" r:id="rId15"/>
    <p:sldId id="403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3366FF"/>
    <a:srgbClr val="FF66FF"/>
    <a:srgbClr val="FF66CC"/>
    <a:srgbClr val="009900"/>
    <a:srgbClr val="CCCCFF"/>
    <a:srgbClr val="000000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4646" autoAdjust="0"/>
  </p:normalViewPr>
  <p:slideViewPr>
    <p:cSldViewPr>
      <p:cViewPr varScale="1">
        <p:scale>
          <a:sx n="79" d="100"/>
          <a:sy n="79" d="100"/>
        </p:scale>
        <p:origin x="164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4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1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81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1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</a:defRPr>
            </a:lvl1pPr>
          </a:lstStyle>
          <a:p>
            <a:pPr>
              <a:defRPr/>
            </a:pPr>
            <a:fld id="{8A89E7D3-DCBB-4E62-955E-86BDFEFE42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6887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763" y="0"/>
            <a:ext cx="1728787" cy="6865938"/>
            <a:chOff x="3" y="0"/>
            <a:chExt cx="1089" cy="4325"/>
          </a:xfrm>
        </p:grpSpPr>
        <p:sp>
          <p:nvSpPr>
            <p:cNvPr id="5" name="Arc 3"/>
            <p:cNvSpPr>
              <a:spLocks/>
            </p:cNvSpPr>
            <p:nvPr/>
          </p:nvSpPr>
          <p:spPr bwMode="auto">
            <a:xfrm>
              <a:off x="3" y="293"/>
              <a:ext cx="252" cy="403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21600"/>
                <a:gd name="T1" fmla="*/ 43200 h 43200"/>
                <a:gd name="T2" fmla="*/ 21600 w 21600"/>
                <a:gd name="T3" fmla="*/ 0 h 43200"/>
                <a:gd name="T4" fmla="*/ 2160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21600" h="43200" stroke="0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840" y="293"/>
              <a:ext cx="252" cy="403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204" y="0"/>
              <a:ext cx="672" cy="4319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rot="6000000">
              <a:off x="348" y="1644"/>
              <a:ext cx="456" cy="360"/>
            </a:xfrm>
            <a:prstGeom prst="triangle">
              <a:avLst>
                <a:gd name="adj" fmla="val 49995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46087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1370013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6088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200400" y="63992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AF6FA-7C9E-42FF-8B78-53E9CAD8B8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1973943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F5728-279C-4D3F-ABD6-15FAF1C56F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303863"/>
      </p:ext>
    </p:extLst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99313" y="247650"/>
            <a:ext cx="1943100" cy="55435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70013" y="247650"/>
            <a:ext cx="5676900" cy="55435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CF7EAE-29E7-413F-A238-80AD3A0D32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780909"/>
      </p:ext>
    </p:extLst>
  </p:cSld>
  <p:clrMapOvr>
    <a:masterClrMapping/>
  </p:clrMapOvr>
  <p:transition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E4EAD-75C7-4040-BC34-4D9E29E624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9541837"/>
      </p:ext>
    </p:extLst>
  </p:cSld>
  <p:clrMapOvr>
    <a:masterClrMapping/>
  </p:clrMapOvr>
  <p:transition>
    <p:comb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19338-9DF0-4EB9-8DE8-8216C01CCB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959091"/>
      </p:ext>
    </p:extLst>
  </p:cSld>
  <p:clrMapOvr>
    <a:masterClrMapping/>
  </p:clrMapOvr>
  <p:transition>
    <p:comb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9B54C-5F99-4AD6-89B9-C4BD73788F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509271"/>
      </p:ext>
    </p:extLst>
  </p:cSld>
  <p:clrMapOvr>
    <a:masterClrMapping/>
  </p:clrMapOvr>
  <p:transition>
    <p:comb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C3547C-CBCB-4EC8-9E7C-998B6D9D5B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8400064"/>
      </p:ext>
    </p:extLst>
  </p:cSld>
  <p:clrMapOvr>
    <a:masterClrMapping/>
  </p:clrMapOvr>
  <p:transition>
    <p:comb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39CA4-4A07-4E9B-B78F-08BEBE80A7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533368"/>
      </p:ext>
    </p:extLst>
  </p:cSld>
  <p:clrMapOvr>
    <a:masterClrMapping/>
  </p:clrMapOvr>
  <p:transition>
    <p:comb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F741A-3960-4546-9D7B-1A4E86762B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959001"/>
      </p:ext>
    </p:extLst>
  </p:cSld>
  <p:clrMapOvr>
    <a:masterClrMapping/>
  </p:clrMapOvr>
  <p:transition>
    <p:comb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CDFE7-E085-4BFE-9A66-5AF6406B53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784811"/>
      </p:ext>
    </p:extLst>
  </p:cSld>
  <p:clrMapOvr>
    <a:masterClrMapping/>
  </p:clrMapOvr>
  <p:transition>
    <p:comb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550EE-CF76-4AB2-B25B-C91AFF4811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591826"/>
      </p:ext>
    </p:extLst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96199-DBB1-4581-A16E-353763E1DE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8129255"/>
      </p:ext>
    </p:extLst>
  </p:cSld>
  <p:clrMapOvr>
    <a:masterClrMapping/>
  </p:clrMapOvr>
  <p:transition>
    <p:comb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2E5AB-F0F2-43DB-B454-97EFB19521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1153"/>
      </p:ext>
    </p:extLst>
  </p:cSld>
  <p:clrMapOvr>
    <a:masterClrMapping/>
  </p:clrMapOvr>
  <p:transition>
    <p:comb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94C348-E148-4744-9E73-BA08072069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876656"/>
      </p:ext>
    </p:extLst>
  </p:cSld>
  <p:clrMapOvr>
    <a:masterClrMapping/>
  </p:clrMapOvr>
  <p:transition>
    <p:comb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F53CD-D36A-4F1B-93EC-004D59F3E3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5101567"/>
      </p:ext>
    </p:extLst>
  </p:cSld>
  <p:clrMapOvr>
    <a:masterClrMapping/>
  </p:clrMapOvr>
  <p:transition>
    <p:comb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7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312" y="187"/>
              <a:ext cx="4299" cy="3371"/>
              <a:chOff x="0" y="1"/>
              <a:chExt cx="5533" cy="4340"/>
            </a:xfrm>
          </p:grpSpPr>
          <p:grpSp>
            <p:nvGrpSpPr>
              <p:cNvPr id="22" name="Group 7"/>
              <p:cNvGrpSpPr>
                <a:grpSpLocks/>
              </p:cNvGrpSpPr>
              <p:nvPr/>
            </p:nvGrpSpPr>
            <p:grpSpPr bwMode="auto">
              <a:xfrm>
                <a:off x="0" y="1"/>
                <a:ext cx="5470" cy="4340"/>
                <a:chOff x="0" y="1"/>
                <a:chExt cx="5470" cy="4340"/>
              </a:xfrm>
            </p:grpSpPr>
            <p:grpSp>
              <p:nvGrpSpPr>
                <p:cNvPr id="33" name="Group 8"/>
                <p:cNvGrpSpPr>
                  <a:grpSpLocks/>
                </p:cNvGrpSpPr>
                <p:nvPr/>
              </p:nvGrpSpPr>
              <p:grpSpPr bwMode="auto">
                <a:xfrm>
                  <a:off x="1339" y="787"/>
                  <a:ext cx="2919" cy="2150"/>
                  <a:chOff x="1265" y="815"/>
                  <a:chExt cx="2919" cy="2150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6"/>
                    <a:ext cx="2919" cy="214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79" y="1601"/>
                    <a:ext cx="578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34" name="Group 11"/>
                <p:cNvGrpSpPr>
                  <a:grpSpLocks/>
                </p:cNvGrpSpPr>
                <p:nvPr/>
              </p:nvGrpSpPr>
              <p:grpSpPr bwMode="auto">
                <a:xfrm>
                  <a:off x="0" y="1"/>
                  <a:ext cx="5470" cy="4340"/>
                  <a:chOff x="0" y="1"/>
                  <a:chExt cx="5470" cy="4340"/>
                </a:xfrm>
              </p:grpSpPr>
              <p:grpSp>
                <p:nvGrpSpPr>
                  <p:cNvPr id="3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4" y="1503"/>
                    <a:ext cx="1259" cy="2325"/>
                    <a:chOff x="3470" y="1531"/>
                    <a:chExt cx="1259" cy="2325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4" y="2238"/>
                      <a:ext cx="1725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2" y="3149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3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2"/>
                    <a:ext cx="2462" cy="1331"/>
                    <a:chOff x="2864" y="2020"/>
                    <a:chExt cx="2462" cy="1331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9"/>
                      <a:ext cx="1813" cy="3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2" y="2806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37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0" y="1804"/>
                    <a:ext cx="2478" cy="1064"/>
                    <a:chOff x="2896" y="1832"/>
                    <a:chExt cx="2478" cy="1064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6" y="1831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3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6"/>
                      <a:ext cx="901" cy="52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3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1" cy="657"/>
                    <a:chOff x="2958" y="1414"/>
                    <a:chExt cx="2341" cy="657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69" y="1582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4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2"/>
                    <a:chOff x="2983" y="1269"/>
                    <a:chExt cx="2150" cy="342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2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2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4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90"/>
                    <a:ext cx="1879" cy="426"/>
                    <a:chOff x="2938" y="918"/>
                    <a:chExt cx="1879" cy="426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9"/>
                      <a:ext cx="662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42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8"/>
                      <a:ext cx="1724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1"/>
                      <a:ext cx="92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4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1" cy="1334"/>
                    <a:chOff x="-5" y="2196"/>
                    <a:chExt cx="2461" cy="1334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2" cy="3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4"/>
                      <a:ext cx="973" cy="54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4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3"/>
                    <a:chOff x="-52" y="2009"/>
                    <a:chExt cx="2477" cy="1063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6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4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6"/>
                    <a:ext cx="2472" cy="927"/>
                    <a:chOff x="-74" y="1814"/>
                    <a:chExt cx="2472" cy="927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46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7" y="1563"/>
                    <a:ext cx="2339" cy="656"/>
                    <a:chOff x="23" y="1591"/>
                    <a:chExt cx="2339" cy="656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8" y="1591"/>
                      <a:ext cx="1544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3" y="1758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4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7"/>
                    <a:ext cx="2150" cy="344"/>
                    <a:chOff x="189" y="1445"/>
                    <a:chExt cx="2150" cy="344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5"/>
                      <a:ext cx="754" cy="344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4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4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4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2"/>
                    <a:ext cx="1849" cy="553"/>
                    <a:chOff x="616" y="900"/>
                    <a:chExt cx="1849" cy="553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2" y="123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901"/>
                      <a:ext cx="662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5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90"/>
                    <a:ext cx="1767" cy="742"/>
                    <a:chOff x="911" y="590"/>
                    <a:chExt cx="1767" cy="742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5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5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4"/>
                    <a:ext cx="778" cy="1515"/>
                    <a:chOff x="1633" y="102"/>
                    <a:chExt cx="778" cy="1515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3" y="959"/>
                      <a:ext cx="110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29"/>
                      <a:ext cx="591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5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1"/>
                    <a:ext cx="635" cy="1534"/>
                    <a:chOff x="1935" y="29"/>
                    <a:chExt cx="635" cy="1534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2" y="926"/>
                      <a:ext cx="106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6"/>
                      <a:ext cx="570" cy="33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5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6" cy="566"/>
                    <a:chOff x="2822" y="672"/>
                    <a:chExt cx="1846" cy="566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1"/>
                      <a:ext cx="663" cy="34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5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3" cy="717"/>
                    <a:chOff x="2683" y="445"/>
                    <a:chExt cx="1783" cy="717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3" y="445"/>
                      <a:ext cx="663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6" y="949"/>
                    <a:ext cx="1026" cy="14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grpSp>
                <p:nvGrpSpPr>
                  <p:cNvPr id="5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38" cy="1520"/>
                    <a:chOff x="2800" y="41"/>
                    <a:chExt cx="638" cy="1520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09" y="182"/>
                      <a:ext cx="570" cy="28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5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10" y="134"/>
                    <a:ext cx="1015" cy="1463"/>
                    <a:chOff x="2936" y="162"/>
                    <a:chExt cx="1015" cy="1463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3" y="912"/>
                      <a:ext cx="1156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29" y="261"/>
                      <a:ext cx="622" cy="422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60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5" y="4"/>
                    <a:ext cx="241" cy="1448"/>
                    <a:chOff x="2731" y="32"/>
                    <a:chExt cx="241" cy="1448"/>
                  </a:xfrm>
                </p:grpSpPr>
                <p:sp>
                  <p:nvSpPr>
                    <p:cNvPr id="85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7" y="960"/>
                      <a:ext cx="954" cy="8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86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49" y="220"/>
                      <a:ext cx="512" cy="13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61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0"/>
                    <a:ext cx="1083" cy="2450"/>
                    <a:chOff x="943" y="1768"/>
                    <a:chExt cx="1083" cy="2450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08" y="2475"/>
                      <a:ext cx="1725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6" y="3511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62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2"/>
                    <a:chOff x="1455" y="1936"/>
                    <a:chExt cx="766" cy="2372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8"/>
                      <a:ext cx="1595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5"/>
                      <a:ext cx="85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63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0" y="1960"/>
                    <a:ext cx="460" cy="2329"/>
                    <a:chOff x="1953" y="1988"/>
                    <a:chExt cx="493" cy="2604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39" y="2693"/>
                      <a:ext cx="1712" cy="30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0" y="3896"/>
                      <a:ext cx="918" cy="47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64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5"/>
                    <a:chOff x="3334" y="1717"/>
                    <a:chExt cx="1125" cy="2425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2" y="3435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65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9"/>
                    <a:ext cx="881" cy="2424"/>
                    <a:chOff x="3181" y="1867"/>
                    <a:chExt cx="881" cy="2424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2"/>
                      <a:ext cx="1648" cy="29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3" cy="46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6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6"/>
                    <a:ext cx="621" cy="2385"/>
                    <a:chOff x="3006" y="1984"/>
                    <a:chExt cx="621" cy="2385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9" y="2661"/>
                      <a:ext cx="1599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5" y="3747"/>
                      <a:ext cx="859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67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1"/>
                    <a:ext cx="404" cy="2221"/>
                    <a:chOff x="2819" y="2099"/>
                    <a:chExt cx="404" cy="2221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7" y="2711"/>
                      <a:ext cx="1470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8" cy="2185"/>
                    <a:chOff x="2287" y="2135"/>
                    <a:chExt cx="428" cy="2185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3" y="2760"/>
                      <a:ext cx="1437" cy="18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6"/>
                      <a:ext cx="771" cy="29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</p:grpSp>
          </p:grpSp>
          <p:grpSp>
            <p:nvGrpSpPr>
              <p:cNvPr id="23" name="Group 110"/>
              <p:cNvGrpSpPr>
                <a:grpSpLocks/>
              </p:cNvGrpSpPr>
              <p:nvPr/>
            </p:nvGrpSpPr>
            <p:grpSpPr bwMode="auto">
              <a:xfrm>
                <a:off x="73" y="313"/>
                <a:ext cx="5460" cy="3667"/>
                <a:chOff x="73" y="313"/>
                <a:chExt cx="5460" cy="3667"/>
              </a:xfrm>
            </p:grpSpPr>
            <p:grpSp>
              <p:nvGrpSpPr>
                <p:cNvPr id="24" name="Group 111"/>
                <p:cNvGrpSpPr>
                  <a:grpSpLocks/>
                </p:cNvGrpSpPr>
                <p:nvPr/>
              </p:nvGrpSpPr>
              <p:grpSpPr bwMode="auto">
                <a:xfrm>
                  <a:off x="73" y="313"/>
                  <a:ext cx="5460" cy="3667"/>
                  <a:chOff x="73" y="313"/>
                  <a:chExt cx="5460" cy="3667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5" y="455"/>
                    <a:ext cx="2568" cy="2047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7" y="1601"/>
                    <a:ext cx="2017" cy="2379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8" y="1180"/>
                    <a:ext cx="1426" cy="2380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3" y="812"/>
                    <a:ext cx="2541" cy="2380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89" y="313"/>
                    <a:ext cx="1851" cy="2305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3" cy="2305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799" y="437"/>
                    <a:ext cx="418" cy="1524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240" y="16"/>
                      </a:cxn>
                      <a:cxn ang="0">
                        <a:pos x="96" y="160"/>
                      </a:cxn>
                      <a:cxn ang="0">
                        <a:pos x="336" y="160"/>
                      </a:cxn>
                      <a:cxn ang="0">
                        <a:pos x="192" y="304"/>
                      </a:cxn>
                      <a:cxn ang="0">
                        <a:pos x="384" y="352"/>
                      </a:cxn>
                      <a:cxn ang="0">
                        <a:pos x="288" y="448"/>
                      </a:cxn>
                      <a:cxn ang="0">
                        <a:pos x="480" y="496"/>
                      </a:cxn>
                      <a:cxn ang="0">
                        <a:pos x="384" y="592"/>
                      </a:cxn>
                      <a:cxn ang="0">
                        <a:pos x="528" y="640"/>
                      </a:cxn>
                      <a:cxn ang="0">
                        <a:pos x="480" y="736"/>
                      </a:cxn>
                      <a:cxn ang="0">
                        <a:pos x="576" y="832"/>
                      </a:cxn>
                      <a:cxn ang="0">
                        <a:pos x="576" y="928"/>
                      </a:cxn>
                      <a:cxn ang="0">
                        <a:pos x="672" y="1072"/>
                      </a:cxn>
                      <a:cxn ang="0">
                        <a:pos x="624" y="1216"/>
                      </a:cxn>
                      <a:cxn ang="0">
                        <a:pos x="720" y="1312"/>
                      </a:cxn>
                      <a:cxn ang="0">
                        <a:pos x="672" y="1456"/>
                      </a:cxn>
                      <a:cxn ang="0">
                        <a:pos x="720" y="1600"/>
                      </a:cxn>
                      <a:cxn ang="0">
                        <a:pos x="672" y="1696"/>
                      </a:cxn>
                      <a:cxn ang="0">
                        <a:pos x="768" y="1840"/>
                      </a:cxn>
                      <a:cxn ang="0">
                        <a:pos x="720" y="1984"/>
                      </a:cxn>
                      <a:cxn ang="0">
                        <a:pos x="768" y="2176"/>
                      </a:cxn>
                      <a:cxn ang="0">
                        <a:pos x="720" y="2224"/>
                      </a:cxn>
                      <a:cxn ang="0">
                        <a:pos x="768" y="2368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20253369">
                  <a:off x="3279" y="1529"/>
                  <a:ext cx="443" cy="837"/>
                </a:xfrm>
                <a:custGeom>
                  <a:avLst/>
                  <a:gdLst/>
                  <a:ahLst/>
                  <a:cxnLst>
                    <a:cxn ang="0">
                      <a:pos x="0" y="64"/>
                    </a:cxn>
                    <a:cxn ang="0">
                      <a:pos x="240" y="16"/>
                    </a:cxn>
                    <a:cxn ang="0">
                      <a:pos x="96" y="160"/>
                    </a:cxn>
                    <a:cxn ang="0">
                      <a:pos x="336" y="160"/>
                    </a:cxn>
                    <a:cxn ang="0">
                      <a:pos x="192" y="304"/>
                    </a:cxn>
                    <a:cxn ang="0">
                      <a:pos x="384" y="352"/>
                    </a:cxn>
                    <a:cxn ang="0">
                      <a:pos x="288" y="448"/>
                    </a:cxn>
                    <a:cxn ang="0">
                      <a:pos x="480" y="496"/>
                    </a:cxn>
                    <a:cxn ang="0">
                      <a:pos x="384" y="592"/>
                    </a:cxn>
                    <a:cxn ang="0">
                      <a:pos x="528" y="640"/>
                    </a:cxn>
                    <a:cxn ang="0">
                      <a:pos x="480" y="736"/>
                    </a:cxn>
                    <a:cxn ang="0">
                      <a:pos x="576" y="832"/>
                    </a:cxn>
                    <a:cxn ang="0">
                      <a:pos x="576" y="928"/>
                    </a:cxn>
                    <a:cxn ang="0">
                      <a:pos x="672" y="1072"/>
                    </a:cxn>
                    <a:cxn ang="0">
                      <a:pos x="624" y="1216"/>
                    </a:cxn>
                    <a:cxn ang="0">
                      <a:pos x="720" y="1312"/>
                    </a:cxn>
                    <a:cxn ang="0">
                      <a:pos x="672" y="1456"/>
                    </a:cxn>
                    <a:cxn ang="0">
                      <a:pos x="720" y="1600"/>
                    </a:cxn>
                    <a:cxn ang="0">
                      <a:pos x="672" y="1696"/>
                    </a:cxn>
                    <a:cxn ang="0">
                      <a:pos x="768" y="1840"/>
                    </a:cxn>
                    <a:cxn ang="0">
                      <a:pos x="720" y="1984"/>
                    </a:cxn>
                    <a:cxn ang="0">
                      <a:pos x="768" y="2176"/>
                    </a:cxn>
                    <a:cxn ang="0">
                      <a:pos x="720" y="2224"/>
                    </a:cxn>
                    <a:cxn ang="0">
                      <a:pos x="768" y="2368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grpSp>
          <p:nvGrpSpPr>
            <p:cNvPr id="7" name="Group 120"/>
            <p:cNvGrpSpPr>
              <a:grpSpLocks/>
            </p:cNvGrpSpPr>
            <p:nvPr/>
          </p:nvGrpSpPr>
          <p:grpSpPr bwMode="auto">
            <a:xfrm>
              <a:off x="1476" y="454"/>
              <a:ext cx="4040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9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0" y="2635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7" y="2149"/>
                <a:ext cx="441" cy="83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3"/>
                <a:ext cx="1085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79"/>
                <a:ext cx="1007" cy="160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4" cy="143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0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339079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39080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92B22-833E-4D65-A04E-ADE7AAA5D9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130776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181BD-931A-4085-A507-3DB78DA0AA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417362"/>
      </p:ext>
    </p:extLst>
  </p:cSld>
  <p:clrMapOvr>
    <a:masterClrMapping/>
  </p:clrMapOvr>
  <p:transition>
    <p:comb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3C372-82F0-4206-9768-3DB4124F87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617520"/>
      </p:ext>
    </p:extLst>
  </p:cSld>
  <p:clrMapOvr>
    <a:masterClrMapping/>
  </p:clrMapOvr>
  <p:transition>
    <p:comb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904E3-2F2F-4AE2-9889-4F485E6794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528774"/>
      </p:ext>
    </p:extLst>
  </p:cSld>
  <p:clrMapOvr>
    <a:masterClrMapping/>
  </p:clrMapOvr>
  <p:transition>
    <p:comb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038BD9-F36C-48AD-BA1A-5939E1561C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219018"/>
      </p:ext>
    </p:extLst>
  </p:cSld>
  <p:clrMapOvr>
    <a:masterClrMapping/>
  </p:clrMapOvr>
  <p:transition>
    <p:comb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08FFC-502A-4A8F-B615-839D4295AD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4330189"/>
      </p:ext>
    </p:extLst>
  </p:cSld>
  <p:clrMapOvr>
    <a:masterClrMapping/>
  </p:clrMapOvr>
  <p:transition>
    <p:comb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68175-BD0E-4EDA-A6C0-A175858FC6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814435"/>
      </p:ext>
    </p:extLst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A7CE3-4486-413F-B3D5-D48C965660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010916"/>
      </p:ext>
    </p:extLst>
  </p:cSld>
  <p:clrMapOvr>
    <a:masterClrMapping/>
  </p:clrMapOvr>
  <p:transition>
    <p:comb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B72AE-14DC-4188-B7BA-1B319E0F56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126925"/>
      </p:ext>
    </p:extLst>
  </p:cSld>
  <p:clrMapOvr>
    <a:masterClrMapping/>
  </p:clrMapOvr>
  <p:transition>
    <p:comb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90942-CAE7-4D23-8099-78FE78E9A3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1984254"/>
      </p:ext>
    </p:extLst>
  </p:cSld>
  <p:clrMapOvr>
    <a:masterClrMapping/>
  </p:clrMapOvr>
  <p:transition>
    <p:comb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40EA2-D473-4054-B2FB-7C650A58C1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729600"/>
      </p:ext>
    </p:extLst>
  </p:cSld>
  <p:clrMapOvr>
    <a:masterClrMapping/>
  </p:clrMapOvr>
  <p:transition>
    <p:comb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6B41B0-CBE1-4770-83CD-46A7B7E523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265070"/>
      </p:ext>
    </p:extLst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370013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32413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D708C-92F8-48EB-ADC3-73F231246C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2478426"/>
      </p:ext>
    </p:extLst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65911-92AD-4B17-8D89-4FED662AB2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111273"/>
      </p:ext>
    </p:extLst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AE217-0225-43FD-AF2F-E2F4A50F2D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482385"/>
      </p:ext>
    </p:extLst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43527-D34B-4CD5-8988-2FB8252AE7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9619915"/>
      </p:ext>
    </p:extLst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B9BE2-036A-443C-BCCF-709D320BBD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006876"/>
      </p:ext>
    </p:extLst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713FC-6107-40A7-B579-C8FE3AD4AC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0853307"/>
      </p:ext>
    </p:extLst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763" y="0"/>
            <a:ext cx="1728787" cy="6865938"/>
            <a:chOff x="3" y="0"/>
            <a:chExt cx="1089" cy="4325"/>
          </a:xfrm>
        </p:grpSpPr>
        <p:sp>
          <p:nvSpPr>
            <p:cNvPr id="45059" name="Arc 3"/>
            <p:cNvSpPr>
              <a:spLocks/>
            </p:cNvSpPr>
            <p:nvPr/>
          </p:nvSpPr>
          <p:spPr bwMode="auto">
            <a:xfrm>
              <a:off x="3" y="293"/>
              <a:ext cx="252" cy="403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21600"/>
                <a:gd name="T1" fmla="*/ 43200 h 43200"/>
                <a:gd name="T2" fmla="*/ 21600 w 21600"/>
                <a:gd name="T3" fmla="*/ 0 h 43200"/>
                <a:gd name="T4" fmla="*/ 2160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21600" h="43200" stroke="0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5060" name="Arc 4"/>
            <p:cNvSpPr>
              <a:spLocks/>
            </p:cNvSpPr>
            <p:nvPr/>
          </p:nvSpPr>
          <p:spPr bwMode="auto">
            <a:xfrm>
              <a:off x="840" y="293"/>
              <a:ext cx="252" cy="403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5061" name="Rectangle 5"/>
            <p:cNvSpPr>
              <a:spLocks noChangeArrowheads="1"/>
            </p:cNvSpPr>
            <p:nvPr/>
          </p:nvSpPr>
          <p:spPr bwMode="auto">
            <a:xfrm>
              <a:off x="204" y="0"/>
              <a:ext cx="672" cy="4319"/>
            </a:xfrm>
            <a:prstGeom prst="rect">
              <a:avLst/>
            </a:prstGeom>
            <a:blipFill dpi="0" rotWithShape="0">
              <a:blip r:embed="rId13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5062" name="AutoShape 6"/>
            <p:cNvSpPr>
              <a:spLocks noChangeArrowheads="1"/>
            </p:cNvSpPr>
            <p:nvPr/>
          </p:nvSpPr>
          <p:spPr bwMode="auto">
            <a:xfrm rot="6000000">
              <a:off x="348" y="372"/>
              <a:ext cx="456" cy="360"/>
            </a:xfrm>
            <a:prstGeom prst="triangle">
              <a:avLst>
                <a:gd name="adj" fmla="val 49995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4506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24765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506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506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06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67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06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7413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0A21D167-4C2A-42CB-A08C-A9BC3BD4F6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50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50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50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50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50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50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50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50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50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50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50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50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50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50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50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3" grpId="0"/>
      <p:bldP spid="45064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50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5064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50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50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50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5064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50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50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50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5064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50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50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50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5064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50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50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50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5064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50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50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266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66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66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+mn-lt"/>
              </a:defRPr>
            </a:lvl1pPr>
          </a:lstStyle>
          <a:p>
            <a:pPr>
              <a:defRPr/>
            </a:pPr>
            <a:fld id="{14C656EC-5329-4501-AB64-15959748A3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</p:sldLayoutIdLst>
  <p:transition>
    <p:comb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3080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337924" name="Oval 4"/>
              <p:cNvSpPr>
                <a:spLocks noChangeArrowheads="1"/>
              </p:cNvSpPr>
              <p:nvPr/>
            </p:nvSpPr>
            <p:spPr bwMode="hidden">
              <a:xfrm>
                <a:off x="3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7925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3081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337927" name="Oval 7"/>
              <p:cNvSpPr>
                <a:spLocks noChangeArrowheads="1"/>
              </p:cNvSpPr>
              <p:nvPr/>
            </p:nvSpPr>
            <p:spPr bwMode="hidden">
              <a:xfrm>
                <a:off x="-3" y="3"/>
                <a:ext cx="771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7928" name="Oval 8"/>
              <p:cNvSpPr>
                <a:spLocks noChangeArrowheads="1"/>
              </p:cNvSpPr>
              <p:nvPr/>
            </p:nvSpPr>
            <p:spPr bwMode="hidden">
              <a:xfrm>
                <a:off x="276" y="254"/>
                <a:ext cx="186" cy="109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3082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337930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7931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3083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3084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337934" name="Oval 14"/>
                <p:cNvSpPr>
                  <a:spLocks noChangeArrowheads="1"/>
                </p:cNvSpPr>
                <p:nvPr/>
              </p:nvSpPr>
              <p:spPr bwMode="hidden">
                <a:xfrm>
                  <a:off x="1266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37935" name="Oval 15"/>
                <p:cNvSpPr>
                  <a:spLocks noChangeArrowheads="1"/>
                </p:cNvSpPr>
                <p:nvPr/>
              </p:nvSpPr>
              <p:spPr bwMode="hidden">
                <a:xfrm>
                  <a:off x="2382" y="1602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3085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3108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337938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70" y="2235"/>
                    <a:ext cx="171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37939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2" y="3146"/>
                    <a:ext cx="919" cy="4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3109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337941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5" y="2019"/>
                    <a:ext cx="1812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37942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2" y="2805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3110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337944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6" y="1832"/>
                    <a:ext cx="1736" cy="30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37945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3" y="2420"/>
                    <a:ext cx="931" cy="47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3111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337947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16" y="1628"/>
                    <a:ext cx="1677" cy="33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37948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88" y="2030"/>
                    <a:ext cx="900" cy="52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3112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337950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7" y="1415"/>
                    <a:ext cx="154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37951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1"/>
                    <a:ext cx="829" cy="48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3113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337953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2" y="1286"/>
                    <a:ext cx="1404" cy="22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37954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7" y="1261"/>
                    <a:ext cx="755" cy="35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3114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337956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0" y="1128"/>
                    <a:ext cx="1240" cy="208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37957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48" y="918"/>
                    <a:ext cx="668" cy="3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3115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337959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5" y="2351"/>
                    <a:ext cx="1723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37960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1"/>
                    <a:ext cx="925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3116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337962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06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37963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6" y="2982"/>
                    <a:ext cx="968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3117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337965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10"/>
                    <a:ext cx="1736" cy="30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37966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3" y="2598"/>
                    <a:ext cx="931" cy="46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3118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337968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2"/>
                    <a:ext cx="1677" cy="328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37969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2"/>
                    <a:ext cx="900" cy="52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3119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337971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83"/>
                    <a:ext cx="154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37972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1" y="1757"/>
                    <a:ext cx="829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3120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337974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3"/>
                    <a:ext cx="1404" cy="22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37975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38"/>
                    <a:ext cx="755" cy="35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3121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337977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4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37978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5"/>
                    <a:ext cx="662" cy="3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3122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337980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1" y="1237"/>
                    <a:ext cx="1235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37981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5" y="898"/>
                    <a:ext cx="662" cy="33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3123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337983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79" y="438"/>
                    <a:ext cx="483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37984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28"/>
                    <a:ext cx="260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3124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337986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8" y="383"/>
                    <a:ext cx="490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37987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3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3125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337989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2" y="958"/>
                    <a:ext cx="1101" cy="21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37990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5" y="231"/>
                    <a:ext cx="591" cy="33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3126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337992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6" y="921"/>
                    <a:ext cx="1052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37993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20" y="144"/>
                    <a:ext cx="570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3127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337995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14" y="1022"/>
                    <a:ext cx="1232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37996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3" y="673"/>
                    <a:ext cx="656" cy="33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3128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337998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2" y="946"/>
                    <a:ext cx="1227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37999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1" y="444"/>
                    <a:ext cx="655" cy="33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sp>
              <p:nvSpPr>
                <p:cNvPr id="338000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/>
                  <a:ahLst/>
                  <a:cxnLst>
                    <a:cxn ang="0">
                      <a:pos x="0" y="504"/>
                    </a:cxn>
                    <a:cxn ang="0">
                      <a:pos x="864" y="168"/>
                    </a:cxn>
                    <a:cxn ang="0">
                      <a:pos x="1776" y="24"/>
                    </a:cxn>
                    <a:cxn ang="0">
                      <a:pos x="2736" y="24"/>
                    </a:cxn>
                    <a:cxn ang="0">
                      <a:pos x="2720" y="103"/>
                    </a:cxn>
                    <a:cxn ang="0">
                      <a:pos x="1764" y="103"/>
                    </a:cxn>
                    <a:cxn ang="0">
                      <a:pos x="654" y="292"/>
                    </a:cxn>
                    <a:cxn ang="0">
                      <a:pos x="0" y="504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38001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1"/>
                </a:xfrm>
                <a:custGeom>
                  <a:avLst/>
                  <a:gdLst/>
                  <a:ahLst/>
                  <a:cxnLst>
                    <a:cxn ang="0">
                      <a:pos x="5" y="8"/>
                    </a:cxn>
                    <a:cxn ang="0">
                      <a:pos x="485" y="56"/>
                    </a:cxn>
                    <a:cxn ang="0">
                      <a:pos x="1157" y="200"/>
                    </a:cxn>
                    <a:cxn ang="0">
                      <a:pos x="1611" y="432"/>
                    </a:cxn>
                    <a:cxn ang="0">
                      <a:pos x="1756" y="609"/>
                    </a:cxn>
                    <a:cxn ang="0">
                      <a:pos x="1689" y="787"/>
                    </a:cxn>
                    <a:cxn ang="0">
                      <a:pos x="1589" y="632"/>
                    </a:cxn>
                    <a:cxn ang="0">
                      <a:pos x="1389" y="454"/>
                    </a:cxn>
                    <a:cxn ang="0">
                      <a:pos x="1109" y="296"/>
                    </a:cxn>
                    <a:cxn ang="0">
                      <a:pos x="581" y="152"/>
                    </a:cxn>
                    <a:cxn ang="0">
                      <a:pos x="0" y="76"/>
                    </a:cxn>
                    <a:cxn ang="0">
                      <a:pos x="5" y="8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grpSp>
              <p:nvGrpSpPr>
                <p:cNvPr id="3131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338003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5" y="933"/>
                    <a:ext cx="1055" cy="1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38004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3" y="180"/>
                    <a:ext cx="566" cy="28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3132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338006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3" y="915"/>
                    <a:ext cx="1154" cy="27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38007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1" y="262"/>
                    <a:ext cx="619" cy="42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3133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338009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7" y="959"/>
                    <a:ext cx="954" cy="8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38010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2"/>
                    <a:ext cx="511" cy="13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3134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338012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09" y="2474"/>
                    <a:ext cx="172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38013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03"/>
                    <a:ext cx="925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3135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338015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8" y="2577"/>
                    <a:ext cx="159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38016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7" y="3632"/>
                    <a:ext cx="848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3136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338018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31" y="2685"/>
                    <a:ext cx="1712" cy="30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38019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23" y="3891"/>
                    <a:ext cx="917" cy="47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3137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338021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7" y="2423"/>
                    <a:ext cx="1723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38022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2" y="3435"/>
                    <a:ext cx="925" cy="49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3138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338024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33"/>
                    <a:ext cx="1649" cy="29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38025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06"/>
                    <a:ext cx="885" cy="46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3139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338027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53"/>
                    <a:ext cx="1600" cy="24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38028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1" y="3738"/>
                    <a:ext cx="860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3140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338030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11" y="2708"/>
                    <a:ext cx="1463" cy="2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38031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7" y="3724"/>
                    <a:ext cx="789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3141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338033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3" y="2758"/>
                    <a:ext cx="1432" cy="1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38034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51" y="3781"/>
                    <a:ext cx="767" cy="294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</p:grpSp>
          <p:sp>
            <p:nvSpPr>
              <p:cNvPr id="338035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0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8036" name="Arc 116"/>
              <p:cNvSpPr>
                <a:spLocks/>
              </p:cNvSpPr>
              <p:nvPr/>
            </p:nvSpPr>
            <p:spPr bwMode="hidden">
              <a:xfrm flipH="1">
                <a:off x="3527" y="725"/>
                <a:ext cx="832" cy="901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8037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8038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5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8039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29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8040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8041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8042" name="Arc 122"/>
              <p:cNvSpPr>
                <a:spLocks/>
              </p:cNvSpPr>
              <p:nvPr/>
            </p:nvSpPr>
            <p:spPr bwMode="hidden">
              <a:xfrm>
                <a:off x="4269" y="585"/>
                <a:ext cx="393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8043" name="Arc 123"/>
              <p:cNvSpPr>
                <a:spLocks/>
              </p:cNvSpPr>
              <p:nvPr/>
            </p:nvSpPr>
            <p:spPr bwMode="hidden">
              <a:xfrm>
                <a:off x="4302" y="463"/>
                <a:ext cx="558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8044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88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8045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1" cy="326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8046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8047" name="Arc 127"/>
              <p:cNvSpPr>
                <a:spLocks/>
              </p:cNvSpPr>
              <p:nvPr/>
            </p:nvSpPr>
            <p:spPr bwMode="hidden">
              <a:xfrm flipH="1">
                <a:off x="3426" y="122"/>
                <a:ext cx="724" cy="901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8048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7" cy="901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8049" name="Freeform 129"/>
              <p:cNvSpPr>
                <a:spLocks/>
              </p:cNvSpPr>
              <p:nvPr/>
            </p:nvSpPr>
            <p:spPr bwMode="hidden">
              <a:xfrm flipH="1">
                <a:off x="3307" y="981"/>
                <a:ext cx="426" cy="59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8050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8051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8052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8053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4" cy="41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8054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5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8055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5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8056" name="Freeform 136"/>
              <p:cNvSpPr>
                <a:spLocks/>
              </p:cNvSpPr>
              <p:nvPr/>
            </p:nvSpPr>
            <p:spPr bwMode="hidden">
              <a:xfrm rot="1346631" flipH="1">
                <a:off x="3783" y="589"/>
                <a:ext cx="172" cy="33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338057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38058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38059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8060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8061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+mn-lt"/>
              </a:defRPr>
            </a:lvl1pPr>
          </a:lstStyle>
          <a:p>
            <a:pPr>
              <a:defRPr/>
            </a:pPr>
            <a:fld id="{B7D0996F-7A03-4CDA-868D-3FAD41CA00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37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380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380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38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38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8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8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38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38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38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38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38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38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8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8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8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38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38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38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38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38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38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57" grpId="0"/>
      <p:bldP spid="338058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80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38058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3805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3805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80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38058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3805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3805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80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38058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3805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3805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80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38058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3805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3805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80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38058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3805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3805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8.xml"/><Relationship Id="rId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FFFF"/>
            </a:gs>
            <a:gs pos="100000">
              <a:srgbClr val="FFFF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 rot="21408207">
            <a:off x="1380738" y="1103204"/>
            <a:ext cx="7393433" cy="2866628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</a:bodyPr>
          <a:lstStyle/>
          <a:p>
            <a:pPr algn="ctr"/>
            <a:r>
              <a:rPr lang="ru-RU" sz="20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KZ Boyarsky"/>
              </a:rPr>
              <a:t>«</a:t>
            </a:r>
            <a:r>
              <a:rPr lang="ru-RU" sz="20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KZ Boyarsky"/>
              </a:rPr>
              <a:t>Білімділер</a:t>
            </a:r>
            <a:r>
              <a:rPr lang="ru-RU" sz="20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KZ Boyarsky"/>
              </a:rPr>
              <a:t> </a:t>
            </a:r>
            <a:r>
              <a:rPr lang="ru-RU" sz="20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KZ Boyarsky"/>
              </a:rPr>
              <a:t>бәйгесі</a:t>
            </a:r>
            <a:r>
              <a:rPr lang="ru-RU" sz="20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KZ Boyarsky"/>
              </a:rPr>
              <a:t>»</a:t>
            </a:r>
            <a:endParaRPr lang="ru-RU" sz="20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KZ Boyarsky"/>
            </a:endParaRPr>
          </a:p>
        </p:txBody>
      </p:sp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2015721" y="4581128"/>
            <a:ext cx="6286500" cy="10620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b="1" i="1" kern="10" dirty="0" err="1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Сыныптан</a:t>
            </a:r>
            <a:r>
              <a:rPr lang="ru-RU" b="1" i="1" kern="10" dirty="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ru-RU" b="1" i="1" kern="10" dirty="0" err="1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тыс</a:t>
            </a:r>
            <a:r>
              <a:rPr lang="ru-RU" b="1" i="1" kern="10" dirty="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 шара</a:t>
            </a:r>
            <a:endParaRPr lang="ru-RU" b="1" i="1" kern="10" dirty="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pic>
        <p:nvPicPr>
          <p:cNvPr id="6148" name="Picture 14" descr="AG00048_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357688"/>
            <a:ext cx="730885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10" descr="AG00048_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2365375" y="3309938"/>
            <a:ext cx="5616575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10" descr="AG00048_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988050" y="3309938"/>
            <a:ext cx="5616575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14" descr="AG00048_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6457950"/>
            <a:ext cx="730885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  <p:bldP spid="205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3"/>
          <p:cNvSpPr>
            <a:spLocks noChangeArrowheads="1" noChangeShapeType="1" noTextEdit="1"/>
          </p:cNvSpPr>
          <p:nvPr/>
        </p:nvSpPr>
        <p:spPr bwMode="auto">
          <a:xfrm>
            <a:off x="2500313" y="285750"/>
            <a:ext cx="4572000" cy="857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400" b="1" i="1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3366FF"/>
                </a:solidFill>
                <a:latin typeface="Courier New"/>
                <a:cs typeface="Courier New"/>
              </a:rPr>
              <a:t>Санамақ</a:t>
            </a:r>
          </a:p>
        </p:txBody>
      </p:sp>
      <p:grpSp>
        <p:nvGrpSpPr>
          <p:cNvPr id="15363" name="Group 13"/>
          <p:cNvGrpSpPr>
            <a:grpSpLocks/>
          </p:cNvGrpSpPr>
          <p:nvPr/>
        </p:nvGrpSpPr>
        <p:grpSpPr bwMode="auto">
          <a:xfrm>
            <a:off x="1357313" y="1571625"/>
            <a:ext cx="6500812" cy="4214813"/>
            <a:chOff x="3012" y="119"/>
            <a:chExt cx="2544" cy="1678"/>
          </a:xfrm>
        </p:grpSpPr>
        <p:sp>
          <p:nvSpPr>
            <p:cNvPr id="15364" name="AutoShape 6"/>
            <p:cNvSpPr>
              <a:spLocks noChangeArrowheads="1"/>
            </p:cNvSpPr>
            <p:nvPr/>
          </p:nvSpPr>
          <p:spPr bwMode="auto">
            <a:xfrm>
              <a:off x="3012" y="119"/>
              <a:ext cx="2544" cy="1678"/>
            </a:xfrm>
            <a:prstGeom prst="verticalScroll">
              <a:avLst>
                <a:gd name="adj" fmla="val 12500"/>
              </a:avLst>
            </a:prstGeom>
            <a:solidFill>
              <a:srgbClr val="99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kk-KZ" sz="2800">
                  <a:solidFill>
                    <a:srgbClr val="FFFF00"/>
                  </a:solidFill>
                </a:rPr>
                <a:t>	Бір үйде біз нешеуміз?</a:t>
              </a:r>
            </a:p>
            <a:p>
              <a:r>
                <a:rPr lang="kk-KZ" sz="2800">
                  <a:solidFill>
                    <a:srgbClr val="FFFF00"/>
                  </a:solidFill>
                </a:rPr>
                <a:t>	Кел санайық екеуміз.</a:t>
              </a:r>
            </a:p>
            <a:p>
              <a:r>
                <a:rPr lang="kk-KZ" sz="2800">
                  <a:solidFill>
                    <a:srgbClr val="FFFF00"/>
                  </a:solidFill>
                </a:rPr>
                <a:t>	Бас бармағым – әкем,</a:t>
              </a:r>
            </a:p>
            <a:p>
              <a:r>
                <a:rPr lang="kk-KZ" sz="2800">
                  <a:solidFill>
                    <a:srgbClr val="FFFF00"/>
                  </a:solidFill>
                </a:rPr>
                <a:t>	Балан үйрек – шешем,</a:t>
              </a:r>
            </a:p>
            <a:p>
              <a:r>
                <a:rPr lang="kk-KZ" sz="2800">
                  <a:solidFill>
                    <a:srgbClr val="FFFF00"/>
                  </a:solidFill>
                </a:rPr>
                <a:t>	Ортан терек – ағам,</a:t>
              </a:r>
            </a:p>
            <a:p>
              <a:r>
                <a:rPr lang="kk-KZ" sz="2800">
                  <a:solidFill>
                    <a:srgbClr val="FFFF00"/>
                  </a:solidFill>
                </a:rPr>
                <a:t>	Шылдыр шүмек – мен,</a:t>
              </a:r>
            </a:p>
            <a:p>
              <a:r>
                <a:rPr lang="kk-KZ" sz="2800">
                  <a:solidFill>
                    <a:srgbClr val="FFFF00"/>
                  </a:solidFill>
                </a:rPr>
                <a:t>	Титтей бөбек – сен.</a:t>
              </a:r>
            </a:p>
            <a:p>
              <a:r>
                <a:rPr lang="kk-KZ" sz="2800">
                  <a:solidFill>
                    <a:srgbClr val="FFFF00"/>
                  </a:solidFill>
                </a:rPr>
                <a:t>	Бір үйде біз нешеуміз?</a:t>
              </a:r>
            </a:p>
            <a:p>
              <a:r>
                <a:rPr lang="kk-KZ" sz="2800">
                  <a:solidFill>
                    <a:srgbClr val="FFFF00"/>
                  </a:solidFill>
                </a:rPr>
                <a:t>	Бір үйде біз бесеуміз.</a:t>
              </a:r>
              <a:endParaRPr lang="ru-RU" sz="2800">
                <a:solidFill>
                  <a:srgbClr val="FFFF00"/>
                </a:solidFill>
              </a:endParaRPr>
            </a:p>
          </p:txBody>
        </p:sp>
        <p:sp>
          <p:nvSpPr>
            <p:cNvPr id="15365" name="WordArt 7"/>
            <p:cNvSpPr>
              <a:spLocks noChangeArrowheads="1" noChangeShapeType="1" noTextEdit="1"/>
            </p:cNvSpPr>
            <p:nvPr/>
          </p:nvSpPr>
          <p:spPr bwMode="auto">
            <a:xfrm>
              <a:off x="3515" y="618"/>
              <a:ext cx="1724" cy="104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endParaRPr lang="ru-RU" sz="3600" i="1" kern="10">
                <a:ln w="9525">
                  <a:solidFill>
                    <a:srgbClr val="99FFCC"/>
                  </a:solidFill>
                  <a:round/>
                  <a:headEnd/>
                  <a:tailEnd/>
                </a:ln>
                <a:solidFill>
                  <a:srgbClr val="99FFCC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endParaRPr>
            </a:p>
          </p:txBody>
        </p:sp>
      </p:grp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WordArt 48"/>
          <p:cNvSpPr>
            <a:spLocks noChangeArrowheads="1" noChangeShapeType="1" noTextEdit="1"/>
          </p:cNvSpPr>
          <p:nvPr/>
        </p:nvSpPr>
        <p:spPr bwMode="auto">
          <a:xfrm>
            <a:off x="2051050" y="333375"/>
            <a:ext cx="540067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Көршісін тап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928938" y="1285875"/>
          <a:ext cx="2786061" cy="250031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928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8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6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3438">
                <a:tc>
                  <a:txBody>
                    <a:bodyPr/>
                    <a:lstStyle/>
                    <a:p>
                      <a:endParaRPr lang="ru-RU" sz="4400" b="1" dirty="0"/>
                    </a:p>
                  </a:txBody>
                  <a:tcPr marL="91439" marR="91439"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4400" b="1" dirty="0" smtClean="0"/>
                        <a:t>3</a:t>
                      </a:r>
                      <a:endParaRPr lang="ru-RU" sz="4400" b="1" dirty="0"/>
                    </a:p>
                  </a:txBody>
                  <a:tcPr marL="91439" marR="91439"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400" b="1"/>
                    </a:p>
                  </a:txBody>
                  <a:tcPr marL="91439" marR="91439"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3438">
                <a:tc>
                  <a:txBody>
                    <a:bodyPr/>
                    <a:lstStyle/>
                    <a:p>
                      <a:endParaRPr lang="ru-RU" sz="4400" b="1"/>
                    </a:p>
                  </a:txBody>
                  <a:tcPr marL="91439" marR="91439"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400" b="1" dirty="0"/>
                    </a:p>
                  </a:txBody>
                  <a:tcPr marL="91439" marR="91439"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4400" b="1" dirty="0" smtClean="0"/>
                        <a:t>5</a:t>
                      </a:r>
                      <a:endParaRPr lang="ru-RU" sz="4400" b="1" dirty="0"/>
                    </a:p>
                  </a:txBody>
                  <a:tcPr marL="91439" marR="91439"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3438">
                <a:tc>
                  <a:txBody>
                    <a:bodyPr/>
                    <a:lstStyle/>
                    <a:p>
                      <a:r>
                        <a:rPr lang="kk-KZ" sz="4400" b="1" dirty="0" smtClean="0"/>
                        <a:t>4</a:t>
                      </a:r>
                      <a:endParaRPr lang="ru-RU" sz="4400" b="1" dirty="0"/>
                    </a:p>
                  </a:txBody>
                  <a:tcPr marL="91439" marR="91439"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400" b="1" dirty="0"/>
                    </a:p>
                  </a:txBody>
                  <a:tcPr marL="91439" marR="91439"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400" b="1" dirty="0"/>
                    </a:p>
                  </a:txBody>
                  <a:tcPr marL="91439" marR="91439"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28688" y="4000500"/>
          <a:ext cx="7000875" cy="2500314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00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0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0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0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0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33438">
                <a:tc>
                  <a:txBody>
                    <a:bodyPr/>
                    <a:lstStyle/>
                    <a:p>
                      <a:pPr algn="ctr"/>
                      <a:r>
                        <a:rPr lang="kk-KZ" sz="4400" b="1" dirty="0" smtClean="0"/>
                        <a:t>1</a:t>
                      </a:r>
                      <a:endParaRPr lang="ru-RU" sz="4400" b="1" dirty="0"/>
                    </a:p>
                  </a:txBody>
                  <a:tcPr marL="91439" marR="9143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/>
                    </a:p>
                  </a:txBody>
                  <a:tcPr marL="91439" marR="9143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/>
                    </a:p>
                  </a:txBody>
                  <a:tcPr marL="91439" marR="9143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4400" b="1" dirty="0" smtClean="0"/>
                        <a:t>4</a:t>
                      </a:r>
                      <a:endParaRPr lang="ru-RU" sz="4400" b="1" dirty="0"/>
                    </a:p>
                  </a:txBody>
                  <a:tcPr marL="91439" marR="9143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/>
                    </a:p>
                  </a:txBody>
                  <a:tcPr marL="91439" marR="91439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3438">
                <a:tc>
                  <a:txBody>
                    <a:bodyPr/>
                    <a:lstStyle/>
                    <a:p>
                      <a:pPr algn="ctr"/>
                      <a:r>
                        <a:rPr lang="kk-KZ" sz="4400" b="1" dirty="0" smtClean="0"/>
                        <a:t>5</a:t>
                      </a:r>
                      <a:endParaRPr lang="ru-RU" sz="4400" b="1" dirty="0"/>
                    </a:p>
                  </a:txBody>
                  <a:tcPr marL="91439" marR="9143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/>
                    </a:p>
                  </a:txBody>
                  <a:tcPr marL="91439" marR="9143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/>
                    </a:p>
                  </a:txBody>
                  <a:tcPr marL="91439" marR="9143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/>
                    </a:p>
                  </a:txBody>
                  <a:tcPr marL="91439" marR="9143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4400" b="1" dirty="0" smtClean="0"/>
                        <a:t>1</a:t>
                      </a:r>
                      <a:endParaRPr lang="ru-RU" sz="4400" b="1" dirty="0"/>
                    </a:p>
                  </a:txBody>
                  <a:tcPr marL="91439" marR="91439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3438">
                <a:tc>
                  <a:txBody>
                    <a:bodyPr/>
                    <a:lstStyle/>
                    <a:p>
                      <a:pPr algn="ctr"/>
                      <a:endParaRPr lang="ru-RU" sz="4400" b="1"/>
                    </a:p>
                  </a:txBody>
                  <a:tcPr marL="91439" marR="9143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/>
                    </a:p>
                  </a:txBody>
                  <a:tcPr marL="91439" marR="9143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4400" b="1" dirty="0" smtClean="0"/>
                        <a:t>3</a:t>
                      </a:r>
                      <a:endParaRPr lang="ru-RU" sz="4400" b="1" dirty="0"/>
                    </a:p>
                  </a:txBody>
                  <a:tcPr marL="91439" marR="9143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/>
                    </a:p>
                  </a:txBody>
                  <a:tcPr marL="91439" marR="9143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/>
                    </a:p>
                  </a:txBody>
                  <a:tcPr marL="91439" marR="91439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comb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WordArt 4"/>
          <p:cNvSpPr>
            <a:spLocks noChangeArrowheads="1" noChangeShapeType="1" noTextEdit="1"/>
          </p:cNvSpPr>
          <p:nvPr/>
        </p:nvSpPr>
        <p:spPr bwMode="auto">
          <a:xfrm>
            <a:off x="2500313" y="500063"/>
            <a:ext cx="4535487" cy="6270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Тиісті таңбаны қой</a:t>
            </a:r>
          </a:p>
        </p:txBody>
      </p:sp>
      <p:sp>
        <p:nvSpPr>
          <p:cNvPr id="26627" name="WordArt 6"/>
          <p:cNvSpPr>
            <a:spLocks noChangeArrowheads="1" noChangeShapeType="1" noTextEdit="1"/>
          </p:cNvSpPr>
          <p:nvPr/>
        </p:nvSpPr>
        <p:spPr bwMode="auto">
          <a:xfrm>
            <a:off x="1643042" y="1500174"/>
            <a:ext cx="5929354" cy="492922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773"/>
              </a:avLst>
            </a:prstTxWarp>
          </a:bodyPr>
          <a:lstStyle/>
          <a:p>
            <a:pPr algn="ctr">
              <a:defRPr/>
            </a:pPr>
            <a:r>
              <a:rPr lang="ru-RU" sz="2800" b="1" kern="10" dirty="0">
                <a:ln w="9525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4 * 3 = 1</a:t>
            </a:r>
          </a:p>
          <a:p>
            <a:pPr algn="ctr">
              <a:defRPr/>
            </a:pPr>
            <a:r>
              <a:rPr lang="ru-RU" sz="2800" b="1" kern="10" dirty="0">
                <a:ln w="9525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5 * 2 = 3</a:t>
            </a:r>
          </a:p>
          <a:p>
            <a:pPr algn="ctr">
              <a:defRPr/>
            </a:pPr>
            <a:r>
              <a:rPr lang="kk-KZ" sz="2800" b="1" kern="10" dirty="0">
                <a:ln w="9525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4 * 1 </a:t>
            </a:r>
            <a:r>
              <a:rPr lang="ru-RU" sz="2800" b="1" kern="10" dirty="0">
                <a:ln w="9525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= 5</a:t>
            </a:r>
          </a:p>
          <a:p>
            <a:pPr algn="ctr">
              <a:defRPr/>
            </a:pPr>
            <a:r>
              <a:rPr lang="kk-KZ" sz="2800" b="1" kern="10" dirty="0">
                <a:ln w="9525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3 * 2 </a:t>
            </a:r>
            <a:r>
              <a:rPr lang="ru-RU" sz="2800" b="1" kern="10" dirty="0">
                <a:ln w="9525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= 5</a:t>
            </a:r>
          </a:p>
          <a:p>
            <a:pPr algn="ctr">
              <a:defRPr/>
            </a:pPr>
            <a:r>
              <a:rPr lang="kk-KZ" sz="2800" b="1" kern="10" dirty="0">
                <a:ln w="9525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2 * 2 </a:t>
            </a:r>
            <a:r>
              <a:rPr lang="ru-RU" sz="2800" b="1" kern="10" dirty="0">
                <a:ln w="9525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= 4</a:t>
            </a:r>
          </a:p>
          <a:p>
            <a:pPr algn="ctr">
              <a:defRPr/>
            </a:pPr>
            <a:r>
              <a:rPr lang="kk-KZ" sz="2800" b="1" kern="10" dirty="0">
                <a:ln w="9525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1 * 3 </a:t>
            </a:r>
            <a:r>
              <a:rPr lang="ru-RU" sz="2800" b="1" kern="10" dirty="0">
                <a:ln w="9525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= 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1557338"/>
            <a:ext cx="6335713" cy="3816350"/>
          </a:xfrm>
        </p:spPr>
        <p:txBody>
          <a:bodyPr/>
          <a:lstStyle/>
          <a:p>
            <a:pPr algn="ctr" eaLnBrk="1" hangingPunct="1">
              <a:defRPr/>
            </a:pPr>
            <a:r>
              <a:rPr lang="kk-KZ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Қорытынды</a:t>
            </a:r>
            <a:endParaRPr lang="ru-RU" sz="7200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33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8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99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4212" y="1773238"/>
            <a:ext cx="8352283" cy="4032026"/>
          </a:xfrm>
          <a:ln>
            <a:solidFill>
              <a:srgbClr val="FF0066"/>
            </a:solidFill>
            <a:miter lim="800000"/>
            <a:headEnd/>
            <a:tailEnd/>
          </a:ln>
        </p:spPr>
        <p:txBody>
          <a:bodyPr lIns="91440" tIns="45720" rIns="91440" bIns="45720"/>
          <a:lstStyle/>
          <a:p>
            <a:pPr algn="just" eaLnBrk="1" hangingPunct="1">
              <a:buFontTx/>
              <a:buNone/>
            </a:pPr>
            <a:r>
              <a:rPr lang="kk-KZ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 </a:t>
            </a:r>
            <a:r>
              <a:rPr lang="kk-KZ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айналым:     </a:t>
            </a:r>
            <a:r>
              <a:rPr lang="kk-KZ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«Ұшқыр ой» </a:t>
            </a:r>
            <a:endParaRPr lang="kk-KZ" sz="3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r>
              <a:rPr lang="kk-KZ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ІІ </a:t>
            </a:r>
            <a:r>
              <a:rPr lang="kk-KZ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айналым:  </a:t>
            </a:r>
            <a:r>
              <a:rPr lang="kk-KZ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«Ойлы болсаң, озып </a:t>
            </a:r>
            <a:r>
              <a:rPr lang="kk-KZ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көр»</a:t>
            </a:r>
          </a:p>
          <a:p>
            <a:pPr algn="ctr" eaLnBrk="1" hangingPunct="1">
              <a:buFontTx/>
              <a:buNone/>
            </a:pPr>
            <a:r>
              <a:rPr lang="kk-KZ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ІІІ айналым:   </a:t>
            </a:r>
            <a:r>
              <a:rPr lang="kk-KZ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«Тапқыр болсаң, талас жоқ» </a:t>
            </a:r>
            <a:endParaRPr lang="kk-KZ" sz="3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kk-KZ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ІҮ айналым:    </a:t>
            </a:r>
            <a:r>
              <a:rPr lang="kk-KZ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«Білгенге маржан» </a:t>
            </a:r>
            <a:endParaRPr lang="ru-RU" sz="3600" b="0" dirty="0" smtClean="0">
              <a:solidFill>
                <a:srgbClr val="FF0000"/>
              </a:solidFill>
            </a:endParaRPr>
          </a:p>
        </p:txBody>
      </p:sp>
      <p:sp>
        <p:nvSpPr>
          <p:cNvPr id="165891" name="WordArt 3"/>
          <p:cNvSpPr>
            <a:spLocks noChangeArrowheads="1" noChangeShapeType="1" noTextEdit="1"/>
          </p:cNvSpPr>
          <p:nvPr/>
        </p:nvSpPr>
        <p:spPr bwMode="auto">
          <a:xfrm>
            <a:off x="1835696" y="116632"/>
            <a:ext cx="6913562" cy="15573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4 </a:t>
            </a:r>
            <a:r>
              <a:rPr lang="ru-RU" sz="36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кезеңнен</a:t>
            </a:r>
            <a:r>
              <a:rPr lang="ru-RU" sz="3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тұрады</a:t>
            </a:r>
            <a:endParaRPr lang="ru-RU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384300" y="3232150"/>
            <a:ext cx="2635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endParaRPr kumimoji="0" lang="ru-RU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589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589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589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5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5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5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5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5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5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5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5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5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58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58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58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58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58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5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0" grpId="0" build="p" animBg="1"/>
      <p:bldP spid="165890" grpId="1" build="p" animBg="1"/>
      <p:bldP spid="16589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0" descr="J0076199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620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10" descr="J0076199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620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10" descr="J0076199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513"/>
            <a:ext cx="11620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10" descr="J0076199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20938"/>
            <a:ext cx="11620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10" descr="J0076199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0438"/>
            <a:ext cx="11620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10" descr="J0076199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52963"/>
            <a:ext cx="11620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10" descr="J0076199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89588"/>
            <a:ext cx="11620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Picture 10" descr="J0076199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0"/>
            <a:ext cx="11620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2" name="Picture 10" descr="J0076199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125538"/>
            <a:ext cx="11620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3" name="Picture 10" descr="J0076199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2349500"/>
            <a:ext cx="11620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4" name="Picture 10" descr="J0076199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3429000"/>
            <a:ext cx="11620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5" name="Picture 10" descr="J0076199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4581525"/>
            <a:ext cx="11620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6" name="Picture 10" descr="J0076199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661025"/>
            <a:ext cx="11620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7" name="Picture 2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7898" name="Rectangle 26"/>
          <p:cNvSpPr>
            <a:spLocks noChangeArrowheads="1"/>
          </p:cNvSpPr>
          <p:nvPr/>
        </p:nvSpPr>
        <p:spPr bwMode="auto">
          <a:xfrm>
            <a:off x="785813" y="1628775"/>
            <a:ext cx="8001000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kumimoji="0" lang="kk-KZ" sz="4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Жарқырап сәуле таратты,</a:t>
            </a:r>
          </a:p>
          <a:p>
            <a:pPr>
              <a:defRPr/>
            </a:pPr>
            <a:r>
              <a:rPr kumimoji="0" lang="kk-KZ" sz="4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Жадырайды жүздерің,</a:t>
            </a:r>
          </a:p>
          <a:p>
            <a:pPr>
              <a:defRPr/>
            </a:pPr>
            <a:r>
              <a:rPr kumimoji="0" lang="kk-KZ" sz="4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Күлімдейді көздерің,</a:t>
            </a:r>
          </a:p>
          <a:p>
            <a:pPr>
              <a:defRPr/>
            </a:pPr>
            <a:r>
              <a:rPr kumimoji="0" lang="kk-KZ" sz="4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Сәлеметсіз бе апай?</a:t>
            </a:r>
          </a:p>
          <a:p>
            <a:pPr>
              <a:defRPr/>
            </a:pPr>
            <a:r>
              <a:rPr kumimoji="0" lang="kk-KZ" sz="4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Сәлеметсіңдер ме балалар?</a:t>
            </a:r>
          </a:p>
          <a:p>
            <a:pPr>
              <a:defRPr/>
            </a:pPr>
            <a:r>
              <a:rPr kumimoji="0" lang="kk-KZ" sz="4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Сәлеметсіздер ме қонақтар?</a:t>
            </a:r>
            <a:endParaRPr kumimoji="0" lang="ru-RU" sz="4400" b="1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209" name="WordArt 29"/>
          <p:cNvSpPr>
            <a:spLocks noChangeArrowheads="1" noChangeShapeType="1" noTextEdit="1"/>
          </p:cNvSpPr>
          <p:nvPr/>
        </p:nvSpPr>
        <p:spPr bwMode="auto">
          <a:xfrm>
            <a:off x="1116013" y="476250"/>
            <a:ext cx="7200900" cy="5238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Психологиялық дайындық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0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518" y="214291"/>
            <a:ext cx="8668200" cy="6357982"/>
          </a:xfrm>
          <a:prstGeom prst="roundRect">
            <a:avLst>
              <a:gd name="adj" fmla="val 4167"/>
            </a:avLst>
          </a:prstGeom>
          <a:solidFill>
            <a:schemeClr val="tx2">
              <a:lumMod val="60000"/>
              <a:lumOff val="40000"/>
            </a:schemeClr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165891" name="WordArt 3"/>
          <p:cNvSpPr>
            <a:spLocks noChangeArrowheads="1" noChangeShapeType="1" noTextEdit="1"/>
          </p:cNvSpPr>
          <p:nvPr/>
        </p:nvSpPr>
        <p:spPr bwMode="auto">
          <a:xfrm>
            <a:off x="1357313" y="714375"/>
            <a:ext cx="6913562" cy="8429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Сабақтың  барысы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384300" y="3232150"/>
            <a:ext cx="2635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endParaRPr kumimoji="0" lang="ru-RU">
              <a:latin typeface="Arial" charset="0"/>
              <a:cs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00298" y="1928802"/>
            <a:ext cx="4785284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k-KZ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“Кім жүйрік?”</a:t>
            </a:r>
          </a:p>
          <a:p>
            <a:pPr algn="ctr">
              <a:defRPr/>
            </a:pPr>
            <a:r>
              <a:rPr lang="kk-KZ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ойыны</a:t>
            </a:r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58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58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5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 bwMode="auto">
          <a:xfrm>
            <a:off x="714375" y="4429125"/>
            <a:ext cx="8143875" cy="207168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714500" y="2500313"/>
            <a:ext cx="7143750" cy="1785937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244" name="Прямоугольник 16"/>
          <p:cNvSpPr>
            <a:spLocks noChangeArrowheads="1"/>
          </p:cNvSpPr>
          <p:nvPr/>
        </p:nvSpPr>
        <p:spPr bwMode="auto">
          <a:xfrm>
            <a:off x="1714500" y="428625"/>
            <a:ext cx="7143750" cy="20002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0245" name="Рисунок 11" descr="tempimage111.tiff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563" y="857250"/>
            <a:ext cx="1071562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Рисунок 43" descr="tempimage143.tiff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75" y="857250"/>
            <a:ext cx="1214438" cy="137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Рисунок 36" descr="tempimage136.tiff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25" y="2500313"/>
            <a:ext cx="1285875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Рисунок 3" descr="tempimage13.tiff"/>
          <p:cNvPicPr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3" y="4572000"/>
            <a:ext cx="1087437" cy="168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9" name="Рисунок 7" descr="tempimage17.tiff"/>
          <p:cNvPicPr>
            <a:picLocks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8" y="4500563"/>
            <a:ext cx="1000125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0" name="Рисунок 11" descr="tempimage111.tiff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5" y="928688"/>
            <a:ext cx="1071563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1" name="Рисунок 43" descr="tempimage143.tiff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857250"/>
            <a:ext cx="1214438" cy="137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2" name="Рисунок 43" descr="tempimage143.tiff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813" y="785813"/>
            <a:ext cx="1214437" cy="1379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3" name="Рисунок 36" descr="tempimage136.tiff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0" y="2500313"/>
            <a:ext cx="1285875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4" name="Рисунок 7" descr="tempimage17.tiff"/>
          <p:cNvPicPr>
            <a:picLocks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4500563"/>
            <a:ext cx="1000125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5" name="Рисунок 7" descr="tempimage17.tiff"/>
          <p:cNvPicPr>
            <a:picLocks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563" y="4643438"/>
            <a:ext cx="1000125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6" name="Рисунок 7" descr="tempimage17.tiff"/>
          <p:cNvPicPr>
            <a:picLocks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4643438"/>
            <a:ext cx="1000125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7" name="Рисунок 3" descr="tempimage13.tiff"/>
          <p:cNvPicPr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25" y="4572000"/>
            <a:ext cx="1087438" cy="168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8" name="Рисунок 3" descr="tempimage13.tiff"/>
          <p:cNvPicPr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188" y="4643438"/>
            <a:ext cx="1087437" cy="168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mb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05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3435"/>
            <a:ext cx="9144000" cy="643739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1500188" y="1214438"/>
            <a:ext cx="6913562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Оқулықпен </a:t>
            </a:r>
          </a:p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жұмыс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1" name="WordArt 3"/>
          <p:cNvSpPr>
            <a:spLocks noChangeArrowheads="1" noChangeShapeType="1" noTextEdit="1"/>
          </p:cNvSpPr>
          <p:nvPr/>
        </p:nvSpPr>
        <p:spPr bwMode="auto">
          <a:xfrm>
            <a:off x="1285875" y="357188"/>
            <a:ext cx="6913563" cy="12715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Кім  тапқыр?</a:t>
            </a: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1384300" y="3232150"/>
            <a:ext cx="2635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endParaRPr kumimoji="0" lang="ru-RU">
              <a:latin typeface="Arial" charset="0"/>
              <a:cs typeface="Arial" charset="0"/>
            </a:endParaRPr>
          </a:p>
        </p:txBody>
      </p:sp>
      <p:sp>
        <p:nvSpPr>
          <p:cNvPr id="12292" name="Улыбающееся лицо 4"/>
          <p:cNvSpPr>
            <a:spLocks noChangeArrowheads="1"/>
          </p:cNvSpPr>
          <p:nvPr/>
        </p:nvSpPr>
        <p:spPr bwMode="auto">
          <a:xfrm>
            <a:off x="1571625" y="1714500"/>
            <a:ext cx="1285875" cy="11430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3" name="Улыбающееся лицо 5"/>
          <p:cNvSpPr>
            <a:spLocks noChangeArrowheads="1"/>
          </p:cNvSpPr>
          <p:nvPr/>
        </p:nvSpPr>
        <p:spPr bwMode="auto">
          <a:xfrm>
            <a:off x="5214938" y="4214813"/>
            <a:ext cx="1285875" cy="11430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4" name="Улыбающееся лицо 6"/>
          <p:cNvSpPr>
            <a:spLocks noChangeArrowheads="1"/>
          </p:cNvSpPr>
          <p:nvPr/>
        </p:nvSpPr>
        <p:spPr bwMode="auto">
          <a:xfrm>
            <a:off x="1643063" y="4143375"/>
            <a:ext cx="1285875" cy="11430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5" name="Улыбающееся лицо 7"/>
          <p:cNvSpPr>
            <a:spLocks noChangeArrowheads="1"/>
          </p:cNvSpPr>
          <p:nvPr/>
        </p:nvSpPr>
        <p:spPr bwMode="auto">
          <a:xfrm>
            <a:off x="5072063" y="1857375"/>
            <a:ext cx="1285875" cy="11430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857250" y="3000375"/>
            <a:ext cx="785813" cy="78581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kk-KZ" sz="4800" dirty="0">
                <a:solidFill>
                  <a:srgbClr val="FFFF00"/>
                </a:solidFill>
                <a:latin typeface="Times New Roman" pitchFamily="18" charset="0"/>
              </a:rPr>
              <a:t>1</a:t>
            </a:r>
            <a:endParaRPr lang="ru-RU" sz="4800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 bwMode="auto">
          <a:xfrm>
            <a:off x="2643188" y="3000375"/>
            <a:ext cx="785812" cy="78581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 bwMode="auto">
          <a:xfrm>
            <a:off x="4429125" y="3143250"/>
            <a:ext cx="785813" cy="785813"/>
          </a:xfrm>
          <a:prstGeom prst="roundRect">
            <a:avLst/>
          </a:prstGeom>
          <a:solidFill>
            <a:srgbClr val="FF66CC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kk-KZ" sz="4800" dirty="0">
                <a:solidFill>
                  <a:srgbClr val="002060"/>
                </a:solidFill>
                <a:latin typeface="Times New Roman" pitchFamily="18" charset="0"/>
              </a:rPr>
              <a:t>3</a:t>
            </a:r>
            <a:endParaRPr lang="ru-RU" sz="4800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 bwMode="auto">
          <a:xfrm>
            <a:off x="6286500" y="3214688"/>
            <a:ext cx="785813" cy="785812"/>
          </a:xfrm>
          <a:prstGeom prst="roundRect">
            <a:avLst/>
          </a:prstGeom>
          <a:solidFill>
            <a:srgbClr val="FF66CC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 bwMode="auto">
          <a:xfrm>
            <a:off x="714375" y="5857875"/>
            <a:ext cx="785813" cy="785813"/>
          </a:xfrm>
          <a:prstGeom prst="roundRect">
            <a:avLst/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kk-KZ" sz="4800" dirty="0">
                <a:solidFill>
                  <a:srgbClr val="FF0000"/>
                </a:solidFill>
                <a:latin typeface="Times New Roman" pitchFamily="18" charset="0"/>
              </a:rPr>
              <a:t>4</a:t>
            </a:r>
            <a:endParaRPr lang="ru-RU" sz="48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 bwMode="auto">
          <a:xfrm>
            <a:off x="2786063" y="5929313"/>
            <a:ext cx="785812" cy="785812"/>
          </a:xfrm>
          <a:prstGeom prst="roundRect">
            <a:avLst/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 bwMode="auto">
          <a:xfrm>
            <a:off x="4429125" y="5857875"/>
            <a:ext cx="785813" cy="785813"/>
          </a:xfrm>
          <a:prstGeom prst="roundRect">
            <a:avLst/>
          </a:prstGeom>
          <a:solidFill>
            <a:srgbClr val="00B05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kk-KZ" sz="4400" dirty="0">
                <a:solidFill>
                  <a:srgbClr val="7030A0"/>
                </a:solidFill>
                <a:latin typeface="Times New Roman" pitchFamily="18" charset="0"/>
              </a:rPr>
              <a:t>2</a:t>
            </a:r>
            <a:endParaRPr lang="ru-RU" sz="4400" dirty="0">
              <a:solidFill>
                <a:srgbClr val="7030A0"/>
              </a:solidFill>
              <a:latin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 bwMode="auto">
          <a:xfrm>
            <a:off x="6429375" y="5857875"/>
            <a:ext cx="785813" cy="785813"/>
          </a:xfrm>
          <a:prstGeom prst="roundRect">
            <a:avLst/>
          </a:prstGeom>
          <a:solidFill>
            <a:srgbClr val="00B05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cxnSp>
        <p:nvCxnSpPr>
          <p:cNvPr id="12304" name="Прямая со стрелкой 17"/>
          <p:cNvCxnSpPr>
            <a:cxnSpLocks noChangeShapeType="1"/>
            <a:stCxn id="12292" idx="3"/>
          </p:cNvCxnSpPr>
          <p:nvPr/>
        </p:nvCxnSpPr>
        <p:spPr bwMode="auto">
          <a:xfrm rot="5400000">
            <a:off x="1439863" y="2679700"/>
            <a:ext cx="309562" cy="3317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2305" name="Прямая со стрелкой 18"/>
          <p:cNvCxnSpPr>
            <a:cxnSpLocks noChangeShapeType="1"/>
          </p:cNvCxnSpPr>
          <p:nvPr/>
        </p:nvCxnSpPr>
        <p:spPr bwMode="auto">
          <a:xfrm rot="5400000">
            <a:off x="5011737" y="2846388"/>
            <a:ext cx="309563" cy="3317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2306" name="Прямая со стрелкой 19"/>
          <p:cNvCxnSpPr>
            <a:cxnSpLocks noChangeShapeType="1"/>
          </p:cNvCxnSpPr>
          <p:nvPr/>
        </p:nvCxnSpPr>
        <p:spPr bwMode="auto">
          <a:xfrm rot="16200000" flipH="1">
            <a:off x="2679700" y="2678113"/>
            <a:ext cx="361950" cy="2921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2307" name="Прямая со стрелкой 20"/>
          <p:cNvCxnSpPr>
            <a:cxnSpLocks noChangeShapeType="1"/>
          </p:cNvCxnSpPr>
          <p:nvPr/>
        </p:nvCxnSpPr>
        <p:spPr bwMode="auto">
          <a:xfrm rot="10800000" flipV="1">
            <a:off x="5000625" y="5357813"/>
            <a:ext cx="500063" cy="4524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2308" name="Прямая со стрелкой 21"/>
          <p:cNvCxnSpPr>
            <a:cxnSpLocks noChangeShapeType="1"/>
          </p:cNvCxnSpPr>
          <p:nvPr/>
        </p:nvCxnSpPr>
        <p:spPr bwMode="auto">
          <a:xfrm rot="10800000" flipV="1">
            <a:off x="1357313" y="5214938"/>
            <a:ext cx="571500" cy="5238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2309" name="Прямая со стрелкой 25"/>
          <p:cNvCxnSpPr>
            <a:cxnSpLocks noChangeShapeType="1"/>
          </p:cNvCxnSpPr>
          <p:nvPr/>
        </p:nvCxnSpPr>
        <p:spPr bwMode="auto">
          <a:xfrm rot="16200000" flipH="1">
            <a:off x="2536032" y="5322094"/>
            <a:ext cx="571500" cy="3571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2310" name="Прямая со стрелкой 26"/>
          <p:cNvCxnSpPr>
            <a:cxnSpLocks noChangeShapeType="1"/>
          </p:cNvCxnSpPr>
          <p:nvPr/>
        </p:nvCxnSpPr>
        <p:spPr bwMode="auto">
          <a:xfrm rot="16200000" flipH="1">
            <a:off x="6322219" y="5322094"/>
            <a:ext cx="500063" cy="4286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2311" name="Прямая со стрелкой 27"/>
          <p:cNvCxnSpPr>
            <a:cxnSpLocks noChangeShapeType="1"/>
          </p:cNvCxnSpPr>
          <p:nvPr/>
        </p:nvCxnSpPr>
        <p:spPr bwMode="auto">
          <a:xfrm rot="16200000" flipH="1">
            <a:off x="6108700" y="2892425"/>
            <a:ext cx="361950" cy="2921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58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58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5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0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518" y="214291"/>
            <a:ext cx="8668200" cy="6357982"/>
          </a:xfrm>
          <a:prstGeom prst="roundRect">
            <a:avLst>
              <a:gd name="adj" fmla="val 4167"/>
            </a:avLst>
          </a:prstGeom>
          <a:solidFill>
            <a:schemeClr val="tx2">
              <a:lumMod val="60000"/>
              <a:lumOff val="40000"/>
            </a:schemeClr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165891" name="WordArt 3"/>
          <p:cNvSpPr>
            <a:spLocks noChangeArrowheads="1" noChangeShapeType="1" noTextEdit="1"/>
          </p:cNvSpPr>
          <p:nvPr/>
        </p:nvSpPr>
        <p:spPr bwMode="auto">
          <a:xfrm>
            <a:off x="1357313" y="714375"/>
            <a:ext cx="6913562" cy="8429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Математикалық жұмбақ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384300" y="3232150"/>
            <a:ext cx="2635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endParaRPr kumimoji="0" lang="ru-RU">
              <a:latin typeface="Arial" charset="0"/>
              <a:cs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5786" y="1785926"/>
            <a:ext cx="3714776" cy="267765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kk-KZ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Екі алма өсіп тұр</a:t>
            </a:r>
          </a:p>
          <a:p>
            <a:pPr>
              <a:defRPr/>
            </a:pPr>
            <a:r>
              <a:rPr lang="kk-KZ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Екі алма жерде жатыр.</a:t>
            </a:r>
          </a:p>
          <a:p>
            <a:pPr>
              <a:defRPr/>
            </a:pPr>
            <a:r>
              <a:rPr lang="kk-KZ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Шатаспай тез ойласақ,</a:t>
            </a:r>
          </a:p>
          <a:p>
            <a:pPr>
              <a:defRPr/>
            </a:pPr>
            <a:r>
              <a:rPr lang="kk-KZ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Тура тауып атасақ</a:t>
            </a:r>
          </a:p>
          <a:p>
            <a:pPr>
              <a:defRPr/>
            </a:pPr>
            <a:r>
              <a:rPr lang="kk-KZ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Өсіп тұрғаны бар,</a:t>
            </a:r>
          </a:p>
          <a:p>
            <a:pPr>
              <a:defRPr/>
            </a:pPr>
            <a:r>
              <a:rPr lang="kk-KZ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Жерде жатқаны бар,</a:t>
            </a:r>
          </a:p>
          <a:p>
            <a:pPr>
              <a:defRPr/>
            </a:pPr>
            <a:r>
              <a:rPr lang="kk-KZ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Барлығы қанша алма?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86314" y="1785926"/>
            <a:ext cx="3714776" cy="15696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kk-KZ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Айару әкелді бір сәбіз,</a:t>
            </a:r>
          </a:p>
          <a:p>
            <a:pPr>
              <a:defRPr/>
            </a:pPr>
            <a:r>
              <a:rPr lang="kk-KZ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Шұғыла берді бір сәбіз</a:t>
            </a:r>
          </a:p>
          <a:p>
            <a:pPr>
              <a:defRPr/>
            </a:pPr>
            <a:r>
              <a:rPr lang="kk-KZ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Барлығы қанша сәбіз болды?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58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58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5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"/>
          <p:cNvSpPr>
            <a:spLocks noChangeArrowheads="1" noChangeShapeType="1" noTextEdit="1"/>
          </p:cNvSpPr>
          <p:nvPr/>
        </p:nvSpPr>
        <p:spPr bwMode="auto">
          <a:xfrm>
            <a:off x="1979613" y="620713"/>
            <a:ext cx="5832475" cy="1008062"/>
          </a:xfrm>
          <a:prstGeom prst="rect">
            <a:avLst/>
          </a:prstGeom>
        </p:spPr>
        <p:txBody>
          <a:bodyPr wrap="none" fromWordArt="1">
            <a:prstTxWarp prst="textWave4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1600" b="1" kern="10">
                <a:ln w="254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KZ Times New Roman"/>
              </a:rPr>
              <a:t>Салыстыру</a:t>
            </a:r>
          </a:p>
        </p:txBody>
      </p:sp>
      <p:pic>
        <p:nvPicPr>
          <p:cNvPr id="14339" name="Рисунок 35" descr="tempimage135.tiff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1785938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Рисунок 35" descr="tempimage135.tiff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0" y="1928813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Рисунок 35" descr="tempimage135.tiff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938" y="1857375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Рисунок 7" descr="tempimage17.tiff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938" y="3214688"/>
            <a:ext cx="8572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Рисунок 7" descr="tempimage17.tiff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357563"/>
            <a:ext cx="8572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Рисунок 7" descr="tempimage17.tiff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25" y="3286125"/>
            <a:ext cx="8572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5" name="Рисунок 7" descr="tempimage17.tiff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3429000"/>
            <a:ext cx="8572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642938" y="4786313"/>
            <a:ext cx="1079500" cy="1223962"/>
          </a:xfrm>
          <a:prstGeom prst="star5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1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643063" y="5286375"/>
            <a:ext cx="1079500" cy="1223963"/>
          </a:xfrm>
          <a:prstGeom prst="star5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2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571625" y="4071938"/>
            <a:ext cx="1079500" cy="1223962"/>
          </a:xfrm>
          <a:prstGeom prst="star5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3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71750" y="4500563"/>
            <a:ext cx="1079500" cy="1223962"/>
          </a:xfrm>
          <a:prstGeom prst="star5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4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357688" y="4714875"/>
            <a:ext cx="1079500" cy="1223963"/>
          </a:xfrm>
          <a:prstGeom prst="star5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4351" name="TextBox 14"/>
          <p:cNvSpPr txBox="1">
            <a:spLocks noChangeArrowheads="1"/>
          </p:cNvSpPr>
          <p:nvPr/>
        </p:nvSpPr>
        <p:spPr bwMode="auto">
          <a:xfrm>
            <a:off x="2214563" y="2357438"/>
            <a:ext cx="608012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kk-KZ" sz="6600"/>
              <a:t>*</a:t>
            </a:r>
            <a:endParaRPr lang="ru-RU" sz="6600"/>
          </a:p>
        </p:txBody>
      </p:sp>
      <p:sp>
        <p:nvSpPr>
          <p:cNvPr id="14352" name="TextBox 15"/>
          <p:cNvSpPr txBox="1">
            <a:spLocks noChangeArrowheads="1"/>
          </p:cNvSpPr>
          <p:nvPr/>
        </p:nvSpPr>
        <p:spPr bwMode="auto">
          <a:xfrm>
            <a:off x="6715125" y="3714750"/>
            <a:ext cx="608013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kk-KZ" sz="6600"/>
              <a:t>*</a:t>
            </a:r>
            <a:endParaRPr lang="ru-RU" sz="6600"/>
          </a:p>
        </p:txBody>
      </p:sp>
      <p:sp>
        <p:nvSpPr>
          <p:cNvPr id="14353" name="TextBox 16"/>
          <p:cNvSpPr txBox="1">
            <a:spLocks noChangeArrowheads="1"/>
          </p:cNvSpPr>
          <p:nvPr/>
        </p:nvSpPr>
        <p:spPr bwMode="auto">
          <a:xfrm>
            <a:off x="3714750" y="4857750"/>
            <a:ext cx="608013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kk-KZ" sz="6600"/>
              <a:t>*</a:t>
            </a:r>
            <a:endParaRPr lang="ru-RU" sz="660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7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7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0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1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7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6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7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7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25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2" dur="25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3" dur="25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5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7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25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8" dur="25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9" dur="25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5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Marketing Plan">
  <a:themeElements>
    <a:clrScheme name="Marketing Plan 1">
      <a:dk1>
        <a:srgbClr val="336699"/>
      </a:dk1>
      <a:lt1>
        <a:srgbClr val="FFFFFF"/>
      </a:lt1>
      <a:dk2>
        <a:srgbClr val="0066FF"/>
      </a:dk2>
      <a:lt2>
        <a:srgbClr val="AFB5D2"/>
      </a:lt2>
      <a:accent1>
        <a:srgbClr val="66CCFF"/>
      </a:accent1>
      <a:accent2>
        <a:srgbClr val="99FFCC"/>
      </a:accent2>
      <a:accent3>
        <a:srgbClr val="FFFFFF"/>
      </a:accent3>
      <a:accent4>
        <a:srgbClr val="2A5682"/>
      </a:accent4>
      <a:accent5>
        <a:srgbClr val="B8E2FF"/>
      </a:accent5>
      <a:accent6>
        <a:srgbClr val="8AE7B9"/>
      </a:accent6>
      <a:hlink>
        <a:srgbClr val="FF99FF"/>
      </a:hlink>
      <a:folHlink>
        <a:srgbClr val="CCCCFF"/>
      </a:folHlink>
    </a:clrScheme>
    <a:fontScheme name="Marketing Pla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rketing Plan 1">
        <a:dk1>
          <a:srgbClr val="336699"/>
        </a:dk1>
        <a:lt1>
          <a:srgbClr val="FFFFFF"/>
        </a:lt1>
        <a:dk2>
          <a:srgbClr val="0066FF"/>
        </a:dk2>
        <a:lt2>
          <a:srgbClr val="AFB5D2"/>
        </a:lt2>
        <a:accent1>
          <a:srgbClr val="66CCFF"/>
        </a:accent1>
        <a:accent2>
          <a:srgbClr val="99FFCC"/>
        </a:accent2>
        <a:accent3>
          <a:srgbClr val="FFFFFF"/>
        </a:accent3>
        <a:accent4>
          <a:srgbClr val="2A5682"/>
        </a:accent4>
        <a:accent5>
          <a:srgbClr val="B8E2FF"/>
        </a:accent5>
        <a:accent6>
          <a:srgbClr val="8AE7B9"/>
        </a:accent6>
        <a:hlink>
          <a:srgbClr val="FF99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keting Plan 2">
        <a:dk1>
          <a:srgbClr val="003366"/>
        </a:dk1>
        <a:lt1>
          <a:srgbClr val="CCECFF"/>
        </a:lt1>
        <a:dk2>
          <a:srgbClr val="4B3384"/>
        </a:dk2>
        <a:lt2>
          <a:srgbClr val="849CBB"/>
        </a:lt2>
        <a:accent1>
          <a:srgbClr val="90DBFF"/>
        </a:accent1>
        <a:accent2>
          <a:srgbClr val="99FFCC"/>
        </a:accent2>
        <a:accent3>
          <a:srgbClr val="E2F4FF"/>
        </a:accent3>
        <a:accent4>
          <a:srgbClr val="002A56"/>
        </a:accent4>
        <a:accent5>
          <a:srgbClr val="C6EAFF"/>
        </a:accent5>
        <a:accent6>
          <a:srgbClr val="8AE7B9"/>
        </a:accent6>
        <a:hlink>
          <a:srgbClr val="DFC0FF"/>
        </a:hlink>
        <a:folHlink>
          <a:srgbClr val="6DC5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keting Plan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Салют">
  <a:themeElements>
    <a:clrScheme name="Салют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Салют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Салют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Proposal</Template>
  <TotalTime>2046</TotalTime>
  <Words>177</Words>
  <Application>Microsoft Office PowerPoint</Application>
  <PresentationFormat>Экран (4:3)</PresentationFormat>
  <Paragraphs>66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13</vt:i4>
      </vt:variant>
    </vt:vector>
  </HeadingPairs>
  <TitlesOfParts>
    <vt:vector size="23" baseType="lpstr">
      <vt:lpstr>Arial</vt:lpstr>
      <vt:lpstr>Arial Black</vt:lpstr>
      <vt:lpstr>Courier New</vt:lpstr>
      <vt:lpstr>Impact</vt:lpstr>
      <vt:lpstr>KZ Boyarsky</vt:lpstr>
      <vt:lpstr>KZ Times New Roman</vt:lpstr>
      <vt:lpstr>Times New Roman</vt:lpstr>
      <vt:lpstr>Marketing Plan</vt:lpstr>
      <vt:lpstr>Оформление по умолчанию</vt:lpstr>
      <vt:lpstr>Салют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Қорытынды</vt:lpstr>
    </vt:vector>
  </TitlesOfParts>
  <Company>СШ им. Абая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Нурик</dc:creator>
  <cp:lastModifiedBy>Даутбеков Бакыт Даутбекұлы</cp:lastModifiedBy>
  <cp:revision>126</cp:revision>
  <dcterms:created xsi:type="dcterms:W3CDTF">2006-12-05T15:17:58Z</dcterms:created>
  <dcterms:modified xsi:type="dcterms:W3CDTF">2022-11-08T03:48:57Z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412679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D6.1.2</vt:lpwstr>
  </property>
</Properties>
</file>