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BB5-8BF1-4286-B277-F543354E4A4B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970E-F25F-4A4B-9EB8-27EE3F2E4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BB5-8BF1-4286-B277-F543354E4A4B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970E-F25F-4A4B-9EB8-27EE3F2E4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BB5-8BF1-4286-B277-F543354E4A4B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970E-F25F-4A4B-9EB8-27EE3F2E4D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BB5-8BF1-4286-B277-F543354E4A4B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970E-F25F-4A4B-9EB8-27EE3F2E4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BB5-8BF1-4286-B277-F543354E4A4B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970E-F25F-4A4B-9EB8-27EE3F2E4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BB5-8BF1-4286-B277-F543354E4A4B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970E-F25F-4A4B-9EB8-27EE3F2E4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BB5-8BF1-4286-B277-F543354E4A4B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970E-F25F-4A4B-9EB8-27EE3F2E4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BB5-8BF1-4286-B277-F543354E4A4B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970E-F25F-4A4B-9EB8-27EE3F2E4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BB5-8BF1-4286-B277-F543354E4A4B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970E-F25F-4A4B-9EB8-27EE3F2E4D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BB5-8BF1-4286-B277-F543354E4A4B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970E-F25F-4A4B-9EB8-27EE3F2E4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17BB5-8BF1-4286-B277-F543354E4A4B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970E-F25F-4A4B-9EB8-27EE3F2E4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D617BB5-8BF1-4286-B277-F543354E4A4B}" type="datetimeFigureOut">
              <a:rPr lang="ru-RU" smtClean="0"/>
              <a:pPr/>
              <a:t>13.01.2019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7A9970E-F25F-4A4B-9EB8-27EE3F2E4D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70272" y="1628800"/>
            <a:ext cx="68034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Жыл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мезгілдері</a:t>
            </a:r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kk-K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«К» дыбысы мен әріпі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9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Windows7\Desktop\IMG-20190113-WA0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15436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dirty="0" smtClean="0"/>
              <a:t>            Кекілік- ау,  кекілік.</a:t>
            </a:r>
          </a:p>
          <a:p>
            <a:r>
              <a:rPr lang="kk-KZ" sz="3200" dirty="0" smtClean="0"/>
              <a:t>            Кетіп  қалма секіріп.</a:t>
            </a:r>
          </a:p>
          <a:p>
            <a:endParaRPr lang="kk-KZ" sz="3200" dirty="0" smtClean="0"/>
          </a:p>
          <a:p>
            <a:pPr algn="ctr">
              <a:buNone/>
            </a:pPr>
            <a:r>
              <a:rPr lang="kk-KZ" sz="4000" dirty="0" smtClean="0"/>
              <a:t>Ка-ка, ко-ко ,ку-ку ,ки-ки ,ке-ке</a:t>
            </a:r>
          </a:p>
          <a:p>
            <a:pPr algn="ctr">
              <a:buNone/>
            </a:pPr>
            <a:r>
              <a:rPr lang="kk-KZ" sz="4000" dirty="0" smtClean="0"/>
              <a:t>Ку-ка-ре-ку.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Тіл ұстарту жаттығуы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Сергіту сәті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600" dirty="0" smtClean="0"/>
              <a:t>           </a:t>
            </a:r>
            <a:r>
              <a:rPr lang="kk-KZ" sz="3600" dirty="0" smtClean="0">
                <a:solidFill>
                  <a:srgbClr val="00B050"/>
                </a:solidFill>
              </a:rPr>
              <a:t>Біз доспыз гүлдермен,</a:t>
            </a:r>
          </a:p>
          <a:p>
            <a:r>
              <a:rPr lang="kk-KZ" sz="3600" dirty="0" smtClean="0">
                <a:solidFill>
                  <a:srgbClr val="00B050"/>
                </a:solidFill>
              </a:rPr>
              <a:t>           Текке оны жұлмаймыз.</a:t>
            </a:r>
          </a:p>
          <a:p>
            <a:r>
              <a:rPr lang="kk-KZ" sz="3600" dirty="0" smtClean="0">
                <a:solidFill>
                  <a:srgbClr val="00B050"/>
                </a:solidFill>
              </a:rPr>
              <a:t>           Той күні бір-бірден</a:t>
            </a:r>
          </a:p>
          <a:p>
            <a:r>
              <a:rPr lang="kk-KZ" sz="3600" dirty="0" smtClean="0">
                <a:solidFill>
                  <a:srgbClr val="00B050"/>
                </a:solidFill>
              </a:rPr>
              <a:t>           Анаға сыйлаймыз.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Анамызға сыйлаймыз!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6000" dirty="0" smtClean="0"/>
              <a:t>К---------------------------------</a:t>
            </a:r>
          </a:p>
          <a:p>
            <a:r>
              <a:rPr lang="kk-KZ" sz="6000" dirty="0" smtClean="0"/>
              <a:t>К--------------------------------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Дәптермен жұмыс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000240"/>
            <a:ext cx="7408333" cy="4125923"/>
          </a:xfrm>
        </p:spPr>
        <p:txBody>
          <a:bodyPr>
            <a:normAutofit/>
          </a:bodyPr>
          <a:lstStyle/>
          <a:p>
            <a:pPr algn="ctr"/>
            <a:r>
              <a:rPr lang="kk-KZ" sz="4000" dirty="0" smtClean="0"/>
              <a:t>Сұрақ-жауап</a:t>
            </a:r>
          </a:p>
          <a:p>
            <a:r>
              <a:rPr lang="kk-KZ" sz="2800" dirty="0" smtClean="0"/>
              <a:t>1.Әріп дегеніміз не?</a:t>
            </a:r>
          </a:p>
          <a:p>
            <a:r>
              <a:rPr lang="kk-KZ" sz="2800" dirty="0" smtClean="0"/>
              <a:t>2.Дыбыс дегеніміз не?</a:t>
            </a:r>
          </a:p>
          <a:p>
            <a:r>
              <a:rPr lang="kk-KZ" sz="2800" dirty="0" smtClean="0"/>
              <a:t>3.Әріптер нешеге бөлінеді?</a:t>
            </a:r>
          </a:p>
          <a:p>
            <a:r>
              <a:rPr lang="kk-KZ" sz="2800" dirty="0" smtClean="0"/>
              <a:t>4 .Бүгін қандай әріппен  таныстық?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Қорытынды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Бағалау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72067" y="2000241"/>
            <a:ext cx="7408333" cy="3429024"/>
          </a:xfrm>
        </p:spPr>
        <p:txBody>
          <a:bodyPr/>
          <a:lstStyle/>
          <a:p>
            <a:pPr lvl="1">
              <a:buNone/>
            </a:pPr>
            <a:r>
              <a:rPr lang="kk-KZ" dirty="0" smtClean="0"/>
              <a:t>Сөздегі дауысты дауыссыз дыбыстарды </a:t>
            </a:r>
            <a:r>
              <a:rPr lang="kk-KZ" dirty="0" smtClean="0"/>
              <a:t>ажыратып дұрыс </a:t>
            </a:r>
            <a:r>
              <a:rPr lang="kk-KZ" dirty="0" smtClean="0"/>
              <a:t>дыбыстау</a:t>
            </a:r>
          </a:p>
          <a:p>
            <a:r>
              <a:rPr lang="kk-KZ" dirty="0" smtClean="0"/>
              <a:t>Сөзді буынға бөлу,сөздегі буын санын және орналасу ретін анықтау</a:t>
            </a:r>
          </a:p>
          <a:p>
            <a:r>
              <a:rPr lang="kk-KZ" dirty="0" smtClean="0"/>
              <a:t>Суреттер бойынша тапсырмадағы сұрақтарға жауап беріп,әңгіме құрату</a:t>
            </a:r>
          </a:p>
          <a:p>
            <a:r>
              <a:rPr lang="kk-KZ" dirty="0" smtClean="0"/>
              <a:t>Жазу жолына </a:t>
            </a:r>
            <a:r>
              <a:rPr lang="kk-KZ" b="1" dirty="0" smtClean="0"/>
              <a:t>К</a:t>
            </a:r>
            <a:r>
              <a:rPr lang="kk-KZ" dirty="0" smtClean="0"/>
              <a:t> әріпінің элементтерін жазу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Мақсаты: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714488"/>
            <a:ext cx="8715436" cy="4967677"/>
          </a:xfrm>
        </p:spPr>
      </p:pic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90408"/>
          </a:xfrm>
        </p:spPr>
        <p:txBody>
          <a:bodyPr/>
          <a:lstStyle/>
          <a:p>
            <a:r>
              <a:rPr lang="kk-KZ" dirty="0" smtClean="0"/>
              <a:t>Көктем-Весна-</a:t>
            </a:r>
            <a:r>
              <a:rPr lang="en-US" dirty="0" smtClean="0"/>
              <a:t>Spring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7530" y="5517232"/>
            <a:ext cx="7423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Наурыз   Сәуір   Мамыр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6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Жаз-Лето-</a:t>
            </a:r>
            <a:r>
              <a:rPr lang="en-US" dirty="0" smtClean="0"/>
              <a:t>Summer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000240"/>
            <a:ext cx="8643998" cy="46020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5035" y="5610925"/>
            <a:ext cx="7686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Маусым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Шілде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Тамыз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7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Күз-Осень-</a:t>
            </a:r>
            <a:r>
              <a:rPr lang="en-US" dirty="0" smtClean="0"/>
              <a:t>Autumn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785926"/>
            <a:ext cx="8715436" cy="45954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602014"/>
            <a:ext cx="9184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Қыркүйек   Қазан  Қараша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22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Қыс-Зима-</a:t>
            </a:r>
            <a:r>
              <a:rPr lang="en-US" dirty="0" smtClean="0"/>
              <a:t>Winter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714488"/>
            <a:ext cx="8715436" cy="45816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5186" y="5805449"/>
            <a:ext cx="8393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Желтоқсан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Қаңтар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Ақпан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6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kk-KZ" sz="5400" dirty="0" smtClean="0">
                <a:solidFill>
                  <a:srgbClr val="FF0000"/>
                </a:solidFill>
              </a:rPr>
              <a:t>Аа, </a:t>
            </a:r>
            <a:r>
              <a:rPr lang="kk-KZ" sz="5400" dirty="0" smtClean="0">
                <a:solidFill>
                  <a:srgbClr val="00B0F0"/>
                </a:solidFill>
              </a:rPr>
              <a:t> Нн,  Лл,  Тт, </a:t>
            </a:r>
            <a:r>
              <a:rPr lang="kk-KZ" sz="5400" dirty="0" smtClean="0">
                <a:solidFill>
                  <a:srgbClr val="FF0000"/>
                </a:solidFill>
              </a:rPr>
              <a:t>  Оо,  Уу,  </a:t>
            </a:r>
            <a:r>
              <a:rPr lang="kk-KZ" sz="5400" dirty="0" smtClean="0">
                <a:solidFill>
                  <a:srgbClr val="00B0F0"/>
                </a:solidFill>
              </a:rPr>
              <a:t>Шш,  Сс,  Дд, </a:t>
            </a:r>
            <a:r>
              <a:rPr lang="kk-KZ" sz="5400" dirty="0" smtClean="0">
                <a:solidFill>
                  <a:srgbClr val="FF0000"/>
                </a:solidFill>
              </a:rPr>
              <a:t> Ыы, </a:t>
            </a:r>
            <a:r>
              <a:rPr lang="kk-KZ" sz="5400" dirty="0" smtClean="0">
                <a:solidFill>
                  <a:srgbClr val="00B0F0"/>
                </a:solidFill>
              </a:rPr>
              <a:t> Мм,  Ққ,</a:t>
            </a:r>
            <a:r>
              <a:rPr lang="kk-KZ" sz="5400" dirty="0" smtClean="0">
                <a:solidFill>
                  <a:srgbClr val="FF0000"/>
                </a:solidFill>
              </a:rPr>
              <a:t> </a:t>
            </a:r>
            <a:r>
              <a:rPr lang="kk-KZ" sz="5400" dirty="0" smtClean="0">
                <a:solidFill>
                  <a:srgbClr val="FF0000"/>
                </a:solidFill>
              </a:rPr>
              <a:t>Ұұ,  Іі,  Ее.</a:t>
            </a:r>
          </a:p>
          <a:p>
            <a:endParaRPr lang="kk-KZ" sz="5400" dirty="0" smtClean="0">
              <a:solidFill>
                <a:srgbClr val="FF0000"/>
              </a:solidFill>
            </a:endParaRPr>
          </a:p>
          <a:p>
            <a:endParaRPr lang="kk-KZ" sz="5400" dirty="0" smtClean="0">
              <a:solidFill>
                <a:srgbClr val="FF0000"/>
              </a:solidFill>
            </a:endParaRPr>
          </a:p>
          <a:p>
            <a:endParaRPr lang="kk-KZ" sz="5400" dirty="0" smtClean="0">
              <a:solidFill>
                <a:srgbClr val="FF0000"/>
              </a:solidFill>
            </a:endParaRPr>
          </a:p>
          <a:p>
            <a:endParaRPr lang="kk-KZ" sz="5400" dirty="0" smtClean="0">
              <a:solidFill>
                <a:srgbClr val="FF0000"/>
              </a:solidFill>
            </a:endParaRPr>
          </a:p>
          <a:p>
            <a:endParaRPr lang="kk-KZ" sz="5400" dirty="0" smtClean="0">
              <a:solidFill>
                <a:srgbClr val="FF0000"/>
              </a:solidFill>
            </a:endParaRPr>
          </a:p>
          <a:p>
            <a:endParaRPr lang="kk-KZ" sz="5400" dirty="0" smtClean="0">
              <a:solidFill>
                <a:srgbClr val="FF0000"/>
              </a:solidFill>
            </a:endParaRPr>
          </a:p>
          <a:p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0000"/>
                </a:solidFill>
              </a:rPr>
              <a:t>Өткен сабақты еске түсіру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04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252728"/>
          </a:xfrm>
        </p:spPr>
        <p:txBody>
          <a:bodyPr>
            <a:noAutofit/>
          </a:bodyPr>
          <a:lstStyle/>
          <a:p>
            <a: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kk-KZ" sz="2400" dirty="0" smtClean="0">
                <a:solidFill>
                  <a:srgbClr val="FF0000"/>
                </a:solidFill>
              </a:rPr>
              <a:t>Жұмбақтар шешейік!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Таңмен көзін ашады,</a:t>
            </a:r>
            <a:b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Әлемге нұрын шашады!</a:t>
            </a:r>
            <a:br>
              <a:rPr lang="kk-K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C:\Users\Windows7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440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57430"/>
          </a:xfrm>
        </p:spPr>
        <p:txBody>
          <a:bodyPr>
            <a:noAutofit/>
          </a:bodyPr>
          <a:lstStyle/>
          <a:p>
            <a:r>
              <a:rPr lang="kk-KZ" sz="7200" dirty="0" smtClean="0"/>
              <a:t>К</a:t>
            </a:r>
            <a:r>
              <a:rPr lang="kk-KZ" sz="6000" dirty="0" smtClean="0"/>
              <a:t>  Дыбысы мен әрпі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sz="6000" dirty="0"/>
          </a:p>
        </p:txBody>
      </p:sp>
      <p:pic>
        <p:nvPicPr>
          <p:cNvPr id="2050" name="Picture 2" descr="C:\Users\Windows7\Desktop\IMG-20190113-WA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572560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242</TotalTime>
  <Words>173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   </vt:lpstr>
      <vt:lpstr>Мақсаты:</vt:lpstr>
      <vt:lpstr>Көктем-Весна-Spring</vt:lpstr>
      <vt:lpstr>Жаз-Лето-Summer</vt:lpstr>
      <vt:lpstr>Күз-Осень-Autumn</vt:lpstr>
      <vt:lpstr>Қыс-Зима-Winter</vt:lpstr>
      <vt:lpstr>Өткен сабақты еске түсіру</vt:lpstr>
      <vt:lpstr> Жұмбақтар шешейік! Таңмен көзін ашады, Әлемге нұрын шашады! </vt:lpstr>
      <vt:lpstr>К  Дыбысы мен әрпі </vt:lpstr>
      <vt:lpstr>Слайд 10</vt:lpstr>
      <vt:lpstr>Тіл ұстарту жаттығуы</vt:lpstr>
      <vt:lpstr>Сергіту сәті</vt:lpstr>
      <vt:lpstr>Анамызға сыйлаймыз!</vt:lpstr>
      <vt:lpstr>Дәптермен жұмыс</vt:lpstr>
      <vt:lpstr>Қорытынды</vt:lpstr>
      <vt:lpstr>Бағалау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Acer №4</dc:creator>
  <cp:lastModifiedBy>Windows7</cp:lastModifiedBy>
  <cp:revision>22</cp:revision>
  <dcterms:created xsi:type="dcterms:W3CDTF">2019-01-05T04:13:17Z</dcterms:created>
  <dcterms:modified xsi:type="dcterms:W3CDTF">2019-01-13T08:52:09Z</dcterms:modified>
</cp:coreProperties>
</file>