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s book" userId="e63add8b910545cb" providerId="LiveId" clId="{2945A872-4524-457A-8DB3-81282E4EF155}"/>
    <pc:docChg chg="modSld">
      <pc:chgData name="asus book" userId="e63add8b910545cb" providerId="LiveId" clId="{2945A872-4524-457A-8DB3-81282E4EF155}" dt="2022-12-26T00:18:09.682" v="1" actId="207"/>
      <pc:docMkLst>
        <pc:docMk/>
      </pc:docMkLst>
      <pc:sldChg chg="modSp mod">
        <pc:chgData name="asus book" userId="e63add8b910545cb" providerId="LiveId" clId="{2945A872-4524-457A-8DB3-81282E4EF155}" dt="2022-12-26T00:18:09.682" v="1" actId="207"/>
        <pc:sldMkLst>
          <pc:docMk/>
          <pc:sldMk cId="3975733632" sldId="263"/>
        </pc:sldMkLst>
        <pc:spChg chg="mod">
          <ac:chgData name="asus book" userId="e63add8b910545cb" providerId="LiveId" clId="{2945A872-4524-457A-8DB3-81282E4EF155}" dt="2022-12-26T00:18:09.682" v="1" actId="207"/>
          <ac:spMkLst>
            <pc:docMk/>
            <pc:sldMk cId="3975733632" sldId="263"/>
            <ac:spMk id="3" creationId="{5AB28F03-9FCA-2A70-688B-43BCDE9E09A6}"/>
          </ac:spMkLst>
        </pc:spChg>
      </pc:sldChg>
    </pc:docChg>
  </pc:docChgLst>
  <pc:docChgLst>
    <pc:chgData name="asus book" userId="e63add8b910545cb" providerId="LiveId" clId="{2B902AD4-7AF2-48C1-AABE-FE193E178ACF}"/>
    <pc:docChg chg="custSel addSld delSld modSld sldOrd">
      <pc:chgData name="asus book" userId="e63add8b910545cb" providerId="LiveId" clId="{2B902AD4-7AF2-48C1-AABE-FE193E178ACF}" dt="2022-11-15T18:55:28.058" v="1656"/>
      <pc:docMkLst>
        <pc:docMk/>
      </pc:docMkLst>
      <pc:sldChg chg="addSp modSp new">
        <pc:chgData name="asus book" userId="e63add8b910545cb" providerId="LiveId" clId="{2B902AD4-7AF2-48C1-AABE-FE193E178ACF}" dt="2022-11-15T15:57:53.012" v="4" actId="14100"/>
        <pc:sldMkLst>
          <pc:docMk/>
          <pc:sldMk cId="2604480741" sldId="256"/>
        </pc:sldMkLst>
        <pc:spChg chg="add">
          <ac:chgData name="asus book" userId="e63add8b910545cb" providerId="LiveId" clId="{2B902AD4-7AF2-48C1-AABE-FE193E178ACF}" dt="2022-11-15T15:57:10.818" v="1"/>
          <ac:spMkLst>
            <pc:docMk/>
            <pc:sldMk cId="2604480741" sldId="256"/>
            <ac:spMk id="4" creationId="{15CED744-086A-82D3-EC7B-4E38A2B30887}"/>
          </ac:spMkLst>
        </pc:spChg>
        <pc:picChg chg="add mod">
          <ac:chgData name="asus book" userId="e63add8b910545cb" providerId="LiveId" clId="{2B902AD4-7AF2-48C1-AABE-FE193E178ACF}" dt="2022-11-15T15:57:53.012" v="4" actId="14100"/>
          <ac:picMkLst>
            <pc:docMk/>
            <pc:sldMk cId="2604480741" sldId="256"/>
            <ac:picMk id="1028" creationId="{B2BE1209-B651-2AEB-857B-4B20D04218AA}"/>
          </ac:picMkLst>
        </pc:picChg>
      </pc:sldChg>
      <pc:sldChg chg="addSp new ord">
        <pc:chgData name="asus book" userId="e63add8b910545cb" providerId="LiveId" clId="{2B902AD4-7AF2-48C1-AABE-FE193E178ACF}" dt="2022-11-15T15:59:37.510" v="11"/>
        <pc:sldMkLst>
          <pc:docMk/>
          <pc:sldMk cId="1610503887" sldId="257"/>
        </pc:sldMkLst>
        <pc:picChg chg="add">
          <ac:chgData name="asus book" userId="e63add8b910545cb" providerId="LiveId" clId="{2B902AD4-7AF2-48C1-AABE-FE193E178ACF}" dt="2022-11-15T15:58:52.968" v="6"/>
          <ac:picMkLst>
            <pc:docMk/>
            <pc:sldMk cId="1610503887" sldId="257"/>
            <ac:picMk id="2050" creationId="{A19970DA-9411-6F8E-F1BC-80E77CF79A06}"/>
          </ac:picMkLst>
        </pc:picChg>
      </pc:sldChg>
      <pc:sldChg chg="addSp delSp modSp new mod modAnim">
        <pc:chgData name="asus book" userId="e63add8b910545cb" providerId="LiveId" clId="{2B902AD4-7AF2-48C1-AABE-FE193E178ACF}" dt="2022-11-15T18:41:05.278" v="1506"/>
        <pc:sldMkLst>
          <pc:docMk/>
          <pc:sldMk cId="3513415102" sldId="258"/>
        </pc:sldMkLst>
        <pc:spChg chg="mod">
          <ac:chgData name="asus book" userId="e63add8b910545cb" providerId="LiveId" clId="{2B902AD4-7AF2-48C1-AABE-FE193E178ACF}" dt="2022-11-15T16:47:34.271" v="666" actId="1076"/>
          <ac:spMkLst>
            <pc:docMk/>
            <pc:sldMk cId="3513415102" sldId="258"/>
            <ac:spMk id="2" creationId="{AA330B34-DEE8-4D3A-C772-8D111DE519AC}"/>
          </ac:spMkLst>
        </pc:spChg>
        <pc:spChg chg="mod">
          <ac:chgData name="asus book" userId="e63add8b910545cb" providerId="LiveId" clId="{2B902AD4-7AF2-48C1-AABE-FE193E178ACF}" dt="2022-11-15T16:03:40.889" v="129" actId="1076"/>
          <ac:spMkLst>
            <pc:docMk/>
            <pc:sldMk cId="3513415102" sldId="258"/>
            <ac:spMk id="3" creationId="{0C44B7E6-C0A6-7190-2C53-E00C8A179706}"/>
          </ac:spMkLst>
        </pc:spChg>
        <pc:spChg chg="add del mod">
          <ac:chgData name="asus book" userId="e63add8b910545cb" providerId="LiveId" clId="{2B902AD4-7AF2-48C1-AABE-FE193E178ACF}" dt="2022-11-15T16:04:56.027" v="131"/>
          <ac:spMkLst>
            <pc:docMk/>
            <pc:sldMk cId="3513415102" sldId="258"/>
            <ac:spMk id="4" creationId="{620A762B-4F05-3EE8-4CA4-DF63B27A1FB9}"/>
          </ac:spMkLst>
        </pc:spChg>
        <pc:picChg chg="add del mod">
          <ac:chgData name="asus book" userId="e63add8b910545cb" providerId="LiveId" clId="{2B902AD4-7AF2-48C1-AABE-FE193E178ACF}" dt="2022-11-15T16:07:19.901" v="155" actId="478"/>
          <ac:picMkLst>
            <pc:docMk/>
            <pc:sldMk cId="3513415102" sldId="258"/>
            <ac:picMk id="6" creationId="{76E92AB4-D5EE-EA5C-B7B6-4AD2102F4319}"/>
          </ac:picMkLst>
        </pc:picChg>
        <pc:picChg chg="add del mod">
          <ac:chgData name="asus book" userId="e63add8b910545cb" providerId="LiveId" clId="{2B902AD4-7AF2-48C1-AABE-FE193E178ACF}" dt="2022-11-15T16:07:18.334" v="154" actId="478"/>
          <ac:picMkLst>
            <pc:docMk/>
            <pc:sldMk cId="3513415102" sldId="258"/>
            <ac:picMk id="7" creationId="{E2164064-2440-1F3A-C726-D5EB0C548677}"/>
          </ac:picMkLst>
        </pc:picChg>
        <pc:picChg chg="add del mod">
          <ac:chgData name="asus book" userId="e63add8b910545cb" providerId="LiveId" clId="{2B902AD4-7AF2-48C1-AABE-FE193E178ACF}" dt="2022-11-15T16:07:16.473" v="153" actId="478"/>
          <ac:picMkLst>
            <pc:docMk/>
            <pc:sldMk cId="3513415102" sldId="258"/>
            <ac:picMk id="8" creationId="{0DC5F9D9-61B2-8888-CA5E-A6C4332A7B04}"/>
          </ac:picMkLst>
        </pc:picChg>
        <pc:picChg chg="add del mod">
          <ac:chgData name="asus book" userId="e63add8b910545cb" providerId="LiveId" clId="{2B902AD4-7AF2-48C1-AABE-FE193E178ACF}" dt="2022-11-15T16:06:59.100" v="145" actId="478"/>
          <ac:picMkLst>
            <pc:docMk/>
            <pc:sldMk cId="3513415102" sldId="258"/>
            <ac:picMk id="3074" creationId="{84121107-077E-E255-D819-DC8351070A87}"/>
          </ac:picMkLst>
        </pc:picChg>
        <pc:picChg chg="add del">
          <ac:chgData name="asus book" userId="e63add8b910545cb" providerId="LiveId" clId="{2B902AD4-7AF2-48C1-AABE-FE193E178ACF}" dt="2022-11-15T16:07:06.090" v="149"/>
          <ac:picMkLst>
            <pc:docMk/>
            <pc:sldMk cId="3513415102" sldId="258"/>
            <ac:picMk id="3076" creationId="{6F1AE211-8957-D30B-EBC7-82BF701DD6F2}"/>
          </ac:picMkLst>
        </pc:picChg>
        <pc:picChg chg="add del">
          <ac:chgData name="asus book" userId="e63add8b910545cb" providerId="LiveId" clId="{2B902AD4-7AF2-48C1-AABE-FE193E178ACF}" dt="2022-11-15T16:07:53.581" v="158" actId="478"/>
          <ac:picMkLst>
            <pc:docMk/>
            <pc:sldMk cId="3513415102" sldId="258"/>
            <ac:picMk id="3078" creationId="{3BB1FD38-4278-249F-3C27-8A967E7847E0}"/>
          </ac:picMkLst>
        </pc:picChg>
        <pc:picChg chg="add del mod">
          <ac:chgData name="asus book" userId="e63add8b910545cb" providerId="LiveId" clId="{2B902AD4-7AF2-48C1-AABE-FE193E178ACF}" dt="2022-11-15T16:07:53.581" v="158" actId="478"/>
          <ac:picMkLst>
            <pc:docMk/>
            <pc:sldMk cId="3513415102" sldId="258"/>
            <ac:picMk id="3080" creationId="{5B49B3BA-1BAB-7DFA-137F-DE9F5A57290C}"/>
          </ac:picMkLst>
        </pc:picChg>
        <pc:picChg chg="add del mod">
          <ac:chgData name="asus book" userId="e63add8b910545cb" providerId="LiveId" clId="{2B902AD4-7AF2-48C1-AABE-FE193E178ACF}" dt="2022-11-15T16:08:20.426" v="164" actId="478"/>
          <ac:picMkLst>
            <pc:docMk/>
            <pc:sldMk cId="3513415102" sldId="258"/>
            <ac:picMk id="3082" creationId="{27A3D763-31E0-272F-7045-3D0B64C0F47E}"/>
          </ac:picMkLst>
        </pc:picChg>
        <pc:picChg chg="add del mod">
          <ac:chgData name="asus book" userId="e63add8b910545cb" providerId="LiveId" clId="{2B902AD4-7AF2-48C1-AABE-FE193E178ACF}" dt="2022-11-15T16:08:20.426" v="164" actId="478"/>
          <ac:picMkLst>
            <pc:docMk/>
            <pc:sldMk cId="3513415102" sldId="258"/>
            <ac:picMk id="3084" creationId="{25CA4A98-67D9-20E2-C3AA-17B8C6C5C53D}"/>
          </ac:picMkLst>
        </pc:picChg>
        <pc:picChg chg="add del mod">
          <ac:chgData name="asus book" userId="e63add8b910545cb" providerId="LiveId" clId="{2B902AD4-7AF2-48C1-AABE-FE193E178ACF}" dt="2022-11-15T16:08:20.426" v="164" actId="478"/>
          <ac:picMkLst>
            <pc:docMk/>
            <pc:sldMk cId="3513415102" sldId="258"/>
            <ac:picMk id="3086" creationId="{4F12969A-0351-A4F5-34EE-E343AE43F278}"/>
          </ac:picMkLst>
        </pc:picChg>
        <pc:picChg chg="add mod">
          <ac:chgData name="asus book" userId="e63add8b910545cb" providerId="LiveId" clId="{2B902AD4-7AF2-48C1-AABE-FE193E178ACF}" dt="2022-11-15T16:09:06.771" v="181" actId="1076"/>
          <ac:picMkLst>
            <pc:docMk/>
            <pc:sldMk cId="3513415102" sldId="258"/>
            <ac:picMk id="3088" creationId="{B9EF8242-0008-6AF5-8178-EB9C77493E7F}"/>
          </ac:picMkLst>
        </pc:picChg>
        <pc:picChg chg="add mod">
          <ac:chgData name="asus book" userId="e63add8b910545cb" providerId="LiveId" clId="{2B902AD4-7AF2-48C1-AABE-FE193E178ACF}" dt="2022-11-15T16:08:56.396" v="177" actId="1076"/>
          <ac:picMkLst>
            <pc:docMk/>
            <pc:sldMk cId="3513415102" sldId="258"/>
            <ac:picMk id="3090" creationId="{72B8C957-AE19-0B89-572A-2203B645039D}"/>
          </ac:picMkLst>
        </pc:picChg>
        <pc:picChg chg="add mod">
          <ac:chgData name="asus book" userId="e63add8b910545cb" providerId="LiveId" clId="{2B902AD4-7AF2-48C1-AABE-FE193E178ACF}" dt="2022-11-15T16:09:03.812" v="180" actId="1076"/>
          <ac:picMkLst>
            <pc:docMk/>
            <pc:sldMk cId="3513415102" sldId="258"/>
            <ac:picMk id="3092" creationId="{2296BB3F-C3C0-AEA1-5C4D-047F32E29E1B}"/>
          </ac:picMkLst>
        </pc:picChg>
      </pc:sldChg>
      <pc:sldChg chg="addSp delSp modSp new mod modAnim">
        <pc:chgData name="asus book" userId="e63add8b910545cb" providerId="LiveId" clId="{2B902AD4-7AF2-48C1-AABE-FE193E178ACF}" dt="2022-11-15T16:46:19.485" v="652" actId="2711"/>
        <pc:sldMkLst>
          <pc:docMk/>
          <pc:sldMk cId="2942495107" sldId="259"/>
        </pc:sldMkLst>
        <pc:spChg chg="mod">
          <ac:chgData name="asus book" userId="e63add8b910545cb" providerId="LiveId" clId="{2B902AD4-7AF2-48C1-AABE-FE193E178ACF}" dt="2022-11-15T16:46:19.485" v="652" actId="2711"/>
          <ac:spMkLst>
            <pc:docMk/>
            <pc:sldMk cId="2942495107" sldId="259"/>
            <ac:spMk id="2" creationId="{A0F1F4BB-F7C1-47F3-6D73-052656007F43}"/>
          </ac:spMkLst>
        </pc:spChg>
        <pc:spChg chg="del mod">
          <ac:chgData name="asus book" userId="e63add8b910545cb" providerId="LiveId" clId="{2B902AD4-7AF2-48C1-AABE-FE193E178ACF}" dt="2022-11-15T16:11:20.390" v="209" actId="478"/>
          <ac:spMkLst>
            <pc:docMk/>
            <pc:sldMk cId="2942495107" sldId="259"/>
            <ac:spMk id="3" creationId="{142D6201-1712-F140-6A26-BDD00D57FC47}"/>
          </ac:spMkLst>
        </pc:spChg>
        <pc:spChg chg="add mod">
          <ac:chgData name="asus book" userId="e63add8b910545cb" providerId="LiveId" clId="{2B902AD4-7AF2-48C1-AABE-FE193E178ACF}" dt="2022-11-15T16:18:42.755" v="287" actId="1076"/>
          <ac:spMkLst>
            <pc:docMk/>
            <pc:sldMk cId="2942495107" sldId="259"/>
            <ac:spMk id="4" creationId="{A854E90C-E1FF-4BAE-6BD4-E827D99D661C}"/>
          </ac:spMkLst>
        </pc:spChg>
        <pc:spChg chg="add mod">
          <ac:chgData name="asus book" userId="e63add8b910545cb" providerId="LiveId" clId="{2B902AD4-7AF2-48C1-AABE-FE193E178ACF}" dt="2022-11-15T16:18:56.994" v="290" actId="1076"/>
          <ac:spMkLst>
            <pc:docMk/>
            <pc:sldMk cId="2942495107" sldId="259"/>
            <ac:spMk id="5" creationId="{574A0905-BC3E-CB20-9593-BA168FE37E65}"/>
          </ac:spMkLst>
        </pc:spChg>
        <pc:spChg chg="add mod">
          <ac:chgData name="asus book" userId="e63add8b910545cb" providerId="LiveId" clId="{2B902AD4-7AF2-48C1-AABE-FE193E178ACF}" dt="2022-11-15T16:18:48.662" v="288" actId="1076"/>
          <ac:spMkLst>
            <pc:docMk/>
            <pc:sldMk cId="2942495107" sldId="259"/>
            <ac:spMk id="6" creationId="{EDDB7395-CA4B-B855-FA61-FE8D91918837}"/>
          </ac:spMkLst>
        </pc:spChg>
        <pc:spChg chg="add mod">
          <ac:chgData name="asus book" userId="e63add8b910545cb" providerId="LiveId" clId="{2B902AD4-7AF2-48C1-AABE-FE193E178ACF}" dt="2022-11-15T16:14:32.382" v="270" actId="403"/>
          <ac:spMkLst>
            <pc:docMk/>
            <pc:sldMk cId="2942495107" sldId="259"/>
            <ac:spMk id="7" creationId="{F3936056-05E8-A211-38AC-FCAA167A42D2}"/>
          </ac:spMkLst>
        </pc:spChg>
        <pc:spChg chg="add mod">
          <ac:chgData name="asus book" userId="e63add8b910545cb" providerId="LiveId" clId="{2B902AD4-7AF2-48C1-AABE-FE193E178ACF}" dt="2022-11-15T16:20:23.529" v="323" actId="1076"/>
          <ac:spMkLst>
            <pc:docMk/>
            <pc:sldMk cId="2942495107" sldId="259"/>
            <ac:spMk id="8" creationId="{EA13A64F-F8F7-F631-D712-0D5EDDAD0CD6}"/>
          </ac:spMkLst>
        </pc:spChg>
        <pc:picChg chg="add mod">
          <ac:chgData name="asus book" userId="e63add8b910545cb" providerId="LiveId" clId="{2B902AD4-7AF2-48C1-AABE-FE193E178ACF}" dt="2022-11-15T16:18:51.300" v="289" actId="1076"/>
          <ac:picMkLst>
            <pc:docMk/>
            <pc:sldMk cId="2942495107" sldId="259"/>
            <ac:picMk id="4098" creationId="{E9C12FA9-CCF9-3709-898B-38CBB6BA9B5A}"/>
          </ac:picMkLst>
        </pc:picChg>
      </pc:sldChg>
      <pc:sldChg chg="addSp modSp new mod modAnim">
        <pc:chgData name="asus book" userId="e63add8b910545cb" providerId="LiveId" clId="{2B902AD4-7AF2-48C1-AABE-FE193E178ACF}" dt="2022-11-15T18:07:23.223" v="1490" actId="1076"/>
        <pc:sldMkLst>
          <pc:docMk/>
          <pc:sldMk cId="3471521632" sldId="260"/>
        </pc:sldMkLst>
        <pc:spChg chg="mod">
          <ac:chgData name="asus book" userId="e63add8b910545cb" providerId="LiveId" clId="{2B902AD4-7AF2-48C1-AABE-FE193E178ACF}" dt="2022-11-15T16:45:58.250" v="650" actId="2711"/>
          <ac:spMkLst>
            <pc:docMk/>
            <pc:sldMk cId="3471521632" sldId="260"/>
            <ac:spMk id="2" creationId="{97D1961A-8106-74ED-C0F5-F0B6B5F74319}"/>
          </ac:spMkLst>
        </pc:spChg>
        <pc:spChg chg="mod">
          <ac:chgData name="asus book" userId="e63add8b910545cb" providerId="LiveId" clId="{2B902AD4-7AF2-48C1-AABE-FE193E178ACF}" dt="2022-11-15T18:07:23.223" v="1490" actId="1076"/>
          <ac:spMkLst>
            <pc:docMk/>
            <pc:sldMk cId="3471521632" sldId="260"/>
            <ac:spMk id="3" creationId="{723B5512-99D8-7D7F-D27F-9287F6BE1346}"/>
          </ac:spMkLst>
        </pc:spChg>
        <pc:spChg chg="add mod">
          <ac:chgData name="asus book" userId="e63add8b910545cb" providerId="LiveId" clId="{2B902AD4-7AF2-48C1-AABE-FE193E178ACF}" dt="2022-11-15T17:02:58.820" v="887" actId="1076"/>
          <ac:spMkLst>
            <pc:docMk/>
            <pc:sldMk cId="3471521632" sldId="260"/>
            <ac:spMk id="4" creationId="{551B37D8-F99F-66A1-6F45-7E86B5FCD985}"/>
          </ac:spMkLst>
        </pc:spChg>
        <pc:spChg chg="add mod">
          <ac:chgData name="asus book" userId="e63add8b910545cb" providerId="LiveId" clId="{2B902AD4-7AF2-48C1-AABE-FE193E178ACF}" dt="2022-11-15T17:03:26.337" v="897" actId="207"/>
          <ac:spMkLst>
            <pc:docMk/>
            <pc:sldMk cId="3471521632" sldId="260"/>
            <ac:spMk id="5" creationId="{0D64FE2C-6791-3F68-4618-65276014DCE1}"/>
          </ac:spMkLst>
        </pc:spChg>
      </pc:sldChg>
      <pc:sldChg chg="addSp modSp new mod">
        <pc:chgData name="asus book" userId="e63add8b910545cb" providerId="LiveId" clId="{2B902AD4-7AF2-48C1-AABE-FE193E178ACF}" dt="2022-11-15T16:58:35.752" v="824" actId="403"/>
        <pc:sldMkLst>
          <pc:docMk/>
          <pc:sldMk cId="2890449350" sldId="261"/>
        </pc:sldMkLst>
        <pc:spChg chg="mod">
          <ac:chgData name="asus book" userId="e63add8b910545cb" providerId="LiveId" clId="{2B902AD4-7AF2-48C1-AABE-FE193E178ACF}" dt="2022-11-15T16:58:35.752" v="824" actId="403"/>
          <ac:spMkLst>
            <pc:docMk/>
            <pc:sldMk cId="2890449350" sldId="261"/>
            <ac:spMk id="2" creationId="{692529F8-5D9D-B6D4-1495-B7BC9306B279}"/>
          </ac:spMkLst>
        </pc:spChg>
        <pc:spChg chg="mod">
          <ac:chgData name="asus book" userId="e63add8b910545cb" providerId="LiveId" clId="{2B902AD4-7AF2-48C1-AABE-FE193E178ACF}" dt="2022-11-15T16:58:30.393" v="822" actId="27636"/>
          <ac:spMkLst>
            <pc:docMk/>
            <pc:sldMk cId="2890449350" sldId="261"/>
            <ac:spMk id="3" creationId="{E4196067-9D30-1104-0033-060E5A958981}"/>
          </ac:spMkLst>
        </pc:spChg>
        <pc:spChg chg="add mod">
          <ac:chgData name="asus book" userId="e63add8b910545cb" providerId="LiveId" clId="{2B902AD4-7AF2-48C1-AABE-FE193E178ACF}" dt="2022-11-15T16:49:21.896" v="724" actId="2711"/>
          <ac:spMkLst>
            <pc:docMk/>
            <pc:sldMk cId="2890449350" sldId="261"/>
            <ac:spMk id="4" creationId="{ED4DF1A1-7D24-444B-7C17-3F4EA9C3A9AA}"/>
          </ac:spMkLst>
        </pc:spChg>
      </pc:sldChg>
      <pc:sldChg chg="addSp modSp new mod modAnim">
        <pc:chgData name="asus book" userId="e63add8b910545cb" providerId="LiveId" clId="{2B902AD4-7AF2-48C1-AABE-FE193E178ACF}" dt="2022-11-15T18:07:19.019" v="1489" actId="1076"/>
        <pc:sldMkLst>
          <pc:docMk/>
          <pc:sldMk cId="250631736" sldId="262"/>
        </pc:sldMkLst>
        <pc:spChg chg="mod">
          <ac:chgData name="asus book" userId="e63add8b910545cb" providerId="LiveId" clId="{2B902AD4-7AF2-48C1-AABE-FE193E178ACF}" dt="2022-11-15T17:00:42.464" v="846" actId="13926"/>
          <ac:spMkLst>
            <pc:docMk/>
            <pc:sldMk cId="250631736" sldId="262"/>
            <ac:spMk id="2" creationId="{78698114-E061-39AE-37E1-99F4FCACF0BD}"/>
          </ac:spMkLst>
        </pc:spChg>
        <pc:spChg chg="mod">
          <ac:chgData name="asus book" userId="e63add8b910545cb" providerId="LiveId" clId="{2B902AD4-7AF2-48C1-AABE-FE193E178ACF}" dt="2022-11-15T17:05:22.641" v="947" actId="1076"/>
          <ac:spMkLst>
            <pc:docMk/>
            <pc:sldMk cId="250631736" sldId="262"/>
            <ac:spMk id="3" creationId="{E683FE53-AFEA-4928-AD33-C68EC40DBD2C}"/>
          </ac:spMkLst>
        </pc:spChg>
        <pc:spChg chg="add mod">
          <ac:chgData name="asus book" userId="e63add8b910545cb" providerId="LiveId" clId="{2B902AD4-7AF2-48C1-AABE-FE193E178ACF}" dt="2022-11-15T18:07:19.019" v="1489" actId="1076"/>
          <ac:spMkLst>
            <pc:docMk/>
            <pc:sldMk cId="250631736" sldId="262"/>
            <ac:spMk id="4" creationId="{26842294-4426-DE02-A7D4-F5FAEC2E2210}"/>
          </ac:spMkLst>
        </pc:spChg>
      </pc:sldChg>
      <pc:sldChg chg="addSp delSp modSp new mod modAnim">
        <pc:chgData name="asus book" userId="e63add8b910545cb" providerId="LiveId" clId="{2B902AD4-7AF2-48C1-AABE-FE193E178ACF}" dt="2022-11-15T18:55:21.264" v="1655"/>
        <pc:sldMkLst>
          <pc:docMk/>
          <pc:sldMk cId="3975733632" sldId="263"/>
        </pc:sldMkLst>
        <pc:spChg chg="mod">
          <ac:chgData name="asus book" userId="e63add8b910545cb" providerId="LiveId" clId="{2B902AD4-7AF2-48C1-AABE-FE193E178ACF}" dt="2022-11-15T17:21:25.594" v="1160" actId="1076"/>
          <ac:spMkLst>
            <pc:docMk/>
            <pc:sldMk cId="3975733632" sldId="263"/>
            <ac:spMk id="2" creationId="{DF7740D2-83D1-FDBB-227A-9E0F10A3B632}"/>
          </ac:spMkLst>
        </pc:spChg>
        <pc:spChg chg="mod">
          <ac:chgData name="asus book" userId="e63add8b910545cb" providerId="LiveId" clId="{2B902AD4-7AF2-48C1-AABE-FE193E178ACF}" dt="2022-11-15T17:21:22.230" v="1159" actId="1076"/>
          <ac:spMkLst>
            <pc:docMk/>
            <pc:sldMk cId="3975733632" sldId="263"/>
            <ac:spMk id="3" creationId="{5AB28F03-9FCA-2A70-688B-43BCDE9E09A6}"/>
          </ac:spMkLst>
        </pc:spChg>
        <pc:spChg chg="add mod">
          <ac:chgData name="asus book" userId="e63add8b910545cb" providerId="LiveId" clId="{2B902AD4-7AF2-48C1-AABE-FE193E178ACF}" dt="2022-11-15T17:21:30.764" v="1161" actId="1076"/>
          <ac:spMkLst>
            <pc:docMk/>
            <pc:sldMk cId="3975733632" sldId="263"/>
            <ac:spMk id="5" creationId="{5163C42D-3D18-31AB-889A-365C1A862A1D}"/>
          </ac:spMkLst>
        </pc:spChg>
        <pc:spChg chg="add mod">
          <ac:chgData name="asus book" userId="e63add8b910545cb" providerId="LiveId" clId="{2B902AD4-7AF2-48C1-AABE-FE193E178ACF}" dt="2022-11-15T17:21:36.402" v="1162" actId="1076"/>
          <ac:spMkLst>
            <pc:docMk/>
            <pc:sldMk cId="3975733632" sldId="263"/>
            <ac:spMk id="6" creationId="{3CD55E06-BA87-3D7E-B198-27E9A62E043D}"/>
          </ac:spMkLst>
        </pc:spChg>
        <pc:spChg chg="add mod">
          <ac:chgData name="asus book" userId="e63add8b910545cb" providerId="LiveId" clId="{2B902AD4-7AF2-48C1-AABE-FE193E178ACF}" dt="2022-11-15T18:38:45.593" v="1497" actId="20577"/>
          <ac:spMkLst>
            <pc:docMk/>
            <pc:sldMk cId="3975733632" sldId="263"/>
            <ac:spMk id="7" creationId="{68DB6491-4E0A-B7D3-12AF-BCD538841DC0}"/>
          </ac:spMkLst>
        </pc:spChg>
        <pc:spChg chg="add mod">
          <ac:chgData name="asus book" userId="e63add8b910545cb" providerId="LiveId" clId="{2B902AD4-7AF2-48C1-AABE-FE193E178ACF}" dt="2022-11-15T17:21:46.952" v="1164" actId="1076"/>
          <ac:spMkLst>
            <pc:docMk/>
            <pc:sldMk cId="3975733632" sldId="263"/>
            <ac:spMk id="8" creationId="{661E4D63-E9E4-1A67-634D-3811AB5AD344}"/>
          </ac:spMkLst>
        </pc:spChg>
        <pc:spChg chg="add del mod">
          <ac:chgData name="asus book" userId="e63add8b910545cb" providerId="LiveId" clId="{2B902AD4-7AF2-48C1-AABE-FE193E178ACF}" dt="2022-11-15T17:18:58.603" v="1056" actId="478"/>
          <ac:spMkLst>
            <pc:docMk/>
            <pc:sldMk cId="3975733632" sldId="263"/>
            <ac:spMk id="9" creationId="{26D5747F-BADF-DFA8-652F-356BF5576DC5}"/>
          </ac:spMkLst>
        </pc:spChg>
        <pc:spChg chg="add mod">
          <ac:chgData name="asus book" userId="e63add8b910545cb" providerId="LiveId" clId="{2B902AD4-7AF2-48C1-AABE-FE193E178ACF}" dt="2022-11-15T17:21:14.331" v="1158" actId="20577"/>
          <ac:spMkLst>
            <pc:docMk/>
            <pc:sldMk cId="3975733632" sldId="263"/>
            <ac:spMk id="10" creationId="{C4F0221C-DDED-284D-601F-9D7F8F7AF03E}"/>
          </ac:spMkLst>
        </pc:spChg>
        <pc:spChg chg="add mod">
          <ac:chgData name="asus book" userId="e63add8b910545cb" providerId="LiveId" clId="{2B902AD4-7AF2-48C1-AABE-FE193E178ACF}" dt="2022-11-15T18:54:02.460" v="1652" actId="13926"/>
          <ac:spMkLst>
            <pc:docMk/>
            <pc:sldMk cId="3975733632" sldId="263"/>
            <ac:spMk id="12" creationId="{D243649A-C8FB-ED4A-5F7B-788ACEAF29E6}"/>
          </ac:spMkLst>
        </pc:spChg>
      </pc:sldChg>
      <pc:sldChg chg="modSp new mod">
        <pc:chgData name="asus book" userId="e63add8b910545cb" providerId="LiveId" clId="{2B902AD4-7AF2-48C1-AABE-FE193E178ACF}" dt="2022-11-15T18:44:58.196" v="1509" actId="20577"/>
        <pc:sldMkLst>
          <pc:docMk/>
          <pc:sldMk cId="3865826985" sldId="264"/>
        </pc:sldMkLst>
        <pc:spChg chg="mod">
          <ac:chgData name="asus book" userId="e63add8b910545cb" providerId="LiveId" clId="{2B902AD4-7AF2-48C1-AABE-FE193E178ACF}" dt="2022-11-15T18:44:58.196" v="1509" actId="20577"/>
          <ac:spMkLst>
            <pc:docMk/>
            <pc:sldMk cId="3865826985" sldId="264"/>
            <ac:spMk id="2" creationId="{5B25E686-8CE1-43C3-731A-AF94DABB43A0}"/>
          </ac:spMkLst>
        </pc:spChg>
        <pc:spChg chg="mod">
          <ac:chgData name="asus book" userId="e63add8b910545cb" providerId="LiveId" clId="{2B902AD4-7AF2-48C1-AABE-FE193E178ACF}" dt="2022-11-15T17:33:31.738" v="1313" actId="13926"/>
          <ac:spMkLst>
            <pc:docMk/>
            <pc:sldMk cId="3865826985" sldId="264"/>
            <ac:spMk id="3" creationId="{55CC8969-60E1-9CB5-B139-AE27324A9EC5}"/>
          </ac:spMkLst>
        </pc:spChg>
      </pc:sldChg>
      <pc:sldChg chg="delSp modSp new mod">
        <pc:chgData name="asus book" userId="e63add8b910545cb" providerId="LiveId" clId="{2B902AD4-7AF2-48C1-AABE-FE193E178ACF}" dt="2022-11-15T18:42:25.667" v="1507" actId="1076"/>
        <pc:sldMkLst>
          <pc:docMk/>
          <pc:sldMk cId="2472332776" sldId="265"/>
        </pc:sldMkLst>
        <pc:spChg chg="mod">
          <ac:chgData name="asus book" userId="e63add8b910545cb" providerId="LiveId" clId="{2B902AD4-7AF2-48C1-AABE-FE193E178ACF}" dt="2022-11-15T18:42:25.667" v="1507" actId="1076"/>
          <ac:spMkLst>
            <pc:docMk/>
            <pc:sldMk cId="2472332776" sldId="265"/>
            <ac:spMk id="2" creationId="{19E9B6F2-1DB0-BB1B-9B6C-0A665BFF0513}"/>
          </ac:spMkLst>
        </pc:spChg>
        <pc:spChg chg="del mod">
          <ac:chgData name="asus book" userId="e63add8b910545cb" providerId="LiveId" clId="{2B902AD4-7AF2-48C1-AABE-FE193E178ACF}" dt="2022-11-15T17:49:33.581" v="1441" actId="478"/>
          <ac:spMkLst>
            <pc:docMk/>
            <pc:sldMk cId="2472332776" sldId="265"/>
            <ac:spMk id="3" creationId="{02F8F97E-7E8F-F326-5197-54C938E86501}"/>
          </ac:spMkLst>
        </pc:spChg>
      </pc:sldChg>
      <pc:sldChg chg="addSp modSp add mod modAnim">
        <pc:chgData name="asus book" userId="e63add8b910545cb" providerId="LiveId" clId="{2B902AD4-7AF2-48C1-AABE-FE193E178ACF}" dt="2022-11-15T18:55:28.058" v="1656"/>
        <pc:sldMkLst>
          <pc:docMk/>
          <pc:sldMk cId="89864979" sldId="266"/>
        </pc:sldMkLst>
        <pc:spChg chg="mod">
          <ac:chgData name="asus book" userId="e63add8b910545cb" providerId="LiveId" clId="{2B902AD4-7AF2-48C1-AABE-FE193E178ACF}" dt="2022-11-15T17:37:12.794" v="1369" actId="13926"/>
          <ac:spMkLst>
            <pc:docMk/>
            <pc:sldMk cId="89864979" sldId="266"/>
            <ac:spMk id="3" creationId="{55CC8969-60E1-9CB5-B139-AE27324A9EC5}"/>
          </ac:spMkLst>
        </pc:spChg>
        <pc:spChg chg="add mod">
          <ac:chgData name="asus book" userId="e63add8b910545cb" providerId="LiveId" clId="{2B902AD4-7AF2-48C1-AABE-FE193E178ACF}" dt="2022-11-15T18:52:59.475" v="1629" actId="20577"/>
          <ac:spMkLst>
            <pc:docMk/>
            <pc:sldMk cId="89864979" sldId="266"/>
            <ac:spMk id="5" creationId="{48467065-FC2B-A8A4-D062-E6A8F97CDCF9}"/>
          </ac:spMkLst>
        </pc:spChg>
      </pc:sldChg>
      <pc:sldChg chg="addSp modSp add mod modAnim">
        <pc:chgData name="asus book" userId="e63add8b910545cb" providerId="LiveId" clId="{2B902AD4-7AF2-48C1-AABE-FE193E178ACF}" dt="2022-11-15T18:55:14.782" v="1654"/>
        <pc:sldMkLst>
          <pc:docMk/>
          <pc:sldMk cId="3131811906" sldId="267"/>
        </pc:sldMkLst>
        <pc:spChg chg="mod">
          <ac:chgData name="asus book" userId="e63add8b910545cb" providerId="LiveId" clId="{2B902AD4-7AF2-48C1-AABE-FE193E178ACF}" dt="2022-11-15T18:47:47.920" v="1558" actId="1076"/>
          <ac:spMkLst>
            <pc:docMk/>
            <pc:sldMk cId="3131811906" sldId="267"/>
            <ac:spMk id="3" creationId="{E4196067-9D30-1104-0033-060E5A958981}"/>
          </ac:spMkLst>
        </pc:spChg>
        <pc:spChg chg="mod">
          <ac:chgData name="asus book" userId="e63add8b910545cb" providerId="LiveId" clId="{2B902AD4-7AF2-48C1-AABE-FE193E178ACF}" dt="2022-11-15T18:47:34.660" v="1556" actId="1076"/>
          <ac:spMkLst>
            <pc:docMk/>
            <pc:sldMk cId="3131811906" sldId="267"/>
            <ac:spMk id="4" creationId="{ED4DF1A1-7D24-444B-7C17-3F4EA9C3A9AA}"/>
          </ac:spMkLst>
        </pc:spChg>
        <pc:spChg chg="add mod">
          <ac:chgData name="asus book" userId="e63add8b910545cb" providerId="LiveId" clId="{2B902AD4-7AF2-48C1-AABE-FE193E178ACF}" dt="2022-11-15T18:49:59.991" v="1583" actId="20577"/>
          <ac:spMkLst>
            <pc:docMk/>
            <pc:sldMk cId="3131811906" sldId="267"/>
            <ac:spMk id="5" creationId="{DF623486-2BE2-DCD8-B05B-B96B237BB0B5}"/>
          </ac:spMkLst>
        </pc:spChg>
      </pc:sldChg>
      <pc:sldChg chg="new del ord">
        <pc:chgData name="asus book" userId="e63add8b910545cb" providerId="LiveId" clId="{2B902AD4-7AF2-48C1-AABE-FE193E178ACF}" dt="2022-11-15T18:54:16.422" v="1653" actId="47"/>
        <pc:sldMkLst>
          <pc:docMk/>
          <pc:sldMk cId="201972510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A7B12-0BE3-05DA-D23C-C8B3AD129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9741B9-3F3A-5B69-5911-95397794E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9E52A-331B-ADD5-E4F1-D36D69EC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F6D79-9AB1-AE4B-1E9A-FBE98C3A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D2416-66FB-E69B-49BC-A5D837D6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5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E1906-4605-8ED6-A73D-2493E9EB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E607D6-983D-209A-0852-A88375FA9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7323E-C415-4761-04EF-0158ECCC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8BE30-E07C-1442-8181-7F0BC868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65FA9-6C19-4D8C-8A07-DD54C50C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8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9A7A3A-4210-4FB2-E9C6-94E67569D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7CB44F-F7BD-0ADA-9898-BC6D5C19F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75942-1B00-7D30-2135-A5DCD525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23562-18B4-CE4F-0DED-AB951AD0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C8F88-0872-CDF1-C15A-AF91CC7C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2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39775-822C-2023-70BA-A5A31DF9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7829D-FF27-1BA0-65AB-D320AC1CC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DCD29-494C-06D0-66BD-7A61E972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A5995-4C8D-3E7A-E2E4-BFB634B5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20C39-7F70-E05D-CC4E-72952B9E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9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1A241-E8EA-3F6C-5C28-C0FE9DF1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61441E-C19C-224E-EF02-3A914CDB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5FBC2-C08F-86E6-F235-F3C2A2BC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EBEAF-4ECD-8AE6-81DA-812EA5BB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0E2FD-BDF8-DCB3-405C-DEF6F12E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2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C7DC4-8FC7-3224-7899-5A3B78CD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46362-D285-9FAF-4472-FE0E37BC5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04A52-7E70-6742-291A-8C7528C49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DFC87-7A2E-075E-4D8F-492058B8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D4F55-4240-C468-465F-63633217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608A7B-EEE5-19DE-91DA-DFDEC4BF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9D8F1-118A-5A4C-761F-8ECB07B2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09D85-A2B6-B989-3E8A-429C8488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5296A7-53B3-4521-BF93-F0977E4A6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23A20D-C332-E080-C02C-876ADE4A0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1C0A72-EDCD-8E18-EDED-E905C1C70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6D6CF4-0CB9-0D3B-8698-F0786606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962EC4-929A-541A-0C5B-8C3AF5D9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3CAD6E-F534-901F-F381-B572CB46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5535E-24D5-2BF1-72C6-5EB67FC7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C62908-6B5B-802F-12CD-07B49D64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F6308-568D-33E8-5D22-AF3FA45C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191E49-3901-EE4E-B218-4FA54768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4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1FBB0E-CD47-B6CB-ACCD-C8A90F6D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374AD5-DC26-C55E-3482-171ACB93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75970-8755-C32D-A6B6-3ED9D25D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1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2B017-A38C-F781-741C-5A9B2F24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36723-1477-40C6-5B7B-BDE5220F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482B27-A067-B023-89D2-0FD6281BC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E746D-E86A-2B7B-6D7A-B8BE335D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F0FFC0-9077-254B-207E-38CCEEA2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B24259-AE43-C93D-B739-9E1E0A2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F0FB5-770E-8650-3C07-684D1B40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FE3FDF-FC45-ABA3-EDFF-CE68C2C51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8B507-B3A9-1AC9-06D6-3DDCA1E1F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3D1FC7-A382-8DA0-5CD9-5B261F0E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4BAA5-5147-68BB-D92F-FE345367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1D1945-4B5D-9AB4-BD32-5204971D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1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0D670-ECB5-7128-D2A7-F91FB65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4F55E1-BEB6-3F9B-3C25-34468146A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CA37-44E6-1168-733F-C585A28A5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F819-0193-48D3-8DED-5462E425501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BA2C7-81DC-E6F7-0A2E-79D134111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D42DE-D98F-B740-6CFD-7E45F93E7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08231-F842-4577-8D59-845205C9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1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22EC-B4A0-FDAB-500A-6EECF4C3C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0BF85-498B-69B3-393E-4DCCC1C30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5CED744-086A-82D3-EC7B-4E38A2B308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BE1209-B651-2AEB-857B-4B20D042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27" y="83546"/>
            <a:ext cx="5650205" cy="66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8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5E686-8CE1-43C3-731A-AF94DABB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Ex.5</a:t>
            </a:r>
            <a:r>
              <a:rPr lang="en-US" sz="4400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p.31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C8969-60E1-9CB5-B139-AE27324A9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Hi, I'm Tom. I've got two brothers and a sister.</a:t>
            </a:r>
          </a:p>
          <a:p>
            <a:pPr marL="0" indent="0">
              <a:buNone/>
            </a:pPr>
            <a:r>
              <a:rPr lang="en-US" dirty="0"/>
              <a:t>My sister Hannah is the 1 </a:t>
            </a:r>
            <a:r>
              <a:rPr lang="en-US" dirty="0">
                <a:highlight>
                  <a:srgbClr val="FF00FF"/>
                </a:highlight>
              </a:rPr>
              <a:t>tallest</a:t>
            </a:r>
            <a:r>
              <a:rPr lang="en-US" dirty="0"/>
              <a:t>, but she isn’t </a:t>
            </a:r>
          </a:p>
          <a:p>
            <a:pPr marL="0" indent="0">
              <a:buNone/>
            </a:pPr>
            <a:r>
              <a:rPr lang="en-US" dirty="0"/>
              <a:t>the 2 …….(old) - that's my brother Max. He's 21 and</a:t>
            </a:r>
          </a:p>
          <a:p>
            <a:pPr marL="0" indent="0">
              <a:buNone/>
            </a:pPr>
            <a:r>
              <a:rPr lang="en-US" dirty="0"/>
              <a:t>he thinks he's the 3……………………. (intelligent). My little brother </a:t>
            </a:r>
          </a:p>
          <a:p>
            <a:pPr marL="0" indent="0">
              <a:buNone/>
            </a:pPr>
            <a:r>
              <a:rPr lang="en-US" dirty="0"/>
              <a:t>Joel is the 4 ……..(young) and he's the 5…….(short) too! </a:t>
            </a:r>
          </a:p>
          <a:p>
            <a:pPr marL="0" indent="0">
              <a:buNone/>
            </a:pPr>
            <a:r>
              <a:rPr lang="en-US" dirty="0"/>
              <a:t>Mum says that I'm the 6 …… (noisy) because I love</a:t>
            </a:r>
          </a:p>
          <a:p>
            <a:pPr marL="0" indent="0">
              <a:buNone/>
            </a:pPr>
            <a:r>
              <a:rPr lang="en-US" dirty="0"/>
              <a:t>talking, but I think I'm the 7 ……. (funny)!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82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5E686-8CE1-43C3-731A-AF94DABB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Ex.3</a:t>
            </a:r>
            <a:r>
              <a:rPr lang="en-US" sz="4400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p.31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C8969-60E1-9CB5-B139-AE27324A9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Hi, I'm Tom. I've got two brothers and a sister.</a:t>
            </a:r>
          </a:p>
          <a:p>
            <a:pPr marL="0" indent="0">
              <a:buNone/>
            </a:pPr>
            <a:r>
              <a:rPr lang="en-US" dirty="0"/>
              <a:t>My sister Hannah is the 1 </a:t>
            </a:r>
            <a:r>
              <a:rPr lang="en-US" dirty="0">
                <a:highlight>
                  <a:srgbClr val="FF00FF"/>
                </a:highlight>
              </a:rPr>
              <a:t>tallest</a:t>
            </a:r>
            <a:r>
              <a:rPr lang="en-US" dirty="0"/>
              <a:t>, but she isn’t </a:t>
            </a:r>
          </a:p>
          <a:p>
            <a:pPr marL="0" indent="0">
              <a:buNone/>
            </a:pPr>
            <a:r>
              <a:rPr lang="en-US" dirty="0"/>
              <a:t>the 2 </a:t>
            </a:r>
            <a:r>
              <a:rPr lang="en-US" dirty="0">
                <a:highlight>
                  <a:srgbClr val="FFFF00"/>
                </a:highlight>
              </a:rPr>
              <a:t>oldest</a:t>
            </a:r>
            <a:r>
              <a:rPr lang="en-US" dirty="0"/>
              <a:t> - that's my brother Max. He's 21 and</a:t>
            </a:r>
          </a:p>
          <a:p>
            <a:pPr marL="0" indent="0">
              <a:buNone/>
            </a:pPr>
            <a:r>
              <a:rPr lang="en-US" dirty="0"/>
              <a:t>he thinks he's the 3 </a:t>
            </a:r>
            <a:r>
              <a:rPr lang="en-US" dirty="0">
                <a:highlight>
                  <a:srgbClr val="00FFFF"/>
                </a:highlight>
              </a:rPr>
              <a:t>more intelligent</a:t>
            </a:r>
            <a:r>
              <a:rPr lang="en-US" dirty="0"/>
              <a:t>. My little brother </a:t>
            </a:r>
          </a:p>
          <a:p>
            <a:pPr marL="0" indent="0">
              <a:buNone/>
            </a:pPr>
            <a:r>
              <a:rPr lang="en-US" dirty="0"/>
              <a:t>Joel is the 4 </a:t>
            </a:r>
            <a:r>
              <a:rPr lang="en-US" dirty="0">
                <a:highlight>
                  <a:srgbClr val="FF0000"/>
                </a:highlight>
              </a:rPr>
              <a:t>youngest</a:t>
            </a:r>
            <a:r>
              <a:rPr lang="en-US" dirty="0"/>
              <a:t> and he's the 5 </a:t>
            </a:r>
            <a:r>
              <a:rPr lang="en-US" dirty="0">
                <a:highlight>
                  <a:srgbClr val="00FF00"/>
                </a:highlight>
              </a:rPr>
              <a:t>shortest</a:t>
            </a:r>
            <a:r>
              <a:rPr lang="en-US" dirty="0"/>
              <a:t> too! </a:t>
            </a:r>
          </a:p>
          <a:p>
            <a:pPr marL="0" indent="0">
              <a:buNone/>
            </a:pPr>
            <a:r>
              <a:rPr lang="en-US" dirty="0"/>
              <a:t>Mum says that I'm the 6 </a:t>
            </a:r>
            <a:r>
              <a:rPr lang="en-US" dirty="0">
                <a:highlight>
                  <a:srgbClr val="0000FF"/>
                </a:highlight>
              </a:rPr>
              <a:t>noisiest</a:t>
            </a:r>
            <a:r>
              <a:rPr lang="en-US" dirty="0"/>
              <a:t> because I love</a:t>
            </a:r>
          </a:p>
          <a:p>
            <a:pPr marL="0" indent="0">
              <a:buNone/>
            </a:pPr>
            <a:r>
              <a:rPr lang="en-US" dirty="0"/>
              <a:t>talking, but I think I'm the 7 </a:t>
            </a:r>
            <a:r>
              <a:rPr lang="en-US" dirty="0">
                <a:highlight>
                  <a:srgbClr val="FFFF00"/>
                </a:highlight>
              </a:rPr>
              <a:t>funniest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67065-FC2B-A8A4-D062-E6A8F97CDCF9}"/>
              </a:ext>
            </a:extLst>
          </p:cNvPr>
          <p:cNvSpPr txBox="1"/>
          <p:nvPr/>
        </p:nvSpPr>
        <p:spPr>
          <a:xfrm>
            <a:off x="11170333" y="1825625"/>
            <a:ext cx="20433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ighlight>
                  <a:srgbClr val="00FF00"/>
                </a:highlight>
              </a:rPr>
              <a:t>6</a:t>
            </a:r>
            <a:r>
              <a:rPr lang="en-US" sz="4000" dirty="0"/>
              <a:t>-4</a:t>
            </a:r>
          </a:p>
          <a:p>
            <a:r>
              <a:rPr lang="en-US" sz="4000" dirty="0">
                <a:highlight>
                  <a:srgbClr val="00FF00"/>
                </a:highlight>
              </a:rPr>
              <a:t>5</a:t>
            </a:r>
            <a:r>
              <a:rPr lang="en-US" sz="4000" dirty="0"/>
              <a:t>-3</a:t>
            </a:r>
          </a:p>
          <a:p>
            <a:r>
              <a:rPr lang="en-US" sz="4000" dirty="0">
                <a:highlight>
                  <a:srgbClr val="FFFF00"/>
                </a:highlight>
              </a:rPr>
              <a:t>4</a:t>
            </a:r>
            <a:r>
              <a:rPr lang="en-US" sz="4000" dirty="0"/>
              <a:t>-2</a:t>
            </a:r>
          </a:p>
          <a:p>
            <a:r>
              <a:rPr lang="en-US" sz="4000" dirty="0">
                <a:highlight>
                  <a:srgbClr val="FF0000"/>
                </a:highlight>
              </a:rPr>
              <a:t>3</a:t>
            </a:r>
            <a:r>
              <a:rPr lang="en-US" sz="4000" dirty="0"/>
              <a:t>-1</a:t>
            </a:r>
          </a:p>
          <a:p>
            <a:r>
              <a:rPr lang="en-US" sz="4000" dirty="0">
                <a:highlight>
                  <a:srgbClr val="FF0000"/>
                </a:highlight>
              </a:rPr>
              <a:t>2</a:t>
            </a:r>
            <a:r>
              <a:rPr lang="en-US" sz="4000" dirty="0"/>
              <a:t>-1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98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9B6F2-1DB0-BB1B-9B6C-0A665BFF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512" y="2461211"/>
            <a:ext cx="10439399" cy="1325563"/>
          </a:xfrm>
        </p:spPr>
        <p:txBody>
          <a:bodyPr/>
          <a:lstStyle/>
          <a:p>
            <a:r>
              <a:rPr lang="en-US" sz="18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72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task: </a:t>
            </a:r>
            <a:r>
              <a:rPr lang="en-US" sz="72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Ex.6</a:t>
            </a:r>
            <a:r>
              <a:rPr lang="en-US" sz="72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72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p.31</a:t>
            </a:r>
            <a:r>
              <a:rPr lang="en-US" sz="72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33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1B8E-705A-FE2F-C0C5-720D8804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41B02-56FE-5D05-4D5E-23E96FA0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9970DA-9411-6F8E-F1BC-80E77CF7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0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0B34-DEE8-4D3A-C772-8D111DE5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200051"/>
            <a:ext cx="9758289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Agency FB" panose="020B0503020202020204" pitchFamily="34" charset="0"/>
              </a:rPr>
              <a:t>The 16th of November</a:t>
            </a:r>
            <a:br>
              <a:rPr lang="en-US" sz="5400" dirty="0">
                <a:solidFill>
                  <a:srgbClr val="000000"/>
                </a:solidFill>
                <a:latin typeface="Agency FB" panose="020B0503020202020204" pitchFamily="34" charset="0"/>
              </a:rPr>
            </a:br>
            <a:r>
              <a:rPr lang="en-US" sz="5400" dirty="0">
                <a:solidFill>
                  <a:srgbClr val="000000"/>
                </a:solidFill>
                <a:latin typeface="Agency FB" panose="020B0503020202020204" pitchFamily="34" charset="0"/>
              </a:rPr>
              <a:t>Class work </a:t>
            </a:r>
            <a:br>
              <a:rPr lang="en-US" sz="5400" dirty="0">
                <a:solidFill>
                  <a:srgbClr val="000000"/>
                </a:solidFill>
                <a:latin typeface="Agency FB" panose="020B0503020202020204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gency FB" panose="020B0503020202020204" pitchFamily="34" charset="0"/>
              </a:rPr>
              <a:t>Comparative and superlative adjectives</a:t>
            </a:r>
            <a:br>
              <a:rPr lang="en-US" dirty="0">
                <a:solidFill>
                  <a:srgbClr val="000000"/>
                </a:solidFill>
                <a:latin typeface="Noto Serif"/>
              </a:rPr>
            </a:br>
            <a:r>
              <a:rPr lang="en-US" dirty="0">
                <a:solidFill>
                  <a:srgbClr val="000000"/>
                </a:solidFill>
                <a:latin typeface="Noto Serif Bold"/>
              </a:rPr>
              <a:t>                 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4B7E6-C0A6-7190-2C53-E00C8A17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6101"/>
            <a:ext cx="10515600" cy="4351338"/>
          </a:xfrm>
        </p:spPr>
        <p:txBody>
          <a:bodyPr/>
          <a:lstStyle/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today we will learn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to use comparative and superlative adjectives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will evaluate ourselves based on the descript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B9EF8242-0008-6AF5-8178-EB9C7749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2" y="2184666"/>
            <a:ext cx="3822309" cy="38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72B8C957-AE19-0B89-572A-2203B645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79" y="2828849"/>
            <a:ext cx="3178126" cy="31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2296BB3F-C3C0-AEA1-5C4D-047F32E2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74" y="3429000"/>
            <a:ext cx="2498885" cy="24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1F4BB-F7C1-47F3-6D73-05265600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highlight>
                  <a:srgbClr val="FFFF00"/>
                </a:highlight>
                <a:latin typeface="Agency FB" panose="020B0503020202020204" pitchFamily="34" charset="0"/>
                <a:cs typeface="Times New Roman" panose="02020603050405020304" pitchFamily="18" charset="0"/>
              </a:rPr>
              <a:t>What are adjectives?</a:t>
            </a:r>
            <a:endParaRPr lang="ru-RU" sz="6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4E90C-E1FF-4BAE-6BD4-E827D99D661C}"/>
              </a:ext>
            </a:extLst>
          </p:cNvPr>
          <p:cNvSpPr txBox="1"/>
          <p:nvPr/>
        </p:nvSpPr>
        <p:spPr>
          <a:xfrm>
            <a:off x="464234" y="2279397"/>
            <a:ext cx="1501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A0905-BC3E-CB20-9593-BA168FE37E65}"/>
              </a:ext>
            </a:extLst>
          </p:cNvPr>
          <p:cNvSpPr txBox="1"/>
          <p:nvPr/>
        </p:nvSpPr>
        <p:spPr>
          <a:xfrm>
            <a:off x="3934911" y="2879561"/>
            <a:ext cx="48654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lang="ru-RU" sz="19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B7395-CA4B-B855-FA61-FE8D91918837}"/>
              </a:ext>
            </a:extLst>
          </p:cNvPr>
          <p:cNvSpPr txBox="1"/>
          <p:nvPr/>
        </p:nvSpPr>
        <p:spPr>
          <a:xfrm>
            <a:off x="10949732" y="1027906"/>
            <a:ext cx="980012" cy="327371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3936056-05E8-A211-38AC-FCAA167A42D2}"/>
              </a:ext>
            </a:extLst>
          </p:cNvPr>
          <p:cNvSpPr/>
          <p:nvPr/>
        </p:nvSpPr>
        <p:spPr>
          <a:xfrm>
            <a:off x="1814732" y="4248443"/>
            <a:ext cx="1969477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circle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C12FA9-CCF9-3709-898B-38CBB6BA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45" y="4343986"/>
            <a:ext cx="2149387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13A64F-F8F7-F631-D712-0D5EDDAD0CD6}"/>
              </a:ext>
            </a:extLst>
          </p:cNvPr>
          <p:cNvSpPr txBox="1"/>
          <p:nvPr/>
        </p:nvSpPr>
        <p:spPr>
          <a:xfrm>
            <a:off x="3111400" y="2088279"/>
            <a:ext cx="6207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taller than you</a:t>
            </a:r>
            <a:endParaRPr lang="ru-RU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1961A-8106-74ED-C0F5-F0B6B5F7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highlight>
                  <a:srgbClr val="00FF00"/>
                </a:highlight>
                <a:latin typeface="Agency FB" panose="020B0503020202020204" pitchFamily="34" charset="0"/>
                <a:cs typeface="Times New Roman" panose="02020603050405020304" pitchFamily="18" charset="0"/>
              </a:rPr>
              <a:t>Comparative adjectives</a:t>
            </a:r>
            <a:br>
              <a:rPr lang="en-US" sz="6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2 things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B5512-99D8-7D7F-D27F-9287F6BE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743" y="1990941"/>
            <a:ext cx="3199229" cy="9597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  <a:latin typeface="Agency FB" panose="020B0503020202020204" pitchFamily="34" charset="0"/>
              </a:rPr>
              <a:t>adj+ er+ than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B37D8-F99F-66A1-6F45-7E86B5FCD985}"/>
              </a:ext>
            </a:extLst>
          </p:cNvPr>
          <p:cNvSpPr txBox="1"/>
          <p:nvPr/>
        </p:nvSpPr>
        <p:spPr>
          <a:xfrm>
            <a:off x="4196273" y="3167390"/>
            <a:ext cx="481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hair is longer than mine.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4FE2C-6791-3F68-4618-65276014DCE1}"/>
              </a:ext>
            </a:extLst>
          </p:cNvPr>
          <p:cNvSpPr txBox="1"/>
          <p:nvPr/>
        </p:nvSpPr>
        <p:spPr>
          <a:xfrm>
            <a:off x="1252023" y="3890039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+ er = higher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+ er = happier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+ er = bigger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dangerous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Bears are more dangerous than lions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529F8-5D9D-B6D4-1495-B7BC9306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5" y="500062"/>
            <a:ext cx="5346895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Ex.3</a:t>
            </a:r>
            <a:r>
              <a:rPr lang="en-US" sz="5400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p.31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96067-9D30-1104-0033-060E5A95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91" y="1836517"/>
            <a:ext cx="9724294" cy="3706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1 My hair is </a:t>
            </a:r>
            <a:r>
              <a:rPr lang="en-US" sz="3600" dirty="0">
                <a:solidFill>
                  <a:srgbClr val="FF0000"/>
                </a:solidFill>
                <a:latin typeface="Agency FB" panose="020B0503020202020204" pitchFamily="34" charset="0"/>
              </a:rPr>
              <a:t>curl</a:t>
            </a:r>
            <a:r>
              <a:rPr lang="en-US" sz="3600" dirty="0">
                <a:solidFill>
                  <a:srgbClr val="FFC000"/>
                </a:solidFill>
                <a:latin typeface="Agency FB" panose="020B0503020202020204" pitchFamily="34" charset="0"/>
              </a:rPr>
              <a:t>i</a:t>
            </a:r>
            <a:r>
              <a:rPr lang="en-US" sz="3600" dirty="0">
                <a:solidFill>
                  <a:srgbClr val="7030A0"/>
                </a:solidFill>
                <a:latin typeface="Agency FB" panose="020B0503020202020204" pitchFamily="34" charset="0"/>
              </a:rPr>
              <a:t>er </a:t>
            </a:r>
            <a:r>
              <a:rPr lang="en-US" sz="3600" dirty="0">
                <a:solidFill>
                  <a:srgbClr val="C00000"/>
                </a:solidFill>
                <a:latin typeface="Agency FB" panose="020B0503020202020204" pitchFamily="34" charset="0"/>
              </a:rPr>
              <a:t>than</a:t>
            </a:r>
            <a:r>
              <a:rPr lang="en-US" sz="3600" dirty="0">
                <a:latin typeface="Agency FB" panose="020B0503020202020204" pitchFamily="34" charset="0"/>
              </a:rPr>
              <a:t> your hair.</a:t>
            </a:r>
          </a:p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2 My dad is …. (old) my mum.</a:t>
            </a:r>
          </a:p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3 You are …. (intelligent) your brother.</a:t>
            </a:r>
          </a:p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4 His story is …. (funny) my story.</a:t>
            </a:r>
          </a:p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5 Are you …. (tall) me.</a:t>
            </a:r>
          </a:p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6 Her hair is …. (straight) your hair.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DF1A1-7D24-444B-7C17-3F4EA9C3A9AA}"/>
              </a:ext>
            </a:extLst>
          </p:cNvPr>
          <p:cNvSpPr txBox="1"/>
          <p:nvPr/>
        </p:nvSpPr>
        <p:spPr>
          <a:xfrm>
            <a:off x="7906043" y="5665049"/>
            <a:ext cx="5518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translate sentences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rule correctly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4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529F8-5D9D-B6D4-1495-B7BC9306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5" y="500062"/>
            <a:ext cx="5346895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Ex.3</a:t>
            </a:r>
            <a:r>
              <a:rPr lang="en-US" sz="5400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p.31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96067-9D30-1104-0033-060E5A95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66" y="1709908"/>
            <a:ext cx="9724294" cy="370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1 My hair is </a:t>
            </a:r>
            <a:r>
              <a:rPr lang="en-US" sz="4400" dirty="0">
                <a:solidFill>
                  <a:srgbClr val="FF0000"/>
                </a:solidFill>
                <a:latin typeface="Agency FB" panose="020B0503020202020204" pitchFamily="34" charset="0"/>
              </a:rPr>
              <a:t>curl</a:t>
            </a:r>
            <a:r>
              <a:rPr lang="en-US" sz="4400" dirty="0">
                <a:solidFill>
                  <a:srgbClr val="FFC000"/>
                </a:solidFill>
                <a:latin typeface="Agency FB" panose="020B0503020202020204" pitchFamily="34" charset="0"/>
              </a:rPr>
              <a:t>i</a:t>
            </a:r>
            <a:r>
              <a:rPr lang="en-US" sz="4400" dirty="0">
                <a:solidFill>
                  <a:srgbClr val="7030A0"/>
                </a:solidFill>
                <a:latin typeface="Agency FB" panose="020B0503020202020204" pitchFamily="34" charset="0"/>
              </a:rPr>
              <a:t>er </a:t>
            </a:r>
            <a:r>
              <a:rPr lang="en-US" sz="4400" dirty="0">
                <a:solidFill>
                  <a:srgbClr val="C00000"/>
                </a:solidFill>
                <a:latin typeface="Agency FB" panose="020B0503020202020204" pitchFamily="34" charset="0"/>
              </a:rPr>
              <a:t>than</a:t>
            </a:r>
            <a:r>
              <a:rPr lang="en-US" sz="4400" dirty="0">
                <a:latin typeface="Agency FB" panose="020B0503020202020204" pitchFamily="34" charset="0"/>
              </a:rPr>
              <a:t> your hair.</a:t>
            </a:r>
          </a:p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2 My dad is </a:t>
            </a:r>
            <a:r>
              <a:rPr lang="en-US" sz="4400" dirty="0">
                <a:highlight>
                  <a:srgbClr val="FFFF00"/>
                </a:highlight>
                <a:latin typeface="Agency FB" panose="020B0503020202020204" pitchFamily="34" charset="0"/>
              </a:rPr>
              <a:t>older than </a:t>
            </a:r>
            <a:r>
              <a:rPr lang="en-US" sz="4400" dirty="0">
                <a:latin typeface="Agency FB" panose="020B0503020202020204" pitchFamily="34" charset="0"/>
              </a:rPr>
              <a:t>my mum.</a:t>
            </a:r>
          </a:p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3 You are </a:t>
            </a:r>
            <a:r>
              <a:rPr lang="en-US" sz="4400" dirty="0">
                <a:highlight>
                  <a:srgbClr val="00FF00"/>
                </a:highlight>
                <a:latin typeface="Agency FB" panose="020B0503020202020204" pitchFamily="34" charset="0"/>
              </a:rPr>
              <a:t>most intelligent </a:t>
            </a:r>
            <a:r>
              <a:rPr lang="en-US" sz="4400" dirty="0">
                <a:latin typeface="Agency FB" panose="020B0503020202020204" pitchFamily="34" charset="0"/>
              </a:rPr>
              <a:t>your brother.</a:t>
            </a:r>
          </a:p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4 His story is </a:t>
            </a:r>
            <a:r>
              <a:rPr lang="en-US" sz="4400" dirty="0">
                <a:highlight>
                  <a:srgbClr val="00FFFF"/>
                </a:highlight>
                <a:latin typeface="Agency FB" panose="020B0503020202020204" pitchFamily="34" charset="0"/>
              </a:rPr>
              <a:t>funnier than </a:t>
            </a:r>
            <a:r>
              <a:rPr lang="en-US" sz="4400" dirty="0">
                <a:latin typeface="Agency FB" panose="020B0503020202020204" pitchFamily="34" charset="0"/>
              </a:rPr>
              <a:t>my story.</a:t>
            </a:r>
          </a:p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5 Are you </a:t>
            </a:r>
            <a:r>
              <a:rPr lang="en-US" sz="4400" dirty="0">
                <a:highlight>
                  <a:srgbClr val="FF00FF"/>
                </a:highlight>
                <a:latin typeface="Agency FB" panose="020B0503020202020204" pitchFamily="34" charset="0"/>
              </a:rPr>
              <a:t>taller than </a:t>
            </a:r>
            <a:r>
              <a:rPr lang="en-US" sz="4400" dirty="0">
                <a:latin typeface="Agency FB" panose="020B0503020202020204" pitchFamily="34" charset="0"/>
              </a:rPr>
              <a:t>me.</a:t>
            </a:r>
          </a:p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6 Her hair is </a:t>
            </a:r>
            <a:r>
              <a:rPr lang="en-US" sz="4400" dirty="0">
                <a:highlight>
                  <a:srgbClr val="0000FF"/>
                </a:highlight>
                <a:latin typeface="Agency FB" panose="020B0503020202020204" pitchFamily="34" charset="0"/>
              </a:rPr>
              <a:t>straighter than </a:t>
            </a:r>
            <a:r>
              <a:rPr lang="en-US" sz="4400" dirty="0">
                <a:latin typeface="Agency FB" panose="020B0503020202020204" pitchFamily="34" charset="0"/>
              </a:rPr>
              <a:t>your hair.</a:t>
            </a:r>
            <a:endParaRPr lang="ru-R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DF1A1-7D24-444B-7C17-3F4EA9C3A9AA}"/>
              </a:ext>
            </a:extLst>
          </p:cNvPr>
          <p:cNvSpPr txBox="1"/>
          <p:nvPr/>
        </p:nvSpPr>
        <p:spPr>
          <a:xfrm>
            <a:off x="7441809" y="5621643"/>
            <a:ext cx="551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translate sentences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rule correctly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23486-2BE2-DCD8-B05B-B96B237BB0B5}"/>
              </a:ext>
            </a:extLst>
          </p:cNvPr>
          <p:cNvSpPr txBox="1"/>
          <p:nvPr/>
        </p:nvSpPr>
        <p:spPr>
          <a:xfrm>
            <a:off x="10761785" y="1162843"/>
            <a:ext cx="1280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00FF00"/>
                </a:highlight>
              </a:rPr>
              <a:t>5</a:t>
            </a:r>
            <a:r>
              <a:rPr lang="en-US" sz="4000" dirty="0"/>
              <a:t>-4</a:t>
            </a:r>
          </a:p>
          <a:p>
            <a:r>
              <a:rPr lang="en-US" sz="4000" dirty="0">
                <a:highlight>
                  <a:srgbClr val="00FF00"/>
                </a:highlight>
              </a:rPr>
              <a:t>4</a:t>
            </a:r>
            <a:r>
              <a:rPr lang="en-US" sz="4000" dirty="0"/>
              <a:t>-3</a:t>
            </a:r>
          </a:p>
          <a:p>
            <a:r>
              <a:rPr lang="en-US" sz="4000" dirty="0">
                <a:highlight>
                  <a:srgbClr val="FFFF00"/>
                </a:highlight>
              </a:rPr>
              <a:t>3</a:t>
            </a:r>
            <a:r>
              <a:rPr lang="en-US" sz="4000" dirty="0"/>
              <a:t>-2</a:t>
            </a:r>
          </a:p>
          <a:p>
            <a:r>
              <a:rPr lang="en-US" sz="4000" dirty="0">
                <a:highlight>
                  <a:srgbClr val="FF0000"/>
                </a:highlight>
              </a:rPr>
              <a:t>2</a:t>
            </a:r>
            <a:r>
              <a:rPr lang="en-US" sz="4000" dirty="0"/>
              <a:t>-1</a:t>
            </a:r>
          </a:p>
          <a:p>
            <a:r>
              <a:rPr lang="en-US" sz="4000" dirty="0">
                <a:highlight>
                  <a:srgbClr val="FF0000"/>
                </a:highlight>
              </a:rPr>
              <a:t>1</a:t>
            </a:r>
            <a:r>
              <a:rPr lang="en-US" sz="4000" dirty="0"/>
              <a:t>-0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18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98114-E061-39AE-37E1-99F4FCAC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highlight>
                  <a:srgbClr val="FF00FF"/>
                </a:highlight>
                <a:latin typeface="Agency FB" panose="020B0503020202020204" pitchFamily="34" charset="0"/>
              </a:rPr>
              <a:t>Superlative adjectives</a:t>
            </a:r>
            <a:br>
              <a:rPr lang="en-US" b="1" dirty="0">
                <a:latin typeface="Agency FB" panose="020B0503020202020204" pitchFamily="34" charset="0"/>
              </a:rPr>
            </a:br>
            <a:r>
              <a:rPr lang="en-US" i="1" dirty="0">
                <a:latin typeface="Agency FB" panose="020B0503020202020204" pitchFamily="34" charset="0"/>
              </a:rPr>
              <a:t>comparing 3 things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3FE53-AFEA-4928-AD33-C68EC40D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6461"/>
            <a:ext cx="8122920" cy="33372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the tallest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funny +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the funniest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 +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=the hottest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+ most + beautiful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the prettiest girl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the most intelligent child.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42294-4426-DE02-A7D4-F5FAEC2E2210}"/>
              </a:ext>
            </a:extLst>
          </p:cNvPr>
          <p:cNvSpPr txBox="1"/>
          <p:nvPr/>
        </p:nvSpPr>
        <p:spPr>
          <a:xfrm>
            <a:off x="4339590" y="1914631"/>
            <a:ext cx="35128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the+  adj  + </a:t>
            </a:r>
            <a:r>
              <a:rPr lang="en-US" sz="4000" dirty="0" err="1">
                <a:solidFill>
                  <a:srgbClr val="FF0000"/>
                </a:solidFill>
              </a:rPr>
              <a:t>est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740D2-83D1-FDBB-227A-9E0F10A3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058" y="300848"/>
            <a:ext cx="10791092" cy="1632487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FFC000"/>
                </a:solidFill>
                <a:latin typeface="Agency FB" panose="020B0503020202020204" pitchFamily="34" charset="0"/>
              </a:rPr>
              <a:t>Burger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28F03-9FCA-2A70-688B-43BCDE9E0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058" y="18115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  <a:latin typeface="Agency FB" panose="020B0503020202020204" pitchFamily="34" charset="0"/>
              </a:rPr>
              <a:t>1. Adjective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00B050"/>
                </a:solidFill>
                <a:latin typeface="Agency FB" panose="020B0503020202020204" pitchFamily="34" charset="0"/>
              </a:rPr>
              <a:t>2 comparative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79240D"/>
                </a:solidFill>
                <a:latin typeface="Agency FB" panose="020B0503020202020204" pitchFamily="34" charset="0"/>
              </a:rPr>
              <a:t>3 Superlative</a:t>
            </a:r>
            <a:endParaRPr lang="ru-RU" sz="6000" dirty="0">
              <a:solidFill>
                <a:srgbClr val="79240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3C42D-3D18-31AB-889A-365C1A862A1D}"/>
              </a:ext>
            </a:extLst>
          </p:cNvPr>
          <p:cNvSpPr txBox="1"/>
          <p:nvPr/>
        </p:nvSpPr>
        <p:spPr>
          <a:xfrm>
            <a:off x="2473216" y="4486936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Agency FB" panose="020B0503020202020204" pitchFamily="34" charset="0"/>
              </a:rPr>
              <a:t>Burger</a:t>
            </a:r>
            <a:endParaRPr lang="ru-RU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55E06-BA87-3D7E-B198-27E9A62E043D}"/>
              </a:ext>
            </a:extLst>
          </p:cNvPr>
          <p:cNvSpPr txBox="1"/>
          <p:nvPr/>
        </p:nvSpPr>
        <p:spPr>
          <a:xfrm>
            <a:off x="6766561" y="192532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B6491-4E0A-B7D3-12AF-BCD538841DC0}"/>
              </a:ext>
            </a:extLst>
          </p:cNvPr>
          <p:cNvSpPr txBox="1"/>
          <p:nvPr/>
        </p:nvSpPr>
        <p:spPr>
          <a:xfrm>
            <a:off x="6766561" y="2912913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Darker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E4D63-E9E4-1A67-634D-3811AB5AD344}"/>
              </a:ext>
            </a:extLst>
          </p:cNvPr>
          <p:cNvSpPr txBox="1"/>
          <p:nvPr/>
        </p:nvSpPr>
        <p:spPr>
          <a:xfrm>
            <a:off x="6766561" y="3911256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darkest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0221C-DDED-284D-601F-9D7F8F7AF03E}"/>
              </a:ext>
            </a:extLst>
          </p:cNvPr>
          <p:cNvSpPr txBox="1"/>
          <p:nvPr/>
        </p:nvSpPr>
        <p:spPr>
          <a:xfrm>
            <a:off x="8514702" y="6056596"/>
            <a:ext cx="331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Assembles the burger correctly</a:t>
            </a:r>
          </a:p>
          <a:p>
            <a:r>
              <a:rPr lang="en-US" dirty="0"/>
              <a:t>- Create sentence with this words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3649A-C8FB-ED4A-5F7B-788ACEAF29E6}"/>
              </a:ext>
            </a:extLst>
          </p:cNvPr>
          <p:cNvSpPr txBox="1"/>
          <p:nvPr/>
        </p:nvSpPr>
        <p:spPr>
          <a:xfrm>
            <a:off x="11160747" y="1935891"/>
            <a:ext cx="13388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ighlight>
                  <a:srgbClr val="00FF00"/>
                </a:highlight>
              </a:rPr>
              <a:t>2</a:t>
            </a:r>
            <a:r>
              <a:rPr lang="en-US" sz="4000" dirty="0"/>
              <a:t>-2</a:t>
            </a:r>
          </a:p>
          <a:p>
            <a:r>
              <a:rPr lang="en-US" sz="4000" dirty="0">
                <a:highlight>
                  <a:srgbClr val="00FF00"/>
                </a:highlight>
              </a:rPr>
              <a:t>1</a:t>
            </a:r>
            <a:r>
              <a:rPr lang="en-US" sz="4000" dirty="0"/>
              <a:t>-1</a:t>
            </a:r>
          </a:p>
          <a:p>
            <a:r>
              <a:rPr lang="en-US" sz="4000" dirty="0">
                <a:highlight>
                  <a:srgbClr val="FF0000"/>
                </a:highlight>
              </a:rPr>
              <a:t>0</a:t>
            </a:r>
            <a:r>
              <a:rPr lang="en-US" sz="4000" dirty="0"/>
              <a:t>-0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757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502</Words>
  <Application>Microsoft Office PowerPoint</Application>
  <PresentationFormat>Широкоэкранный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Noto Serif</vt:lpstr>
      <vt:lpstr>Noto Serif Bold</vt:lpstr>
      <vt:lpstr>Times New Roman</vt:lpstr>
      <vt:lpstr>Тема Office</vt:lpstr>
      <vt:lpstr>Презентация PowerPoint</vt:lpstr>
      <vt:lpstr>Презентация PowerPoint</vt:lpstr>
      <vt:lpstr>The 16th of November Class work  Comparative and superlative adjectives                       </vt:lpstr>
      <vt:lpstr>What are adjectives?</vt:lpstr>
      <vt:lpstr>Comparative adjectives comparing 2 things</vt:lpstr>
      <vt:lpstr>Ex.3 p.31</vt:lpstr>
      <vt:lpstr>Ex.3 p.31</vt:lpstr>
      <vt:lpstr>Superlative adjectives comparing 3 things</vt:lpstr>
      <vt:lpstr>Burger</vt:lpstr>
      <vt:lpstr>Ex.5 p.31</vt:lpstr>
      <vt:lpstr>Ex.3 p.31</vt:lpstr>
      <vt:lpstr> Home task: Ex.6  p.31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book</dc:creator>
  <cp:lastModifiedBy>asus book</cp:lastModifiedBy>
  <cp:revision>1</cp:revision>
  <dcterms:created xsi:type="dcterms:W3CDTF">2022-11-15T15:49:06Z</dcterms:created>
  <dcterms:modified xsi:type="dcterms:W3CDTF">2022-12-26T00:18:20Z</dcterms:modified>
</cp:coreProperties>
</file>