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21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8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4516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230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6706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326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40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8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4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34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28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0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68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6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E0A25-6D99-48BD-85FA-02BF4EF88729}" type="datetimeFigureOut">
              <a:rPr lang="ru-RU" smtClean="0"/>
              <a:t>26.03.2023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88EB01-C26E-4178-8931-F154BAF389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6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D1A7593A-C91C-4431-A400-10033A8AEEF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5853" y="942976"/>
            <a:ext cx="9146910" cy="5099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6138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F2B67-69FA-4957-97BA-0E596613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520E5A-F2D6-4951-A5A8-1FF07E9D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І-топ  Таңғы ас</a:t>
            </a:r>
          </a:p>
          <a:p>
            <a:pPr algn="ctr"/>
            <a:r>
              <a:rPr lang="kk-KZ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ІІ-топ  Түскі ас</a:t>
            </a:r>
          </a:p>
          <a:p>
            <a:pPr algn="ctr"/>
            <a:r>
              <a:rPr lang="kk-KZ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ІІІ-топ Кешкі ас.</a:t>
            </a:r>
          </a:p>
          <a:p>
            <a:pPr algn="ctr"/>
            <a:r>
              <a:rPr lang="kk-KZ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Мәзір жасау</a:t>
            </a:r>
            <a:endParaRPr lang="ru-RU" sz="4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29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0A35D-07E8-47BB-8793-3DBFBF12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975"/>
            <a:ext cx="10515600" cy="1325563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9BBA3A-DCC5-4211-8987-E028A0FD9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6.2.4.1-</a:t>
            </a:r>
            <a:r>
              <a:rPr lang="kk-KZ" sz="32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Қоғамдық тамақтану орындарында, қазақ халқы мен әлем халықтарының мәдениетіндегі дастарқан басында өзін-өзі ұстау ережелерін салыстыру және сипаттау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6.2.4.2-Әртүрлі іс-шараға арналған дастарханды безендірудегі білімдері мен тәжірбиелік дағдыларын көрсету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8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BBAC1-4C76-4F87-B029-1172A918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2F6F41-BD30-4E19-93AB-CF76192B9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k-KZ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Дастархан басында әдептілік сақтау, өзін-өзі ұстау мәдениетін ұқтыру, ретсіз тамақтанудың зияндылығын меңгерту, гигиеналық ережелерді күнделікті сақтауға баулу.</a:t>
            </a:r>
            <a:br>
              <a:rPr lang="kk-KZ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kk-KZ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Санитарлық, гигиеналық, эстетикалық, практикалық талаптарды есепке ала отырып, тамақ қабылдау үшін үстел дайындау дағдыларын жетілдіру. Кестеде мінез-құлық мәдениетіне арналған материалды қорытындылаңыз. Жалпы мәдениетті тәрбиелеңіз. Тақырыпқа қызығушылық таныту.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0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64DA3-2A85-4576-AD81-519231F08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ТОПҚА БӨЛУ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E26BE2-2175-42F4-8554-56B215BD9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І-топ   Қазақ</a:t>
            </a:r>
            <a:endParaRPr lang="kk-KZ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ІІ-топ  Орыс</a:t>
            </a:r>
          </a:p>
          <a:p>
            <a:pPr algn="ctr"/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ІІІ-топ   Қытай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34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99524-DB0A-47C8-98A9-7600519EE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Өткенді пысықтау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59EECF-5022-442A-A60A-E2B91E767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1.Мәдениет дегеніміз не?</a:t>
            </a:r>
          </a:p>
          <a:p>
            <a:pPr algn="ctr"/>
            <a:r>
              <a:rPr lang="kk-KZ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Этика дегеніміз не?</a:t>
            </a:r>
          </a:p>
          <a:p>
            <a:pPr marL="0" indent="0" algn="ctr">
              <a:buNone/>
            </a:pPr>
            <a:r>
              <a:rPr lang="kk-KZ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3. Этикет дегеніміз не?</a:t>
            </a:r>
          </a:p>
          <a:p>
            <a:pPr marL="0" indent="0" algn="ctr">
              <a:buNone/>
            </a:pPr>
            <a:r>
              <a:rPr lang="kk-KZ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4.</a:t>
            </a:r>
            <a:r>
              <a:rPr lang="ru-RU" sz="3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Дастархан </a:t>
            </a:r>
            <a:r>
              <a:rPr lang="ru-RU" sz="3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мәзірі</a:t>
            </a:r>
            <a:r>
              <a:rPr lang="ru-RU" sz="3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  <a:endParaRPr lang="kk-KZ" sz="3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76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778D0-3390-4039-B188-C9924F97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4823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1FF62D-125A-4427-8BFF-6EEEB621B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5899"/>
            <a:ext cx="8596668" cy="4555463"/>
          </a:xfrm>
        </p:spPr>
        <p:txBody>
          <a:bodyPr>
            <a:normAutofit/>
          </a:bodyPr>
          <a:lstStyle/>
          <a:p>
            <a:pPr algn="ctr"/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Қазақстан,Қытай,Орыс халқтарының дастархан басында өзін- өзі ұстау әдептері және ұқсастықтарымен айырмашылықтары.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63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CBCA6B-BD49-411D-BDDE-9A61D02CE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934" y="309562"/>
            <a:ext cx="8596668" cy="1320800"/>
          </a:xfrm>
        </p:spPr>
        <p:txBody>
          <a:bodyPr/>
          <a:lstStyle/>
          <a:p>
            <a:r>
              <a:rPr lang="kk-KZ" dirty="0"/>
              <a:t>Наурыздың отыз бірі.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28C485FD-8B18-4E9E-A2A3-CB20F8E05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тақырып: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8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0487A-AC49-4BE7-A5D0-60CD9BF38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F42C729-753A-4A8B-AE62-6C63DB7C36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3" y="609600"/>
            <a:ext cx="8280929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31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A3CCF-06C2-4AEE-B502-053376E65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ED43672-E740-496C-9C63-64FF9B1E9F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609600"/>
            <a:ext cx="8596668" cy="543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1054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163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Оқу мақсаты:</vt:lpstr>
      <vt:lpstr>Сабақ мақсаты:</vt:lpstr>
      <vt:lpstr>ТОПҚА БӨЛУ</vt:lpstr>
      <vt:lpstr>Өткенді пысықтау</vt:lpstr>
      <vt:lpstr>Презентация PowerPoint</vt:lpstr>
      <vt:lpstr>Наурыздың отыз бірі.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Гулзира</dc:creator>
  <cp:lastModifiedBy>Гулзира</cp:lastModifiedBy>
  <cp:revision>6</cp:revision>
  <dcterms:created xsi:type="dcterms:W3CDTF">2023-03-26T09:17:34Z</dcterms:created>
  <dcterms:modified xsi:type="dcterms:W3CDTF">2023-03-26T12:34:14Z</dcterms:modified>
</cp:coreProperties>
</file>