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93" r:id="rId3"/>
    <p:sldId id="295" r:id="rId4"/>
    <p:sldId id="296" r:id="rId5"/>
    <p:sldId id="297" r:id="rId6"/>
    <p:sldId id="305" r:id="rId7"/>
    <p:sldId id="298" r:id="rId8"/>
    <p:sldId id="299" r:id="rId9"/>
    <p:sldId id="276" r:id="rId10"/>
    <p:sldId id="264" r:id="rId11"/>
    <p:sldId id="265" r:id="rId12"/>
    <p:sldId id="290" r:id="rId13"/>
    <p:sldId id="30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6C325F-D352-40C3-A688-CEBD65DF5CC2}" type="doc">
      <dgm:prSet loTypeId="urn:microsoft.com/office/officeart/2005/8/layout/hierarchy1" loCatId="hierarchy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89099D0F-1B98-4DF4-A21B-5A2F3218EA78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Атом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D50A003-9257-46E6-9AEB-F7BA259EAE2B}" type="parTrans" cxnId="{D245AB15-A42B-4D46-9692-F7F65657015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8C5A8B0-DC63-4F6E-B764-85FA3458BA92}" type="sibTrans" cxnId="{D245AB15-A42B-4D46-9692-F7F65657015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D9015B0-D929-42A2-9060-4F5048B95BF1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Ядро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F467806-66D6-4C84-855D-5C40E884895B}" type="parTrans" cxnId="{5584CA44-2799-411E-9934-88A03E30B96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5F6E5E5-5843-4716-B6A1-FD7B6717C154}" type="sibTrans" cxnId="{5584CA44-2799-411E-9934-88A03E30B96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28F40A-055C-4B14-BD30-02EC5012A5CA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Протон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4096EB1-AB2E-4EE4-BF7F-57C1B4AD5BF5}" type="parTrans" cxnId="{3A9AD047-0778-41C8-A654-155C06C2F0B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1C9FCCA-0119-4C12-B3EE-72A8903F6C51}" type="sibTrans" cxnId="{3A9AD047-0778-41C8-A654-155C06C2F0B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9257AFB-DB44-452D-B046-6DB9EA4E67E4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Нейтрон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C97C235-AED0-41C6-8E13-916269882928}" type="parTrans" cxnId="{33EB1C4C-2F55-4EF8-AB2F-588E16F8278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A9760CC-F4D0-4B78-B23B-92D3C8008A99}" type="sibTrans" cxnId="{33EB1C4C-2F55-4EF8-AB2F-588E16F8278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5976895-3D55-4395-BBDD-008E636E8FEC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Электрон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B0FF34F-6483-424E-8113-4F0DBAB63E53}" type="parTrans" cxnId="{DA99AD95-823D-460F-9E63-DB114359A97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EC39DEC-4B49-42AB-BC1E-3A3F26F36A30}" type="sibTrans" cxnId="{DA99AD95-823D-460F-9E63-DB114359A97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5CC560C-CC66-4C87-8206-C67490DD2201}" type="pres">
      <dgm:prSet presAssocID="{356C325F-D352-40C3-A688-CEBD65DF5CC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B4626E7-2B62-4F33-B71C-67048D45F221}" type="pres">
      <dgm:prSet presAssocID="{89099D0F-1B98-4DF4-A21B-5A2F3218EA78}" presName="hierRoot1" presStyleCnt="0"/>
      <dgm:spPr/>
    </dgm:pt>
    <dgm:pt modelId="{5D39448E-CBE1-4B1B-A00F-B660B02D271B}" type="pres">
      <dgm:prSet presAssocID="{89099D0F-1B98-4DF4-A21B-5A2F3218EA78}" presName="composite" presStyleCnt="0"/>
      <dgm:spPr/>
    </dgm:pt>
    <dgm:pt modelId="{DE8D4686-E786-41A8-83C6-82C3892CF563}" type="pres">
      <dgm:prSet presAssocID="{89099D0F-1B98-4DF4-A21B-5A2F3218EA78}" presName="background" presStyleLbl="node0" presStyleIdx="0" presStyleCnt="1"/>
      <dgm:spPr/>
    </dgm:pt>
    <dgm:pt modelId="{7BB43F2E-4774-4A68-840F-16B286DC8827}" type="pres">
      <dgm:prSet presAssocID="{89099D0F-1B98-4DF4-A21B-5A2F3218EA7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0BB709-91B1-451C-9294-CA527E266AB5}" type="pres">
      <dgm:prSet presAssocID="{89099D0F-1B98-4DF4-A21B-5A2F3218EA78}" presName="hierChild2" presStyleCnt="0"/>
      <dgm:spPr/>
    </dgm:pt>
    <dgm:pt modelId="{2F22A10F-9A23-44DC-9D82-DFFA54296594}" type="pres">
      <dgm:prSet presAssocID="{8F467806-66D6-4C84-855D-5C40E884895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68FFA742-7642-4F7B-B63C-83347455946B}" type="pres">
      <dgm:prSet presAssocID="{7D9015B0-D929-42A2-9060-4F5048B95BF1}" presName="hierRoot2" presStyleCnt="0"/>
      <dgm:spPr/>
    </dgm:pt>
    <dgm:pt modelId="{A67A84A6-097C-46C4-800C-44B1B359EF14}" type="pres">
      <dgm:prSet presAssocID="{7D9015B0-D929-42A2-9060-4F5048B95BF1}" presName="composite2" presStyleCnt="0"/>
      <dgm:spPr/>
    </dgm:pt>
    <dgm:pt modelId="{C34C2B66-BF47-47B3-872C-0CDB06DC9550}" type="pres">
      <dgm:prSet presAssocID="{7D9015B0-D929-42A2-9060-4F5048B95BF1}" presName="background2" presStyleLbl="node2" presStyleIdx="0" presStyleCnt="2"/>
      <dgm:spPr/>
    </dgm:pt>
    <dgm:pt modelId="{D29DBD30-6539-437E-AD3C-BDFF59A9A78B}" type="pres">
      <dgm:prSet presAssocID="{7D9015B0-D929-42A2-9060-4F5048B95BF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0B3173-A863-4B45-8001-19CFA54EBF43}" type="pres">
      <dgm:prSet presAssocID="{7D9015B0-D929-42A2-9060-4F5048B95BF1}" presName="hierChild3" presStyleCnt="0"/>
      <dgm:spPr/>
    </dgm:pt>
    <dgm:pt modelId="{23C66723-5E4B-43E2-B5A2-011E8BB7CD77}" type="pres">
      <dgm:prSet presAssocID="{64096EB1-AB2E-4EE4-BF7F-57C1B4AD5BF5}" presName="Name17" presStyleLbl="parChTrans1D3" presStyleIdx="0" presStyleCnt="2"/>
      <dgm:spPr/>
      <dgm:t>
        <a:bodyPr/>
        <a:lstStyle/>
        <a:p>
          <a:endParaRPr lang="ru-RU"/>
        </a:p>
      </dgm:t>
    </dgm:pt>
    <dgm:pt modelId="{FC181E67-38E8-431C-AABA-37158A9B96E1}" type="pres">
      <dgm:prSet presAssocID="{8428F40A-055C-4B14-BD30-02EC5012A5CA}" presName="hierRoot3" presStyleCnt="0"/>
      <dgm:spPr/>
    </dgm:pt>
    <dgm:pt modelId="{E1CF6C9E-1D07-4F45-9FEB-E97D10241C50}" type="pres">
      <dgm:prSet presAssocID="{8428F40A-055C-4B14-BD30-02EC5012A5CA}" presName="composite3" presStyleCnt="0"/>
      <dgm:spPr/>
    </dgm:pt>
    <dgm:pt modelId="{37610659-AAA8-498D-8ECD-47D835C94991}" type="pres">
      <dgm:prSet presAssocID="{8428F40A-055C-4B14-BD30-02EC5012A5CA}" presName="background3" presStyleLbl="node3" presStyleIdx="0" presStyleCnt="2"/>
      <dgm:spPr/>
    </dgm:pt>
    <dgm:pt modelId="{E353DF55-0A5F-422E-AC14-DDC6AA8DD363}" type="pres">
      <dgm:prSet presAssocID="{8428F40A-055C-4B14-BD30-02EC5012A5CA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4462C3-2B7B-4542-9F50-6FA0F83877A8}" type="pres">
      <dgm:prSet presAssocID="{8428F40A-055C-4B14-BD30-02EC5012A5CA}" presName="hierChild4" presStyleCnt="0"/>
      <dgm:spPr/>
    </dgm:pt>
    <dgm:pt modelId="{A4A90C54-033D-4454-AD08-63EF55A2851D}" type="pres">
      <dgm:prSet presAssocID="{7C97C235-AED0-41C6-8E13-916269882928}" presName="Name17" presStyleLbl="parChTrans1D3" presStyleIdx="1" presStyleCnt="2"/>
      <dgm:spPr/>
      <dgm:t>
        <a:bodyPr/>
        <a:lstStyle/>
        <a:p>
          <a:endParaRPr lang="ru-RU"/>
        </a:p>
      </dgm:t>
    </dgm:pt>
    <dgm:pt modelId="{04A59AFC-CF9C-4F7D-B020-03AD50F2D5F8}" type="pres">
      <dgm:prSet presAssocID="{29257AFB-DB44-452D-B046-6DB9EA4E67E4}" presName="hierRoot3" presStyleCnt="0"/>
      <dgm:spPr/>
    </dgm:pt>
    <dgm:pt modelId="{296013AE-5E54-43A5-A14D-A10086F5796D}" type="pres">
      <dgm:prSet presAssocID="{29257AFB-DB44-452D-B046-6DB9EA4E67E4}" presName="composite3" presStyleCnt="0"/>
      <dgm:spPr/>
    </dgm:pt>
    <dgm:pt modelId="{C74C78DB-D10D-40BA-8679-9638EFA88808}" type="pres">
      <dgm:prSet presAssocID="{29257AFB-DB44-452D-B046-6DB9EA4E67E4}" presName="background3" presStyleLbl="node3" presStyleIdx="1" presStyleCnt="2"/>
      <dgm:spPr/>
    </dgm:pt>
    <dgm:pt modelId="{5BED18D5-6C27-46DD-A09C-D839C9F830C2}" type="pres">
      <dgm:prSet presAssocID="{29257AFB-DB44-452D-B046-6DB9EA4E67E4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65733E-60F8-41F9-8D3C-4CEBA4AB1E06}" type="pres">
      <dgm:prSet presAssocID="{29257AFB-DB44-452D-B046-6DB9EA4E67E4}" presName="hierChild4" presStyleCnt="0"/>
      <dgm:spPr/>
    </dgm:pt>
    <dgm:pt modelId="{39D2D872-6120-4A9D-814A-3355C1712113}" type="pres">
      <dgm:prSet presAssocID="{FB0FF34F-6483-424E-8113-4F0DBAB63E5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C631E9FE-A247-464C-8FC2-44CACBD1DDCB}" type="pres">
      <dgm:prSet presAssocID="{95976895-3D55-4395-BBDD-008E636E8FEC}" presName="hierRoot2" presStyleCnt="0"/>
      <dgm:spPr/>
    </dgm:pt>
    <dgm:pt modelId="{26165DAB-7B9F-493A-8173-8C69C296B7E8}" type="pres">
      <dgm:prSet presAssocID="{95976895-3D55-4395-BBDD-008E636E8FEC}" presName="composite2" presStyleCnt="0"/>
      <dgm:spPr/>
    </dgm:pt>
    <dgm:pt modelId="{0EC1A281-9893-41B2-8079-19CBB7DBAD3B}" type="pres">
      <dgm:prSet presAssocID="{95976895-3D55-4395-BBDD-008E636E8FEC}" presName="background2" presStyleLbl="node2" presStyleIdx="1" presStyleCnt="2"/>
      <dgm:spPr/>
    </dgm:pt>
    <dgm:pt modelId="{3C0B1607-FCFB-4235-8248-064AABB4E7CA}" type="pres">
      <dgm:prSet presAssocID="{95976895-3D55-4395-BBDD-008E636E8FE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F4D3E2-F155-4FFC-8750-48BC11AD076B}" type="pres">
      <dgm:prSet presAssocID="{95976895-3D55-4395-BBDD-008E636E8FEC}" presName="hierChild3" presStyleCnt="0"/>
      <dgm:spPr/>
    </dgm:pt>
  </dgm:ptLst>
  <dgm:cxnLst>
    <dgm:cxn modelId="{DA99AD95-823D-460F-9E63-DB114359A97A}" srcId="{89099D0F-1B98-4DF4-A21B-5A2F3218EA78}" destId="{95976895-3D55-4395-BBDD-008E636E8FEC}" srcOrd="1" destOrd="0" parTransId="{FB0FF34F-6483-424E-8113-4F0DBAB63E53}" sibTransId="{AEC39DEC-4B49-42AB-BC1E-3A3F26F36A30}"/>
    <dgm:cxn modelId="{E35CD531-45F8-4466-9F16-F85D4175E6AE}" type="presOf" srcId="{356C325F-D352-40C3-A688-CEBD65DF5CC2}" destId="{F5CC560C-CC66-4C87-8206-C67490DD2201}" srcOrd="0" destOrd="0" presId="urn:microsoft.com/office/officeart/2005/8/layout/hierarchy1"/>
    <dgm:cxn modelId="{947B7F4B-4EB4-4002-98DD-C14719D80FD5}" type="presOf" srcId="{8F467806-66D6-4C84-855D-5C40E884895B}" destId="{2F22A10F-9A23-44DC-9D82-DFFA54296594}" srcOrd="0" destOrd="0" presId="urn:microsoft.com/office/officeart/2005/8/layout/hierarchy1"/>
    <dgm:cxn modelId="{3A9AD047-0778-41C8-A654-155C06C2F0BC}" srcId="{7D9015B0-D929-42A2-9060-4F5048B95BF1}" destId="{8428F40A-055C-4B14-BD30-02EC5012A5CA}" srcOrd="0" destOrd="0" parTransId="{64096EB1-AB2E-4EE4-BF7F-57C1B4AD5BF5}" sibTransId="{71C9FCCA-0119-4C12-B3EE-72A8903F6C51}"/>
    <dgm:cxn modelId="{EF0FF1B7-7C22-4B3A-908A-1002B3ECF76A}" type="presOf" srcId="{FB0FF34F-6483-424E-8113-4F0DBAB63E53}" destId="{39D2D872-6120-4A9D-814A-3355C1712113}" srcOrd="0" destOrd="0" presId="urn:microsoft.com/office/officeart/2005/8/layout/hierarchy1"/>
    <dgm:cxn modelId="{D245AB15-A42B-4D46-9692-F7F656570157}" srcId="{356C325F-D352-40C3-A688-CEBD65DF5CC2}" destId="{89099D0F-1B98-4DF4-A21B-5A2F3218EA78}" srcOrd="0" destOrd="0" parTransId="{2D50A003-9257-46E6-9AEB-F7BA259EAE2B}" sibTransId="{C8C5A8B0-DC63-4F6E-B764-85FA3458BA92}"/>
    <dgm:cxn modelId="{1763B17F-F1B6-4904-9D41-307776F006D1}" type="presOf" srcId="{7C97C235-AED0-41C6-8E13-916269882928}" destId="{A4A90C54-033D-4454-AD08-63EF55A2851D}" srcOrd="0" destOrd="0" presId="urn:microsoft.com/office/officeart/2005/8/layout/hierarchy1"/>
    <dgm:cxn modelId="{33EB1C4C-2F55-4EF8-AB2F-588E16F82787}" srcId="{7D9015B0-D929-42A2-9060-4F5048B95BF1}" destId="{29257AFB-DB44-452D-B046-6DB9EA4E67E4}" srcOrd="1" destOrd="0" parTransId="{7C97C235-AED0-41C6-8E13-916269882928}" sibTransId="{4A9760CC-F4D0-4B78-B23B-92D3C8008A99}"/>
    <dgm:cxn modelId="{637393B0-10F9-4ABC-ABE3-C6D5E32C1ED1}" type="presOf" srcId="{8428F40A-055C-4B14-BD30-02EC5012A5CA}" destId="{E353DF55-0A5F-422E-AC14-DDC6AA8DD363}" srcOrd="0" destOrd="0" presId="urn:microsoft.com/office/officeart/2005/8/layout/hierarchy1"/>
    <dgm:cxn modelId="{5584CA44-2799-411E-9934-88A03E30B969}" srcId="{89099D0F-1B98-4DF4-A21B-5A2F3218EA78}" destId="{7D9015B0-D929-42A2-9060-4F5048B95BF1}" srcOrd="0" destOrd="0" parTransId="{8F467806-66D6-4C84-855D-5C40E884895B}" sibTransId="{F5F6E5E5-5843-4716-B6A1-FD7B6717C154}"/>
    <dgm:cxn modelId="{3EF9B64C-8125-4E27-8AF2-65452DA41763}" type="presOf" srcId="{89099D0F-1B98-4DF4-A21B-5A2F3218EA78}" destId="{7BB43F2E-4774-4A68-840F-16B286DC8827}" srcOrd="0" destOrd="0" presId="urn:microsoft.com/office/officeart/2005/8/layout/hierarchy1"/>
    <dgm:cxn modelId="{96BD55A6-37A4-4C49-B665-2589511B1B67}" type="presOf" srcId="{95976895-3D55-4395-BBDD-008E636E8FEC}" destId="{3C0B1607-FCFB-4235-8248-064AABB4E7CA}" srcOrd="0" destOrd="0" presId="urn:microsoft.com/office/officeart/2005/8/layout/hierarchy1"/>
    <dgm:cxn modelId="{F56FFD53-AF79-495B-A9FA-9ABB5F6F2062}" type="presOf" srcId="{7D9015B0-D929-42A2-9060-4F5048B95BF1}" destId="{D29DBD30-6539-437E-AD3C-BDFF59A9A78B}" srcOrd="0" destOrd="0" presId="urn:microsoft.com/office/officeart/2005/8/layout/hierarchy1"/>
    <dgm:cxn modelId="{9AC1907A-138F-43F9-A1EB-491C8D6DC2CC}" type="presOf" srcId="{29257AFB-DB44-452D-B046-6DB9EA4E67E4}" destId="{5BED18D5-6C27-46DD-A09C-D839C9F830C2}" srcOrd="0" destOrd="0" presId="urn:microsoft.com/office/officeart/2005/8/layout/hierarchy1"/>
    <dgm:cxn modelId="{A1713073-8363-4331-9C88-C4321655EB29}" type="presOf" srcId="{64096EB1-AB2E-4EE4-BF7F-57C1B4AD5BF5}" destId="{23C66723-5E4B-43E2-B5A2-011E8BB7CD77}" srcOrd="0" destOrd="0" presId="urn:microsoft.com/office/officeart/2005/8/layout/hierarchy1"/>
    <dgm:cxn modelId="{F4F561B6-E591-4864-BB9D-2D88B62C323A}" type="presParOf" srcId="{F5CC560C-CC66-4C87-8206-C67490DD2201}" destId="{BB4626E7-2B62-4F33-B71C-67048D45F221}" srcOrd="0" destOrd="0" presId="urn:microsoft.com/office/officeart/2005/8/layout/hierarchy1"/>
    <dgm:cxn modelId="{F391AE3F-857C-430C-A923-C71511814465}" type="presParOf" srcId="{BB4626E7-2B62-4F33-B71C-67048D45F221}" destId="{5D39448E-CBE1-4B1B-A00F-B660B02D271B}" srcOrd="0" destOrd="0" presId="urn:microsoft.com/office/officeart/2005/8/layout/hierarchy1"/>
    <dgm:cxn modelId="{1C02C7A6-2BD1-47A3-A200-66A264DC99C3}" type="presParOf" srcId="{5D39448E-CBE1-4B1B-A00F-B660B02D271B}" destId="{DE8D4686-E786-41A8-83C6-82C3892CF563}" srcOrd="0" destOrd="0" presId="urn:microsoft.com/office/officeart/2005/8/layout/hierarchy1"/>
    <dgm:cxn modelId="{B208F210-CCD8-419D-B0AD-D6BA09145FB9}" type="presParOf" srcId="{5D39448E-CBE1-4B1B-A00F-B660B02D271B}" destId="{7BB43F2E-4774-4A68-840F-16B286DC8827}" srcOrd="1" destOrd="0" presId="urn:microsoft.com/office/officeart/2005/8/layout/hierarchy1"/>
    <dgm:cxn modelId="{1D756E07-DC93-4B7A-9D09-24F634B89B12}" type="presParOf" srcId="{BB4626E7-2B62-4F33-B71C-67048D45F221}" destId="{DD0BB709-91B1-451C-9294-CA527E266AB5}" srcOrd="1" destOrd="0" presId="urn:microsoft.com/office/officeart/2005/8/layout/hierarchy1"/>
    <dgm:cxn modelId="{386C1DA4-8317-4E5A-B811-7C96243EBC7C}" type="presParOf" srcId="{DD0BB709-91B1-451C-9294-CA527E266AB5}" destId="{2F22A10F-9A23-44DC-9D82-DFFA54296594}" srcOrd="0" destOrd="0" presId="urn:microsoft.com/office/officeart/2005/8/layout/hierarchy1"/>
    <dgm:cxn modelId="{3F792C89-8FD8-4713-A429-AC8546AC4F49}" type="presParOf" srcId="{DD0BB709-91B1-451C-9294-CA527E266AB5}" destId="{68FFA742-7642-4F7B-B63C-83347455946B}" srcOrd="1" destOrd="0" presId="urn:microsoft.com/office/officeart/2005/8/layout/hierarchy1"/>
    <dgm:cxn modelId="{669B1593-F4F9-49C0-AABE-1FCF971BA07E}" type="presParOf" srcId="{68FFA742-7642-4F7B-B63C-83347455946B}" destId="{A67A84A6-097C-46C4-800C-44B1B359EF14}" srcOrd="0" destOrd="0" presId="urn:microsoft.com/office/officeart/2005/8/layout/hierarchy1"/>
    <dgm:cxn modelId="{8E99D9B2-43F9-4996-8A27-D8AFDC4D701B}" type="presParOf" srcId="{A67A84A6-097C-46C4-800C-44B1B359EF14}" destId="{C34C2B66-BF47-47B3-872C-0CDB06DC9550}" srcOrd="0" destOrd="0" presId="urn:microsoft.com/office/officeart/2005/8/layout/hierarchy1"/>
    <dgm:cxn modelId="{42CA7AF0-98E7-42DC-A13C-9032F824E4C9}" type="presParOf" srcId="{A67A84A6-097C-46C4-800C-44B1B359EF14}" destId="{D29DBD30-6539-437E-AD3C-BDFF59A9A78B}" srcOrd="1" destOrd="0" presId="urn:microsoft.com/office/officeart/2005/8/layout/hierarchy1"/>
    <dgm:cxn modelId="{99CE333F-EDA5-497B-87FA-4A5CF91B534E}" type="presParOf" srcId="{68FFA742-7642-4F7B-B63C-83347455946B}" destId="{B10B3173-A863-4B45-8001-19CFA54EBF43}" srcOrd="1" destOrd="0" presId="urn:microsoft.com/office/officeart/2005/8/layout/hierarchy1"/>
    <dgm:cxn modelId="{701F0063-B1D1-4EED-BFEC-AFBBDA4354CC}" type="presParOf" srcId="{B10B3173-A863-4B45-8001-19CFA54EBF43}" destId="{23C66723-5E4B-43E2-B5A2-011E8BB7CD77}" srcOrd="0" destOrd="0" presId="urn:microsoft.com/office/officeart/2005/8/layout/hierarchy1"/>
    <dgm:cxn modelId="{6DC0EE90-458A-49C2-AF77-AFBF48BA85C6}" type="presParOf" srcId="{B10B3173-A863-4B45-8001-19CFA54EBF43}" destId="{FC181E67-38E8-431C-AABA-37158A9B96E1}" srcOrd="1" destOrd="0" presId="urn:microsoft.com/office/officeart/2005/8/layout/hierarchy1"/>
    <dgm:cxn modelId="{626EB48F-65C6-4173-95B6-3A00F7E2FC53}" type="presParOf" srcId="{FC181E67-38E8-431C-AABA-37158A9B96E1}" destId="{E1CF6C9E-1D07-4F45-9FEB-E97D10241C50}" srcOrd="0" destOrd="0" presId="urn:microsoft.com/office/officeart/2005/8/layout/hierarchy1"/>
    <dgm:cxn modelId="{F3015D6F-E880-4CEF-A634-D57B21DD7953}" type="presParOf" srcId="{E1CF6C9E-1D07-4F45-9FEB-E97D10241C50}" destId="{37610659-AAA8-498D-8ECD-47D835C94991}" srcOrd="0" destOrd="0" presId="urn:microsoft.com/office/officeart/2005/8/layout/hierarchy1"/>
    <dgm:cxn modelId="{3461B493-6C04-4895-BA8F-54666B5C1877}" type="presParOf" srcId="{E1CF6C9E-1D07-4F45-9FEB-E97D10241C50}" destId="{E353DF55-0A5F-422E-AC14-DDC6AA8DD363}" srcOrd="1" destOrd="0" presId="urn:microsoft.com/office/officeart/2005/8/layout/hierarchy1"/>
    <dgm:cxn modelId="{43C462D6-B236-44C2-9491-BD0B2D9ED39E}" type="presParOf" srcId="{FC181E67-38E8-431C-AABA-37158A9B96E1}" destId="{484462C3-2B7B-4542-9F50-6FA0F83877A8}" srcOrd="1" destOrd="0" presId="urn:microsoft.com/office/officeart/2005/8/layout/hierarchy1"/>
    <dgm:cxn modelId="{DF1DF71E-A248-4420-B265-085B041E41A9}" type="presParOf" srcId="{B10B3173-A863-4B45-8001-19CFA54EBF43}" destId="{A4A90C54-033D-4454-AD08-63EF55A2851D}" srcOrd="2" destOrd="0" presId="urn:microsoft.com/office/officeart/2005/8/layout/hierarchy1"/>
    <dgm:cxn modelId="{EAED5451-FAA5-41BF-B8D6-7E16F1F597B6}" type="presParOf" srcId="{B10B3173-A863-4B45-8001-19CFA54EBF43}" destId="{04A59AFC-CF9C-4F7D-B020-03AD50F2D5F8}" srcOrd="3" destOrd="0" presId="urn:microsoft.com/office/officeart/2005/8/layout/hierarchy1"/>
    <dgm:cxn modelId="{9A5195A8-7E8E-4B04-9E2A-D9C27F229DAD}" type="presParOf" srcId="{04A59AFC-CF9C-4F7D-B020-03AD50F2D5F8}" destId="{296013AE-5E54-43A5-A14D-A10086F5796D}" srcOrd="0" destOrd="0" presId="urn:microsoft.com/office/officeart/2005/8/layout/hierarchy1"/>
    <dgm:cxn modelId="{015BAFA5-DE09-4952-B652-85FC981B0E2C}" type="presParOf" srcId="{296013AE-5E54-43A5-A14D-A10086F5796D}" destId="{C74C78DB-D10D-40BA-8679-9638EFA88808}" srcOrd="0" destOrd="0" presId="urn:microsoft.com/office/officeart/2005/8/layout/hierarchy1"/>
    <dgm:cxn modelId="{C5055D82-E78F-438C-A976-6D56AB234BC7}" type="presParOf" srcId="{296013AE-5E54-43A5-A14D-A10086F5796D}" destId="{5BED18D5-6C27-46DD-A09C-D839C9F830C2}" srcOrd="1" destOrd="0" presId="urn:microsoft.com/office/officeart/2005/8/layout/hierarchy1"/>
    <dgm:cxn modelId="{7ECBEE9E-FF69-4979-999F-65D1EC3DF5F1}" type="presParOf" srcId="{04A59AFC-CF9C-4F7D-B020-03AD50F2D5F8}" destId="{5165733E-60F8-41F9-8D3C-4CEBA4AB1E06}" srcOrd="1" destOrd="0" presId="urn:microsoft.com/office/officeart/2005/8/layout/hierarchy1"/>
    <dgm:cxn modelId="{A8880FDF-BF95-4CE8-B2FC-171F4B2CCD99}" type="presParOf" srcId="{DD0BB709-91B1-451C-9294-CA527E266AB5}" destId="{39D2D872-6120-4A9D-814A-3355C1712113}" srcOrd="2" destOrd="0" presId="urn:microsoft.com/office/officeart/2005/8/layout/hierarchy1"/>
    <dgm:cxn modelId="{962436C0-1329-472E-B23A-B0D3D667DAD4}" type="presParOf" srcId="{DD0BB709-91B1-451C-9294-CA527E266AB5}" destId="{C631E9FE-A247-464C-8FC2-44CACBD1DDCB}" srcOrd="3" destOrd="0" presId="urn:microsoft.com/office/officeart/2005/8/layout/hierarchy1"/>
    <dgm:cxn modelId="{F56D79E0-E562-4347-9036-DB8D441EDA5E}" type="presParOf" srcId="{C631E9FE-A247-464C-8FC2-44CACBD1DDCB}" destId="{26165DAB-7B9F-493A-8173-8C69C296B7E8}" srcOrd="0" destOrd="0" presId="urn:microsoft.com/office/officeart/2005/8/layout/hierarchy1"/>
    <dgm:cxn modelId="{86A0706E-B9AD-41BE-99A3-15D085658999}" type="presParOf" srcId="{26165DAB-7B9F-493A-8173-8C69C296B7E8}" destId="{0EC1A281-9893-41B2-8079-19CBB7DBAD3B}" srcOrd="0" destOrd="0" presId="urn:microsoft.com/office/officeart/2005/8/layout/hierarchy1"/>
    <dgm:cxn modelId="{7D383232-9C45-491C-B1AE-EA240F82B1CC}" type="presParOf" srcId="{26165DAB-7B9F-493A-8173-8C69C296B7E8}" destId="{3C0B1607-FCFB-4235-8248-064AABB4E7CA}" srcOrd="1" destOrd="0" presId="urn:microsoft.com/office/officeart/2005/8/layout/hierarchy1"/>
    <dgm:cxn modelId="{71031E41-8643-47F9-AF64-9951572DF79C}" type="presParOf" srcId="{C631E9FE-A247-464C-8FC2-44CACBD1DDCB}" destId="{09F4D3E2-F155-4FFC-8750-48BC11AD076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7D15B3-C4CE-45B7-BB2E-DDE8832EED8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5A86BB-4A50-46B9-93DB-FDD974EE4A5D}">
      <dgm:prSet phldrT="[Текст]"/>
      <dgm:spPr/>
      <dgm:t>
        <a:bodyPr/>
        <a:lstStyle/>
        <a:p>
          <a:r>
            <a:rPr lang="kk-KZ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ҚЫЗЫҚТЫ ХИМИЯ</a:t>
          </a:r>
          <a:endParaRPr lang="ru-RU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761865C-4BE7-4FF8-AAB8-B0B83F8313DC}" type="parTrans" cxnId="{A3B22E3A-F866-4ACD-988A-E70A074CFEF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9686A0F-7263-4ED8-821C-39AB41BBE716}" type="sibTrans" cxnId="{A3B22E3A-F866-4ACD-988A-E70A074CFEF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2379B57-8320-4C02-A955-FCE780C6CD7A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" Электрон" 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сөзі 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грек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тілінен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аударғанда  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«Янтарь »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деген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мағынаны білдіреді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DCC96016-C98A-46C1-BD97-F6D7970C3AFC}" type="parTrans" cxnId="{6370B8A2-3772-422F-8B62-E911BC12E01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1C2452B-9975-4E70-AD94-F16FDFB95341}" type="sibTrans" cxnId="{6370B8A2-3772-422F-8B62-E911BC12E01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A4CC56D-F07A-4B8D-B273-8E09629D6D14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" Протон"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сөзі 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грек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тілінен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аударғанда  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«</a:t>
          </a:r>
          <a:r>
            <a:rPr lang="ru-RU" sz="24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бірінші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»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деген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мағынаны білдіреді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8B3115B5-0CF0-4310-B71D-CE17E429FE40}" type="parTrans" cxnId="{E6B06E78-E799-4722-B4A1-170B5D0645F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8D1E050-B967-4E35-971F-E7BB1143999E}" type="sibTrans" cxnId="{E6B06E78-E799-4722-B4A1-170B5D0645F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C3D575-A835-4601-AE9D-CE1ED4DDD143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" Нейтрон"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сөзі 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грек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тілінен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аударғанда  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«</a:t>
          </a:r>
          <a:r>
            <a:rPr lang="ru-RU" sz="24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ешқайсысы емес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»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деген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мағынаны білдіреді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104C74A-7286-4E9A-9C44-3DB0C7068F8D}" type="parTrans" cxnId="{A3002820-1775-4C33-8996-84ADEB2412F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08EEFFF-923E-4AE4-ABA2-76A866061536}" type="sibTrans" cxnId="{A3002820-1775-4C33-8996-84ADEB2412F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A4B518E-0FEA-4990-938C-3D6A7DAEE951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" –" , " +"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және 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" 0"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белгілері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бөлшектердің жоғарғы жағында тұрады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6CDD29EF-D016-4380-AA8C-77FBF1C0C1AE}" type="parTrans" cxnId="{6B25C8E4-6850-4972-9996-265B29422C4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A625828-9903-4F7B-916B-0A722A4D7172}" type="sibTrans" cxnId="{6B25C8E4-6850-4972-9996-265B29422C4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8D97BCA-A149-48D0-BC59-ABF6DF6B6996}">
      <dgm:prSet phldrT="[Текст]" custT="1"/>
      <dgm:spPr/>
      <dgm:t>
        <a:bodyPr/>
        <a:lstStyle/>
        <a:p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Электронның массасы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өте кішкентай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болғандықтан 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оны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физикада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айтылмайды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1C7DA16E-5875-4E34-A8BA-5A5B382DF685}" type="parTrans" cxnId="{DE3A8D77-5BAC-498A-A10C-93C2FA5A108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C76FBBB-3D92-450E-90E4-73A4AE08FCE1}" type="sibTrans" cxnId="{DE3A8D77-5BAC-498A-A10C-93C2FA5A108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261587C-B994-4511-96D7-B248A5D3DE6A}" type="pres">
      <dgm:prSet presAssocID="{307D15B3-C4CE-45B7-BB2E-DDE8832EED8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7ADB6A-B848-4839-A052-ECF377F1D58A}" type="pres">
      <dgm:prSet presAssocID="{E25A86BB-4A50-46B9-93DB-FDD974EE4A5D}" presName="roof" presStyleLbl="dkBgShp" presStyleIdx="0" presStyleCnt="2"/>
      <dgm:spPr/>
      <dgm:t>
        <a:bodyPr/>
        <a:lstStyle/>
        <a:p>
          <a:endParaRPr lang="ru-RU"/>
        </a:p>
      </dgm:t>
    </dgm:pt>
    <dgm:pt modelId="{D69A0D5F-C9BD-4C5C-9A84-48BFF8410E84}" type="pres">
      <dgm:prSet presAssocID="{E25A86BB-4A50-46B9-93DB-FDD974EE4A5D}" presName="pillars" presStyleCnt="0"/>
      <dgm:spPr/>
    </dgm:pt>
    <dgm:pt modelId="{6076641E-BFCC-48E4-BB77-3BA34371A21F}" type="pres">
      <dgm:prSet presAssocID="{E25A86BB-4A50-46B9-93DB-FDD974EE4A5D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67CE3-0617-45D8-8E3A-873D07DF80DF}" type="pres">
      <dgm:prSet presAssocID="{EA4CC56D-F07A-4B8D-B273-8E09629D6D14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35FAB-3F23-4542-9DCC-03DCFBCB9940}" type="pres">
      <dgm:prSet presAssocID="{FCC3D575-A835-4601-AE9D-CE1ED4DDD143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0B1500-270B-420F-A03C-DA589D6F976E}" type="pres">
      <dgm:prSet presAssocID="{CA4B518E-0FEA-4990-938C-3D6A7DAEE951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CD8387-AFD8-426A-9341-3804D6F6BF2E}" type="pres">
      <dgm:prSet presAssocID="{F8D97BCA-A149-48D0-BC59-ABF6DF6B6996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25BB8E-61CB-4F1D-AD5E-8796AFBF8428}" type="pres">
      <dgm:prSet presAssocID="{E25A86BB-4A50-46B9-93DB-FDD974EE4A5D}" presName="base" presStyleLbl="dkBgShp" presStyleIdx="1" presStyleCnt="2"/>
      <dgm:spPr/>
    </dgm:pt>
  </dgm:ptLst>
  <dgm:cxnLst>
    <dgm:cxn modelId="{E9D5A432-2F2E-492C-83CB-558C372B45DA}" type="presOf" srcId="{E25A86BB-4A50-46B9-93DB-FDD974EE4A5D}" destId="{627ADB6A-B848-4839-A052-ECF377F1D58A}" srcOrd="0" destOrd="0" presId="urn:microsoft.com/office/officeart/2005/8/layout/hList3"/>
    <dgm:cxn modelId="{6370B8A2-3772-422F-8B62-E911BC12E011}" srcId="{E25A86BB-4A50-46B9-93DB-FDD974EE4A5D}" destId="{92379B57-8320-4C02-A955-FCE780C6CD7A}" srcOrd="0" destOrd="0" parTransId="{DCC96016-C98A-46C1-BD97-F6D7970C3AFC}" sibTransId="{B1C2452B-9975-4E70-AD94-F16FDFB95341}"/>
    <dgm:cxn modelId="{68D33F51-6CE4-4531-8380-129C08616B8B}" type="presOf" srcId="{92379B57-8320-4C02-A955-FCE780C6CD7A}" destId="{6076641E-BFCC-48E4-BB77-3BA34371A21F}" srcOrd="0" destOrd="0" presId="urn:microsoft.com/office/officeart/2005/8/layout/hList3"/>
    <dgm:cxn modelId="{E6B06E78-E799-4722-B4A1-170B5D0645F8}" srcId="{E25A86BB-4A50-46B9-93DB-FDD974EE4A5D}" destId="{EA4CC56D-F07A-4B8D-B273-8E09629D6D14}" srcOrd="1" destOrd="0" parTransId="{8B3115B5-0CF0-4310-B71D-CE17E429FE40}" sibTransId="{E8D1E050-B967-4E35-971F-E7BB1143999E}"/>
    <dgm:cxn modelId="{9D7383FD-7C11-4184-84D3-8946CA6BDFDF}" type="presOf" srcId="{FCC3D575-A835-4601-AE9D-CE1ED4DDD143}" destId="{F5135FAB-3F23-4542-9DCC-03DCFBCB9940}" srcOrd="0" destOrd="0" presId="urn:microsoft.com/office/officeart/2005/8/layout/hList3"/>
    <dgm:cxn modelId="{DE3A8D77-5BAC-498A-A10C-93C2FA5A108F}" srcId="{E25A86BB-4A50-46B9-93DB-FDD974EE4A5D}" destId="{F8D97BCA-A149-48D0-BC59-ABF6DF6B6996}" srcOrd="4" destOrd="0" parTransId="{1C7DA16E-5875-4E34-A8BA-5A5B382DF685}" sibTransId="{3C76FBBB-3D92-450E-90E4-73A4AE08FCE1}"/>
    <dgm:cxn modelId="{0E3CD768-B95E-4510-9F92-066AEA5F264D}" type="presOf" srcId="{307D15B3-C4CE-45B7-BB2E-DDE8832EED8C}" destId="{E261587C-B994-4511-96D7-B248A5D3DE6A}" srcOrd="0" destOrd="0" presId="urn:microsoft.com/office/officeart/2005/8/layout/hList3"/>
    <dgm:cxn modelId="{A3B22E3A-F866-4ACD-988A-E70A074CFEFA}" srcId="{307D15B3-C4CE-45B7-BB2E-DDE8832EED8C}" destId="{E25A86BB-4A50-46B9-93DB-FDD974EE4A5D}" srcOrd="0" destOrd="0" parTransId="{3761865C-4BE7-4FF8-AAB8-B0B83F8313DC}" sibTransId="{E9686A0F-7263-4ED8-821C-39AB41BBE716}"/>
    <dgm:cxn modelId="{6B25C8E4-6850-4972-9996-265B29422C47}" srcId="{E25A86BB-4A50-46B9-93DB-FDD974EE4A5D}" destId="{CA4B518E-0FEA-4990-938C-3D6A7DAEE951}" srcOrd="3" destOrd="0" parTransId="{6CDD29EF-D016-4380-AA8C-77FBF1C0C1AE}" sibTransId="{BA625828-9903-4F7B-916B-0A722A4D7172}"/>
    <dgm:cxn modelId="{A3002820-1775-4C33-8996-84ADEB2412FA}" srcId="{E25A86BB-4A50-46B9-93DB-FDD974EE4A5D}" destId="{FCC3D575-A835-4601-AE9D-CE1ED4DDD143}" srcOrd="2" destOrd="0" parTransId="{4104C74A-7286-4E9A-9C44-3DB0C7068F8D}" sibTransId="{A08EEFFF-923E-4AE4-ABA2-76A866061536}"/>
    <dgm:cxn modelId="{7F28DBA0-6C86-4270-9EB8-6F9C80EDCE1C}" type="presOf" srcId="{CA4B518E-0FEA-4990-938C-3D6A7DAEE951}" destId="{9C0B1500-270B-420F-A03C-DA589D6F976E}" srcOrd="0" destOrd="0" presId="urn:microsoft.com/office/officeart/2005/8/layout/hList3"/>
    <dgm:cxn modelId="{DCE0817F-2D9D-4E58-9042-042E883EE902}" type="presOf" srcId="{EA4CC56D-F07A-4B8D-B273-8E09629D6D14}" destId="{61467CE3-0617-45D8-8E3A-873D07DF80DF}" srcOrd="0" destOrd="0" presId="urn:microsoft.com/office/officeart/2005/8/layout/hList3"/>
    <dgm:cxn modelId="{AEE86592-C7D0-4C1A-A3F4-E5B6BD368E5F}" type="presOf" srcId="{F8D97BCA-A149-48D0-BC59-ABF6DF6B6996}" destId="{36CD8387-AFD8-426A-9341-3804D6F6BF2E}" srcOrd="0" destOrd="0" presId="urn:microsoft.com/office/officeart/2005/8/layout/hList3"/>
    <dgm:cxn modelId="{9FCF7741-551E-49DC-8FDA-8B364CDB8DA3}" type="presParOf" srcId="{E261587C-B994-4511-96D7-B248A5D3DE6A}" destId="{627ADB6A-B848-4839-A052-ECF377F1D58A}" srcOrd="0" destOrd="0" presId="urn:microsoft.com/office/officeart/2005/8/layout/hList3"/>
    <dgm:cxn modelId="{842AFE64-D90E-4235-9083-FC33060D361B}" type="presParOf" srcId="{E261587C-B994-4511-96D7-B248A5D3DE6A}" destId="{D69A0D5F-C9BD-4C5C-9A84-48BFF8410E84}" srcOrd="1" destOrd="0" presId="urn:microsoft.com/office/officeart/2005/8/layout/hList3"/>
    <dgm:cxn modelId="{F12BD562-C030-4732-8718-10C8472732AA}" type="presParOf" srcId="{D69A0D5F-C9BD-4C5C-9A84-48BFF8410E84}" destId="{6076641E-BFCC-48E4-BB77-3BA34371A21F}" srcOrd="0" destOrd="0" presId="urn:microsoft.com/office/officeart/2005/8/layout/hList3"/>
    <dgm:cxn modelId="{9747D5E5-FA37-4FF7-969A-BDE9C3EBE6F7}" type="presParOf" srcId="{D69A0D5F-C9BD-4C5C-9A84-48BFF8410E84}" destId="{61467CE3-0617-45D8-8E3A-873D07DF80DF}" srcOrd="1" destOrd="0" presId="urn:microsoft.com/office/officeart/2005/8/layout/hList3"/>
    <dgm:cxn modelId="{36181AA2-8A54-49C4-9F5C-3820173089CB}" type="presParOf" srcId="{D69A0D5F-C9BD-4C5C-9A84-48BFF8410E84}" destId="{F5135FAB-3F23-4542-9DCC-03DCFBCB9940}" srcOrd="2" destOrd="0" presId="urn:microsoft.com/office/officeart/2005/8/layout/hList3"/>
    <dgm:cxn modelId="{02640183-1D77-49B8-9757-0AF883300290}" type="presParOf" srcId="{D69A0D5F-C9BD-4C5C-9A84-48BFF8410E84}" destId="{9C0B1500-270B-420F-A03C-DA589D6F976E}" srcOrd="3" destOrd="0" presId="urn:microsoft.com/office/officeart/2005/8/layout/hList3"/>
    <dgm:cxn modelId="{6D5541D1-1B8C-4843-BF4D-F69912E352CE}" type="presParOf" srcId="{D69A0D5F-C9BD-4C5C-9A84-48BFF8410E84}" destId="{36CD8387-AFD8-426A-9341-3804D6F6BF2E}" srcOrd="4" destOrd="0" presId="urn:microsoft.com/office/officeart/2005/8/layout/hList3"/>
    <dgm:cxn modelId="{7FF0B1A2-60E8-4C50-85F7-6DA65134153A}" type="presParOf" srcId="{E261587C-B994-4511-96D7-B248A5D3DE6A}" destId="{AC25BB8E-61CB-4F1D-AD5E-8796AFBF842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6537C1-1A1B-4DBD-AA1B-E52F1047856E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0E236766-C5CD-4494-AA22-CF8A36DC51EF}">
      <dgm:prSet phldrT="[Текст]"/>
      <dgm:spPr/>
      <dgm:t>
        <a:bodyPr/>
        <a:lstStyle/>
        <a:p>
          <a:pPr algn="ctr"/>
          <a:r>
            <a:rPr lang="kk-KZ" smtClean="0"/>
            <a:t>2</a:t>
          </a:r>
          <a:endParaRPr lang="ru-RU" dirty="0"/>
        </a:p>
      </dgm:t>
    </dgm:pt>
    <dgm:pt modelId="{E607458C-4F97-4253-9FE8-5702E2D69AF1}" type="parTrans" cxnId="{7177C960-3AB9-4C24-971E-FF4D1CB24C3A}">
      <dgm:prSet/>
      <dgm:spPr/>
      <dgm:t>
        <a:bodyPr/>
        <a:lstStyle/>
        <a:p>
          <a:pPr algn="ctr"/>
          <a:endParaRPr lang="ru-RU"/>
        </a:p>
      </dgm:t>
    </dgm:pt>
    <dgm:pt modelId="{8452318F-1B01-4C4E-9D17-7960129D1DB5}" type="sibTrans" cxnId="{7177C960-3AB9-4C24-971E-FF4D1CB24C3A}">
      <dgm:prSet/>
      <dgm:spPr/>
      <dgm:t>
        <a:bodyPr/>
        <a:lstStyle/>
        <a:p>
          <a:pPr algn="ctr"/>
          <a:endParaRPr lang="ru-RU"/>
        </a:p>
      </dgm:t>
    </dgm:pt>
    <dgm:pt modelId="{0C3ED314-CDD8-48F8-B253-BD4DF6D7A219}">
      <dgm:prSet custT="1"/>
      <dgm:spPr/>
      <dgm:t>
        <a:bodyPr/>
        <a:lstStyle/>
        <a:p>
          <a:pPr algn="ctr" rtl="0"/>
          <a:r>
            <a:rPr kumimoji="0" lang="kk-KZ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 Қай элемент атомында </a:t>
          </a:r>
          <a:endParaRPr lang="ru-RU" sz="1800" dirty="0"/>
        </a:p>
      </dgm:t>
    </dgm:pt>
    <dgm:pt modelId="{45256BE8-0275-4F81-B7B4-138337A69F05}" type="parTrans" cxnId="{9405DC0D-C423-4956-9CFD-E708929BF756}">
      <dgm:prSet/>
      <dgm:spPr/>
      <dgm:t>
        <a:bodyPr/>
        <a:lstStyle/>
        <a:p>
          <a:pPr algn="ctr"/>
          <a:endParaRPr lang="ru-RU"/>
        </a:p>
      </dgm:t>
    </dgm:pt>
    <dgm:pt modelId="{B0F8100C-1FF2-4123-B3E8-1181E67CDF67}" type="sibTrans" cxnId="{9405DC0D-C423-4956-9CFD-E708929BF756}">
      <dgm:prSet/>
      <dgm:spPr/>
      <dgm:t>
        <a:bodyPr/>
        <a:lstStyle/>
        <a:p>
          <a:pPr algn="ctr"/>
          <a:endParaRPr lang="ru-RU"/>
        </a:p>
      </dgm:t>
    </dgm:pt>
    <dgm:pt modelId="{AD442934-3734-4D68-8BEC-D291F126CABC}">
      <dgm:prSet custT="1"/>
      <dgm:spPr/>
      <dgm:t>
        <a:bodyPr/>
        <a:lstStyle/>
        <a:p>
          <a:pPr algn="ctr" rtl="0"/>
          <a:r>
            <a:rPr kumimoji="0" lang="kk-KZ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А) 5  протон бар</a:t>
          </a:r>
          <a:endParaRPr kumimoji="0" lang="ru-RU" sz="1800" b="0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DF51DEAB-D204-47F1-93A0-9D3FC9EFF8EC}" type="parTrans" cxnId="{4D2831D8-59AB-4A02-AC4C-722D0F06BA71}">
      <dgm:prSet/>
      <dgm:spPr/>
      <dgm:t>
        <a:bodyPr/>
        <a:lstStyle/>
        <a:p>
          <a:pPr algn="ctr"/>
          <a:endParaRPr lang="ru-RU"/>
        </a:p>
      </dgm:t>
    </dgm:pt>
    <dgm:pt modelId="{9D8C024A-F812-4FC9-B263-86C1E897C2E2}" type="sibTrans" cxnId="{4D2831D8-59AB-4A02-AC4C-722D0F06BA71}">
      <dgm:prSet/>
      <dgm:spPr/>
      <dgm:t>
        <a:bodyPr/>
        <a:lstStyle/>
        <a:p>
          <a:pPr algn="ctr"/>
          <a:endParaRPr lang="ru-RU"/>
        </a:p>
      </dgm:t>
    </dgm:pt>
    <dgm:pt modelId="{895732ED-4AE4-4EA8-93AF-E3C38521920C}">
      <dgm:prSet custT="1"/>
      <dgm:spPr/>
      <dgm:t>
        <a:bodyPr/>
        <a:lstStyle/>
        <a:p>
          <a:pPr algn="ctr" rtl="0"/>
          <a:r>
            <a:rPr kumimoji="0" lang="kk-KZ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Б) 10 электроны бар</a:t>
          </a:r>
        </a:p>
      </dgm:t>
    </dgm:pt>
    <dgm:pt modelId="{36EBC0E3-C844-4C53-8519-D1DC059E8505}" type="parTrans" cxnId="{6BEE6036-D07D-46DD-AEAD-B9D667D3232B}">
      <dgm:prSet/>
      <dgm:spPr/>
      <dgm:t>
        <a:bodyPr/>
        <a:lstStyle/>
        <a:p>
          <a:pPr algn="ctr"/>
          <a:endParaRPr lang="ru-RU"/>
        </a:p>
      </dgm:t>
    </dgm:pt>
    <dgm:pt modelId="{2EEAFB5A-FD7A-4DCB-BBF0-30FF4AA6845D}" type="sibTrans" cxnId="{6BEE6036-D07D-46DD-AEAD-B9D667D3232B}">
      <dgm:prSet/>
      <dgm:spPr/>
      <dgm:t>
        <a:bodyPr/>
        <a:lstStyle/>
        <a:p>
          <a:pPr algn="ctr"/>
          <a:endParaRPr lang="ru-RU"/>
        </a:p>
      </dgm:t>
    </dgm:pt>
    <dgm:pt modelId="{6C356ABD-1483-437F-929C-6E57FF3DB5C5}" type="pres">
      <dgm:prSet presAssocID="{916537C1-1A1B-4DBD-AA1B-E52F1047856E}" presName="diagram" presStyleCnt="0">
        <dgm:presLayoutVars>
          <dgm:dir/>
          <dgm:animLvl val="lvl"/>
          <dgm:resizeHandles val="exact"/>
        </dgm:presLayoutVars>
      </dgm:prSet>
      <dgm:spPr/>
    </dgm:pt>
    <dgm:pt modelId="{A2F45EDB-E712-4A94-96CA-E7DB6A3A1FB5}" type="pres">
      <dgm:prSet presAssocID="{0E236766-C5CD-4494-AA22-CF8A36DC51EF}" presName="compNode" presStyleCnt="0"/>
      <dgm:spPr/>
    </dgm:pt>
    <dgm:pt modelId="{75D50FB9-2489-4080-93A8-500B5B9523C0}" type="pres">
      <dgm:prSet presAssocID="{0E236766-C5CD-4494-AA22-CF8A36DC51EF}" presName="childRect" presStyleLbl="bgAcc1" presStyleIdx="0" presStyleCnt="1" custScaleX="107779" custScaleY="116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44690D-D84C-44C4-B0BE-C70BF7ADDFF3}" type="pres">
      <dgm:prSet presAssocID="{0E236766-C5CD-4494-AA22-CF8A36DC51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E2D708-E267-4103-8B78-C25397F634F0}" type="pres">
      <dgm:prSet presAssocID="{0E236766-C5CD-4494-AA22-CF8A36DC51EF}" presName="parentRect" presStyleLbl="alignNode1" presStyleIdx="0" presStyleCnt="1"/>
      <dgm:spPr/>
      <dgm:t>
        <a:bodyPr/>
        <a:lstStyle/>
        <a:p>
          <a:endParaRPr lang="ru-RU"/>
        </a:p>
      </dgm:t>
    </dgm:pt>
    <dgm:pt modelId="{AF352403-801E-4B27-BDB3-AEF7C0D36965}" type="pres">
      <dgm:prSet presAssocID="{0E236766-C5CD-4494-AA22-CF8A36DC51EF}" presName="adorn" presStyleLbl="fgAccFollowNode1" presStyleIdx="0" presStyleCnt="1"/>
      <dgm:spPr/>
    </dgm:pt>
  </dgm:ptLst>
  <dgm:cxnLst>
    <dgm:cxn modelId="{61F953D6-788A-42EF-AF57-193B024033C9}" type="presOf" srcId="{0E236766-C5CD-4494-AA22-CF8A36DC51EF}" destId="{E244690D-D84C-44C4-B0BE-C70BF7ADDFF3}" srcOrd="0" destOrd="0" presId="urn:microsoft.com/office/officeart/2005/8/layout/bList2#1"/>
    <dgm:cxn modelId="{7BE91A68-4D66-4123-BE98-04B618FAE880}" type="presOf" srcId="{0E236766-C5CD-4494-AA22-CF8A36DC51EF}" destId="{65E2D708-E267-4103-8B78-C25397F634F0}" srcOrd="1" destOrd="0" presId="urn:microsoft.com/office/officeart/2005/8/layout/bList2#1"/>
    <dgm:cxn modelId="{6BEE6036-D07D-46DD-AEAD-B9D667D3232B}" srcId="{0E236766-C5CD-4494-AA22-CF8A36DC51EF}" destId="{895732ED-4AE4-4EA8-93AF-E3C38521920C}" srcOrd="2" destOrd="0" parTransId="{36EBC0E3-C844-4C53-8519-D1DC059E8505}" sibTransId="{2EEAFB5A-FD7A-4DCB-BBF0-30FF4AA6845D}"/>
    <dgm:cxn modelId="{7177C960-3AB9-4C24-971E-FF4D1CB24C3A}" srcId="{916537C1-1A1B-4DBD-AA1B-E52F1047856E}" destId="{0E236766-C5CD-4494-AA22-CF8A36DC51EF}" srcOrd="0" destOrd="0" parTransId="{E607458C-4F97-4253-9FE8-5702E2D69AF1}" sibTransId="{8452318F-1B01-4C4E-9D17-7960129D1DB5}"/>
    <dgm:cxn modelId="{EB38369D-3367-4C14-BB84-F4B34F97A2AE}" type="presOf" srcId="{895732ED-4AE4-4EA8-93AF-E3C38521920C}" destId="{75D50FB9-2489-4080-93A8-500B5B9523C0}" srcOrd="0" destOrd="2" presId="urn:microsoft.com/office/officeart/2005/8/layout/bList2#1"/>
    <dgm:cxn modelId="{50C4112D-F17B-46A9-BA8D-F8F2C74CAC35}" type="presOf" srcId="{0C3ED314-CDD8-48F8-B253-BD4DF6D7A219}" destId="{75D50FB9-2489-4080-93A8-500B5B9523C0}" srcOrd="0" destOrd="0" presId="urn:microsoft.com/office/officeart/2005/8/layout/bList2#1"/>
    <dgm:cxn modelId="{4D2831D8-59AB-4A02-AC4C-722D0F06BA71}" srcId="{0E236766-C5CD-4494-AA22-CF8A36DC51EF}" destId="{AD442934-3734-4D68-8BEC-D291F126CABC}" srcOrd="1" destOrd="0" parTransId="{DF51DEAB-D204-47F1-93A0-9D3FC9EFF8EC}" sibTransId="{9D8C024A-F812-4FC9-B263-86C1E897C2E2}"/>
    <dgm:cxn modelId="{C3255B81-2F62-4672-B27B-AC010D40A565}" type="presOf" srcId="{916537C1-1A1B-4DBD-AA1B-E52F1047856E}" destId="{6C356ABD-1483-437F-929C-6E57FF3DB5C5}" srcOrd="0" destOrd="0" presId="urn:microsoft.com/office/officeart/2005/8/layout/bList2#1"/>
    <dgm:cxn modelId="{9405DC0D-C423-4956-9CFD-E708929BF756}" srcId="{0E236766-C5CD-4494-AA22-CF8A36DC51EF}" destId="{0C3ED314-CDD8-48F8-B253-BD4DF6D7A219}" srcOrd="0" destOrd="0" parTransId="{45256BE8-0275-4F81-B7B4-138337A69F05}" sibTransId="{B0F8100C-1FF2-4123-B3E8-1181E67CDF67}"/>
    <dgm:cxn modelId="{55EEF0E0-087C-40C5-9414-496381EEA173}" type="presOf" srcId="{AD442934-3734-4D68-8BEC-D291F126CABC}" destId="{75D50FB9-2489-4080-93A8-500B5B9523C0}" srcOrd="0" destOrd="1" presId="urn:microsoft.com/office/officeart/2005/8/layout/bList2#1"/>
    <dgm:cxn modelId="{64F5F855-D595-49ED-9AB8-CE766C5F2713}" type="presParOf" srcId="{6C356ABD-1483-437F-929C-6E57FF3DB5C5}" destId="{A2F45EDB-E712-4A94-96CA-E7DB6A3A1FB5}" srcOrd="0" destOrd="0" presId="urn:microsoft.com/office/officeart/2005/8/layout/bList2#1"/>
    <dgm:cxn modelId="{AB3915BF-C66B-42E8-AB11-1E34B03A5F1A}" type="presParOf" srcId="{A2F45EDB-E712-4A94-96CA-E7DB6A3A1FB5}" destId="{75D50FB9-2489-4080-93A8-500B5B9523C0}" srcOrd="0" destOrd="0" presId="urn:microsoft.com/office/officeart/2005/8/layout/bList2#1"/>
    <dgm:cxn modelId="{F8A77EF9-989B-4594-8B48-4E6CEBEC1731}" type="presParOf" srcId="{A2F45EDB-E712-4A94-96CA-E7DB6A3A1FB5}" destId="{E244690D-D84C-44C4-B0BE-C70BF7ADDFF3}" srcOrd="1" destOrd="0" presId="urn:microsoft.com/office/officeart/2005/8/layout/bList2#1"/>
    <dgm:cxn modelId="{539D8D32-3C41-49EE-B290-842186EA3A8E}" type="presParOf" srcId="{A2F45EDB-E712-4A94-96CA-E7DB6A3A1FB5}" destId="{65E2D708-E267-4103-8B78-C25397F634F0}" srcOrd="2" destOrd="0" presId="urn:microsoft.com/office/officeart/2005/8/layout/bList2#1"/>
    <dgm:cxn modelId="{3710D43C-3AF4-4C66-8842-5BBFB91A01BB}" type="presParOf" srcId="{A2F45EDB-E712-4A94-96CA-E7DB6A3A1FB5}" destId="{AF352403-801E-4B27-BDB3-AEF7C0D36965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6A9C94-BE14-44D9-8DF7-C2712CE9230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24A6F5-588C-4430-BEEF-20E7BD21E2BE}">
      <dgm:prSet phldrT="[Текст]"/>
      <dgm:spPr/>
      <dgm:t>
        <a:bodyPr/>
        <a:lstStyle/>
        <a:p>
          <a:pPr algn="ctr"/>
          <a:r>
            <a:rPr lang="kk-KZ" dirty="0" smtClean="0"/>
            <a:t>САБАҚТЫ БЕКІТУ</a:t>
          </a:r>
          <a:endParaRPr lang="ru-RU" dirty="0"/>
        </a:p>
      </dgm:t>
    </dgm:pt>
    <dgm:pt modelId="{770990B5-BAB4-4D49-9409-0807D0C7FE00}" type="parTrans" cxnId="{7A9D80F7-D458-4D4B-96D4-AD3FF633BDC2}">
      <dgm:prSet/>
      <dgm:spPr/>
      <dgm:t>
        <a:bodyPr/>
        <a:lstStyle/>
        <a:p>
          <a:pPr algn="ctr"/>
          <a:endParaRPr lang="ru-RU"/>
        </a:p>
      </dgm:t>
    </dgm:pt>
    <dgm:pt modelId="{67308A65-4F0C-4E79-84E8-A1C209DFEB81}" type="sibTrans" cxnId="{7A9D80F7-D458-4D4B-96D4-AD3FF633BDC2}">
      <dgm:prSet/>
      <dgm:spPr/>
      <dgm:t>
        <a:bodyPr/>
        <a:lstStyle/>
        <a:p>
          <a:pPr algn="ctr"/>
          <a:endParaRPr lang="ru-RU"/>
        </a:p>
      </dgm:t>
    </dgm:pt>
    <dgm:pt modelId="{DB98A865-8256-4A26-A5F8-F3FB26850F19}" type="pres">
      <dgm:prSet presAssocID="{4D6A9C94-BE14-44D9-8DF7-C2712CE923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E87DFE-7EAF-42DA-B868-4322FAEE317F}" type="pres">
      <dgm:prSet presAssocID="{9624A6F5-588C-4430-BEEF-20E7BD21E2BE}" presName="parentText" presStyleLbl="node1" presStyleIdx="0" presStyleCnt="1" custScaleY="27628" custLinFactY="-81045" custLinFactNeighborX="585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DA4213-A961-47C6-AB67-C67413DE8794}" type="presOf" srcId="{4D6A9C94-BE14-44D9-8DF7-C2712CE92304}" destId="{DB98A865-8256-4A26-A5F8-F3FB26850F19}" srcOrd="0" destOrd="0" presId="urn:microsoft.com/office/officeart/2005/8/layout/vList2"/>
    <dgm:cxn modelId="{B132A9B6-4F94-4886-878B-BA475E3B5320}" type="presOf" srcId="{9624A6F5-588C-4430-BEEF-20E7BD21E2BE}" destId="{EDE87DFE-7EAF-42DA-B868-4322FAEE317F}" srcOrd="0" destOrd="0" presId="urn:microsoft.com/office/officeart/2005/8/layout/vList2"/>
    <dgm:cxn modelId="{7A9D80F7-D458-4D4B-96D4-AD3FF633BDC2}" srcId="{4D6A9C94-BE14-44D9-8DF7-C2712CE92304}" destId="{9624A6F5-588C-4430-BEEF-20E7BD21E2BE}" srcOrd="0" destOrd="0" parTransId="{770990B5-BAB4-4D49-9409-0807D0C7FE00}" sibTransId="{67308A65-4F0C-4E79-84E8-A1C209DFEB81}"/>
    <dgm:cxn modelId="{E0C42CF0-47E3-4783-8649-1AE02474E2A7}" type="presParOf" srcId="{DB98A865-8256-4A26-A5F8-F3FB26850F19}" destId="{EDE87DFE-7EAF-42DA-B868-4322FAEE317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759F58-FE81-47DB-8B61-3FE5D77152BF}" type="doc">
      <dgm:prSet loTypeId="urn:microsoft.com/office/officeart/2005/8/layout/default#2" loCatId="list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8A8C6FF4-CF11-4849-9C1B-BCD853A39C2D}">
      <dgm:prSet phldrT="[Текст]" custT="1"/>
      <dgm:spPr/>
      <dgm:t>
        <a:bodyPr/>
        <a:lstStyle/>
        <a:p>
          <a:r>
            <a:rPr lang="kk-KZ" sz="54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НАЗАРЛАРЫҢЫЗҒА РАХМЕТ</a:t>
          </a:r>
          <a:endParaRPr lang="ru-RU" sz="5400" b="1" dirty="0">
            <a:solidFill>
              <a:srgbClr val="00B0F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02F11E-9CC0-4F96-938E-DE7BFE1A90B8}" type="parTrans" cxnId="{FBD5C4A4-00AB-429B-9938-DADF230B5444}">
      <dgm:prSet/>
      <dgm:spPr/>
      <dgm:t>
        <a:bodyPr/>
        <a:lstStyle/>
        <a:p>
          <a:endParaRPr lang="ru-RU"/>
        </a:p>
      </dgm:t>
    </dgm:pt>
    <dgm:pt modelId="{DC3FB7A0-8C0C-4DF7-964E-D43E87C28EF4}" type="sibTrans" cxnId="{FBD5C4A4-00AB-429B-9938-DADF230B5444}">
      <dgm:prSet/>
      <dgm:spPr/>
      <dgm:t>
        <a:bodyPr/>
        <a:lstStyle/>
        <a:p>
          <a:endParaRPr lang="ru-RU"/>
        </a:p>
      </dgm:t>
    </dgm:pt>
    <dgm:pt modelId="{1DD54184-0B9B-4E81-8F1F-037465762D22}" type="pres">
      <dgm:prSet presAssocID="{BE759F58-FE81-47DB-8B61-3FE5D77152B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573CB0-93A9-4587-8A65-3B737C28CE10}" type="pres">
      <dgm:prSet presAssocID="{8A8C6FF4-CF11-4849-9C1B-BCD853A39C2D}" presName="node" presStyleLbl="node1" presStyleIdx="0" presStyleCnt="1" custScaleX="192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15380F-6D97-4C0C-96D3-0B731717E6D3}" type="presOf" srcId="{BE759F58-FE81-47DB-8B61-3FE5D77152BF}" destId="{1DD54184-0B9B-4E81-8F1F-037465762D22}" srcOrd="0" destOrd="0" presId="urn:microsoft.com/office/officeart/2005/8/layout/default#2"/>
    <dgm:cxn modelId="{48683D08-947F-40D1-A7B6-6885BBF7DDBA}" type="presOf" srcId="{8A8C6FF4-CF11-4849-9C1B-BCD853A39C2D}" destId="{15573CB0-93A9-4587-8A65-3B737C28CE10}" srcOrd="0" destOrd="0" presId="urn:microsoft.com/office/officeart/2005/8/layout/default#2"/>
    <dgm:cxn modelId="{FBD5C4A4-00AB-429B-9938-DADF230B5444}" srcId="{BE759F58-FE81-47DB-8B61-3FE5D77152BF}" destId="{8A8C6FF4-CF11-4849-9C1B-BCD853A39C2D}" srcOrd="0" destOrd="0" parTransId="{3302F11E-9CC0-4F96-938E-DE7BFE1A90B8}" sibTransId="{DC3FB7A0-8C0C-4DF7-964E-D43E87C28EF4}"/>
    <dgm:cxn modelId="{90819318-D6A1-4B3C-86EA-4EA3FF0F7E42}" type="presParOf" srcId="{1DD54184-0B9B-4E81-8F1F-037465762D22}" destId="{15573CB0-93A9-4587-8A65-3B737C28CE10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2D872-6120-4A9D-814A-3355C1712113}">
      <dsp:nvSpPr>
        <dsp:cNvPr id="0" name=""/>
        <dsp:cNvSpPr/>
      </dsp:nvSpPr>
      <dsp:spPr>
        <a:xfrm>
          <a:off x="4757629" y="1470567"/>
          <a:ext cx="1414127" cy="672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627"/>
              </a:lnTo>
              <a:lnTo>
                <a:pt x="1414127" y="458627"/>
              </a:lnTo>
              <a:lnTo>
                <a:pt x="1414127" y="67299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90C54-033D-4454-AD08-63EF55A2851D}">
      <dsp:nvSpPr>
        <dsp:cNvPr id="0" name=""/>
        <dsp:cNvSpPr/>
      </dsp:nvSpPr>
      <dsp:spPr>
        <a:xfrm>
          <a:off x="3343502" y="3612970"/>
          <a:ext cx="1414127" cy="672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627"/>
              </a:lnTo>
              <a:lnTo>
                <a:pt x="1414127" y="458627"/>
              </a:lnTo>
              <a:lnTo>
                <a:pt x="1414127" y="67299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C66723-5E4B-43E2-B5A2-011E8BB7CD77}">
      <dsp:nvSpPr>
        <dsp:cNvPr id="0" name=""/>
        <dsp:cNvSpPr/>
      </dsp:nvSpPr>
      <dsp:spPr>
        <a:xfrm>
          <a:off x="1929375" y="3612970"/>
          <a:ext cx="1414127" cy="672995"/>
        </a:xfrm>
        <a:custGeom>
          <a:avLst/>
          <a:gdLst/>
          <a:ahLst/>
          <a:cxnLst/>
          <a:rect l="0" t="0" r="0" b="0"/>
          <a:pathLst>
            <a:path>
              <a:moveTo>
                <a:pt x="1414127" y="0"/>
              </a:moveTo>
              <a:lnTo>
                <a:pt x="1414127" y="458627"/>
              </a:lnTo>
              <a:lnTo>
                <a:pt x="0" y="458627"/>
              </a:lnTo>
              <a:lnTo>
                <a:pt x="0" y="67299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2A10F-9A23-44DC-9D82-DFFA54296594}">
      <dsp:nvSpPr>
        <dsp:cNvPr id="0" name=""/>
        <dsp:cNvSpPr/>
      </dsp:nvSpPr>
      <dsp:spPr>
        <a:xfrm>
          <a:off x="3343502" y="1470567"/>
          <a:ext cx="1414127" cy="672995"/>
        </a:xfrm>
        <a:custGeom>
          <a:avLst/>
          <a:gdLst/>
          <a:ahLst/>
          <a:cxnLst/>
          <a:rect l="0" t="0" r="0" b="0"/>
          <a:pathLst>
            <a:path>
              <a:moveTo>
                <a:pt x="1414127" y="0"/>
              </a:moveTo>
              <a:lnTo>
                <a:pt x="1414127" y="458627"/>
              </a:lnTo>
              <a:lnTo>
                <a:pt x="0" y="458627"/>
              </a:lnTo>
              <a:lnTo>
                <a:pt x="0" y="67299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8D4686-E786-41A8-83C6-82C3892CF563}">
      <dsp:nvSpPr>
        <dsp:cNvPr id="0" name=""/>
        <dsp:cNvSpPr/>
      </dsp:nvSpPr>
      <dsp:spPr>
        <a:xfrm>
          <a:off x="3600616" y="1161"/>
          <a:ext cx="2314026" cy="14694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B43F2E-4774-4A68-840F-16B286DC8827}">
      <dsp:nvSpPr>
        <dsp:cNvPr id="0" name=""/>
        <dsp:cNvSpPr/>
      </dsp:nvSpPr>
      <dsp:spPr>
        <a:xfrm>
          <a:off x="3857730" y="245419"/>
          <a:ext cx="2314026" cy="1469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700" kern="1200" dirty="0" smtClean="0">
              <a:latin typeface="Times New Roman" pitchFamily="18" charset="0"/>
              <a:cs typeface="Times New Roman" pitchFamily="18" charset="0"/>
            </a:rPr>
            <a:t>Атом</a:t>
          </a:r>
          <a:endParaRPr lang="ru-RU" sz="3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00767" y="288456"/>
        <a:ext cx="2227952" cy="1383332"/>
      </dsp:txXfrm>
    </dsp:sp>
    <dsp:sp modelId="{C34C2B66-BF47-47B3-872C-0CDB06DC9550}">
      <dsp:nvSpPr>
        <dsp:cNvPr id="0" name=""/>
        <dsp:cNvSpPr/>
      </dsp:nvSpPr>
      <dsp:spPr>
        <a:xfrm>
          <a:off x="2186489" y="2143563"/>
          <a:ext cx="2314026" cy="14694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9DBD30-6539-437E-AD3C-BDFF59A9A78B}">
      <dsp:nvSpPr>
        <dsp:cNvPr id="0" name=""/>
        <dsp:cNvSpPr/>
      </dsp:nvSpPr>
      <dsp:spPr>
        <a:xfrm>
          <a:off x="2443603" y="2387821"/>
          <a:ext cx="2314026" cy="1469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700" kern="1200" dirty="0" smtClean="0">
              <a:latin typeface="Times New Roman" pitchFamily="18" charset="0"/>
              <a:cs typeface="Times New Roman" pitchFamily="18" charset="0"/>
            </a:rPr>
            <a:t>Ядро </a:t>
          </a:r>
          <a:endParaRPr lang="ru-RU" sz="3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86640" y="2430858"/>
        <a:ext cx="2227952" cy="1383332"/>
      </dsp:txXfrm>
    </dsp:sp>
    <dsp:sp modelId="{37610659-AAA8-498D-8ECD-47D835C94991}">
      <dsp:nvSpPr>
        <dsp:cNvPr id="0" name=""/>
        <dsp:cNvSpPr/>
      </dsp:nvSpPr>
      <dsp:spPr>
        <a:xfrm>
          <a:off x="772362" y="4285966"/>
          <a:ext cx="2314026" cy="14694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53DF55-0A5F-422E-AC14-DDC6AA8DD363}">
      <dsp:nvSpPr>
        <dsp:cNvPr id="0" name=""/>
        <dsp:cNvSpPr/>
      </dsp:nvSpPr>
      <dsp:spPr>
        <a:xfrm>
          <a:off x="1029476" y="4530224"/>
          <a:ext cx="2314026" cy="1469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700" kern="1200" dirty="0" smtClean="0">
              <a:latin typeface="Times New Roman" pitchFamily="18" charset="0"/>
              <a:cs typeface="Times New Roman" pitchFamily="18" charset="0"/>
            </a:rPr>
            <a:t>Протон</a:t>
          </a:r>
          <a:endParaRPr lang="ru-RU" sz="3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72513" y="4573261"/>
        <a:ext cx="2227952" cy="1383332"/>
      </dsp:txXfrm>
    </dsp:sp>
    <dsp:sp modelId="{C74C78DB-D10D-40BA-8679-9638EFA88808}">
      <dsp:nvSpPr>
        <dsp:cNvPr id="0" name=""/>
        <dsp:cNvSpPr/>
      </dsp:nvSpPr>
      <dsp:spPr>
        <a:xfrm>
          <a:off x="3600616" y="4285966"/>
          <a:ext cx="2314026" cy="14694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ED18D5-6C27-46DD-A09C-D839C9F830C2}">
      <dsp:nvSpPr>
        <dsp:cNvPr id="0" name=""/>
        <dsp:cNvSpPr/>
      </dsp:nvSpPr>
      <dsp:spPr>
        <a:xfrm>
          <a:off x="3857730" y="4530224"/>
          <a:ext cx="2314026" cy="1469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700" kern="1200" dirty="0" smtClean="0">
              <a:latin typeface="Times New Roman" pitchFamily="18" charset="0"/>
              <a:cs typeface="Times New Roman" pitchFamily="18" charset="0"/>
            </a:rPr>
            <a:t>Нейтрон </a:t>
          </a:r>
          <a:endParaRPr lang="ru-RU" sz="3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00767" y="4573261"/>
        <a:ext cx="2227952" cy="1383332"/>
      </dsp:txXfrm>
    </dsp:sp>
    <dsp:sp modelId="{0EC1A281-9893-41B2-8079-19CBB7DBAD3B}">
      <dsp:nvSpPr>
        <dsp:cNvPr id="0" name=""/>
        <dsp:cNvSpPr/>
      </dsp:nvSpPr>
      <dsp:spPr>
        <a:xfrm>
          <a:off x="5014743" y="2143563"/>
          <a:ext cx="2314026" cy="14694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0B1607-FCFB-4235-8248-064AABB4E7CA}">
      <dsp:nvSpPr>
        <dsp:cNvPr id="0" name=""/>
        <dsp:cNvSpPr/>
      </dsp:nvSpPr>
      <dsp:spPr>
        <a:xfrm>
          <a:off x="5271857" y="2387821"/>
          <a:ext cx="2314026" cy="1469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700" kern="1200" dirty="0" smtClean="0">
              <a:latin typeface="Times New Roman" pitchFamily="18" charset="0"/>
              <a:cs typeface="Times New Roman" pitchFamily="18" charset="0"/>
            </a:rPr>
            <a:t>Электрон</a:t>
          </a:r>
          <a:endParaRPr lang="ru-RU" sz="3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14894" y="2430858"/>
        <a:ext cx="2227952" cy="13833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7ADB6A-B848-4839-A052-ECF377F1D58A}">
      <dsp:nvSpPr>
        <dsp:cNvPr id="0" name=""/>
        <dsp:cNvSpPr/>
      </dsp:nvSpPr>
      <dsp:spPr>
        <a:xfrm>
          <a:off x="0" y="0"/>
          <a:ext cx="9144000" cy="20574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65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ҚЫЗЫҚТЫ ХИМИЯ</a:t>
          </a:r>
          <a:endParaRPr lang="ru-RU" sz="6500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9144000" cy="2057400"/>
      </dsp:txXfrm>
    </dsp:sp>
    <dsp:sp modelId="{6076641E-BFCC-48E4-BB77-3BA34371A21F}">
      <dsp:nvSpPr>
        <dsp:cNvPr id="0" name=""/>
        <dsp:cNvSpPr/>
      </dsp:nvSpPr>
      <dsp:spPr>
        <a:xfrm>
          <a:off x="1116" y="2057400"/>
          <a:ext cx="182835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" Электрон" 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сөзі 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грек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тілінен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аударғанда  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«Янтарь »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деген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мағынаны білдіреді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16" y="2057400"/>
        <a:ext cx="1828353" cy="4320540"/>
      </dsp:txXfrm>
    </dsp:sp>
    <dsp:sp modelId="{61467CE3-0617-45D8-8E3A-873D07DF80DF}">
      <dsp:nvSpPr>
        <dsp:cNvPr id="0" name=""/>
        <dsp:cNvSpPr/>
      </dsp:nvSpPr>
      <dsp:spPr>
        <a:xfrm>
          <a:off x="1829469" y="2057400"/>
          <a:ext cx="182835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" Протон"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сөзі 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грек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тілінен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аударғанда  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«</a:t>
          </a:r>
          <a:r>
            <a:rPr lang="ru-RU" sz="24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бірінші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»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деген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мағынаны білдіреді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29469" y="2057400"/>
        <a:ext cx="1828353" cy="4320540"/>
      </dsp:txXfrm>
    </dsp:sp>
    <dsp:sp modelId="{F5135FAB-3F23-4542-9DCC-03DCFBCB9940}">
      <dsp:nvSpPr>
        <dsp:cNvPr id="0" name=""/>
        <dsp:cNvSpPr/>
      </dsp:nvSpPr>
      <dsp:spPr>
        <a:xfrm>
          <a:off x="3657823" y="2057400"/>
          <a:ext cx="182835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" Нейтрон"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сөзі 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грек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тілінен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аударғанда  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«</a:t>
          </a:r>
          <a:r>
            <a:rPr lang="ru-RU" sz="24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ешқайсысы емес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»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деген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мағынаны білдіреді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57823" y="2057400"/>
        <a:ext cx="1828353" cy="4320540"/>
      </dsp:txXfrm>
    </dsp:sp>
    <dsp:sp modelId="{9C0B1500-270B-420F-A03C-DA589D6F976E}">
      <dsp:nvSpPr>
        <dsp:cNvPr id="0" name=""/>
        <dsp:cNvSpPr/>
      </dsp:nvSpPr>
      <dsp:spPr>
        <a:xfrm>
          <a:off x="5486176" y="2057400"/>
          <a:ext cx="182835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" –" , " +"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және 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" 0"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белгілері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бөлшектердің жоғарғы жағында тұрады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86176" y="2057400"/>
        <a:ext cx="1828353" cy="4320540"/>
      </dsp:txXfrm>
    </dsp:sp>
    <dsp:sp modelId="{36CD8387-AFD8-426A-9341-3804D6F6BF2E}">
      <dsp:nvSpPr>
        <dsp:cNvPr id="0" name=""/>
        <dsp:cNvSpPr/>
      </dsp:nvSpPr>
      <dsp:spPr>
        <a:xfrm>
          <a:off x="7314530" y="2057400"/>
          <a:ext cx="182835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Электронның массасы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өте кішкентай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болғандықтан 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оны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физикада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айтылмайды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314530" y="2057400"/>
        <a:ext cx="1828353" cy="4320540"/>
      </dsp:txXfrm>
    </dsp:sp>
    <dsp:sp modelId="{AC25BB8E-61CB-4F1D-AD5E-8796AFBF8428}">
      <dsp:nvSpPr>
        <dsp:cNvPr id="0" name=""/>
        <dsp:cNvSpPr/>
      </dsp:nvSpPr>
      <dsp:spPr>
        <a:xfrm>
          <a:off x="0" y="6377940"/>
          <a:ext cx="9144000" cy="48006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D50FB9-2489-4080-93A8-500B5B9523C0}">
      <dsp:nvSpPr>
        <dsp:cNvPr id="0" name=""/>
        <dsp:cNvSpPr/>
      </dsp:nvSpPr>
      <dsp:spPr>
        <a:xfrm>
          <a:off x="2893375" y="3173"/>
          <a:ext cx="2471473" cy="199279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ctr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kk-KZ" sz="18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 Қай элемент атомында </a:t>
          </a:r>
          <a:endParaRPr lang="ru-RU" sz="1800" kern="1200" dirty="0"/>
        </a:p>
        <a:p>
          <a:pPr marL="171450" lvl="1" indent="-171450" algn="ctr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kk-KZ" sz="18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А) 5  протон бар</a:t>
          </a:r>
          <a:endParaRPr kumimoji="0" lang="ru-RU" sz="1800" b="0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Arial" pitchFamily="34" charset="0"/>
            <a:cs typeface="Arial" pitchFamily="34" charset="0"/>
          </a:endParaRPr>
        </a:p>
        <a:p>
          <a:pPr marL="171450" lvl="1" indent="-171450" algn="ctr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kk-KZ" sz="18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Б) 10 электроны бар</a:t>
          </a:r>
        </a:p>
      </dsp:txBody>
      <dsp:txXfrm>
        <a:off x="2940069" y="49867"/>
        <a:ext cx="2378085" cy="1946103"/>
      </dsp:txXfrm>
    </dsp:sp>
    <dsp:sp modelId="{65E2D708-E267-4103-8B78-C25397F634F0}">
      <dsp:nvSpPr>
        <dsp:cNvPr id="0" name=""/>
        <dsp:cNvSpPr/>
      </dsp:nvSpPr>
      <dsp:spPr>
        <a:xfrm>
          <a:off x="2982565" y="1855444"/>
          <a:ext cx="2293093" cy="736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0" rIns="66040" bIns="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5200" kern="1200" smtClean="0"/>
            <a:t>2</a:t>
          </a:r>
          <a:endParaRPr lang="ru-RU" sz="5200" kern="1200" dirty="0"/>
        </a:p>
      </dsp:txBody>
      <dsp:txXfrm>
        <a:off x="2982565" y="1855444"/>
        <a:ext cx="1614854" cy="736050"/>
      </dsp:txXfrm>
    </dsp:sp>
    <dsp:sp modelId="{AF352403-801E-4B27-BDB3-AEF7C0D36965}">
      <dsp:nvSpPr>
        <dsp:cNvPr id="0" name=""/>
        <dsp:cNvSpPr/>
      </dsp:nvSpPr>
      <dsp:spPr>
        <a:xfrm>
          <a:off x="4662287" y="1972359"/>
          <a:ext cx="802582" cy="802582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E87DFE-7EAF-42DA-B868-4322FAEE317F}">
      <dsp:nvSpPr>
        <dsp:cNvPr id="0" name=""/>
        <dsp:cNvSpPr/>
      </dsp:nvSpPr>
      <dsp:spPr>
        <a:xfrm>
          <a:off x="0" y="0"/>
          <a:ext cx="6096000" cy="7033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900" kern="1200" dirty="0" smtClean="0"/>
            <a:t>САБАҚТЫ БЕКІТУ</a:t>
          </a:r>
          <a:endParaRPr lang="ru-RU" sz="2900" kern="1200" dirty="0"/>
        </a:p>
      </dsp:txBody>
      <dsp:txXfrm>
        <a:off x="34336" y="34336"/>
        <a:ext cx="6027328" cy="6347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573CB0-93A9-4587-8A65-3B737C28CE10}">
      <dsp:nvSpPr>
        <dsp:cNvPr id="0" name=""/>
        <dsp:cNvSpPr/>
      </dsp:nvSpPr>
      <dsp:spPr>
        <a:xfrm>
          <a:off x="1" y="1572538"/>
          <a:ext cx="9143996" cy="285571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5400" b="1" kern="12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НАЗАРЛАРЫҢЫЗҒА РАХМЕТ</a:t>
          </a:r>
          <a:endParaRPr lang="ru-RU" sz="5400" b="1" kern="1200" dirty="0">
            <a:solidFill>
              <a:srgbClr val="00B0F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" y="1572538"/>
        <a:ext cx="9143996" cy="2855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4A6F-9458-4496-92AA-672E2C922518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D6B9-365D-4F8B-9F76-606EEA6EA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4A6F-9458-4496-92AA-672E2C922518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D6B9-365D-4F8B-9F76-606EEA6EA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4A6F-9458-4496-92AA-672E2C922518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D6B9-365D-4F8B-9F76-606EEA6EA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4A6F-9458-4496-92AA-672E2C922518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D6B9-365D-4F8B-9F76-606EEA6EA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4A6F-9458-4496-92AA-672E2C922518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D6B9-365D-4F8B-9F76-606EEA6EA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4A6F-9458-4496-92AA-672E2C922518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D6B9-365D-4F8B-9F76-606EEA6EA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4A6F-9458-4496-92AA-672E2C922518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D6B9-365D-4F8B-9F76-606EEA6EA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4A6F-9458-4496-92AA-672E2C922518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D6B9-365D-4F8B-9F76-606EEA6EA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4A6F-9458-4496-92AA-672E2C922518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D6B9-365D-4F8B-9F76-606EEA6EA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4A6F-9458-4496-92AA-672E2C922518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D6B9-365D-4F8B-9F76-606EEA6EA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4A6F-9458-4496-92AA-672E2C922518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D6B9-365D-4F8B-9F76-606EEA6EA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F4A6F-9458-4496-92AA-672E2C922518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7D6B9-365D-4F8B-9F76-606EEA6EA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fantik47.rusedu.net/gallery/3117/fon_himi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43042" y="1857364"/>
            <a:ext cx="5857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dirty="0">
              <a:ln>
                <a:solidFill>
                  <a:schemeClr val="accent1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ln>
                  <a:solidFill>
                    <a:schemeClr val="accent1"/>
                  </a:solidFill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“АТОМНЫҢ </a:t>
            </a:r>
            <a:r>
              <a:rPr lang="kk-KZ" b="1" dirty="0" smtClean="0">
                <a:ln>
                  <a:solidFill>
                    <a:schemeClr val="accent1"/>
                  </a:solidFill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ҚҰРЫЛЫСЫНЫҢ ЗАМАНАУИ ТЕОРИЯСЫ”АТОМДАҒЫ ЭЛЕКТРОНДАРДЫҢ ҚОЗҒАЛЫСЫ ЖӘНЕ КҮЙІ</a:t>
            </a:r>
            <a:endParaRPr lang="kk-KZ" b="1" dirty="0" smtClean="0">
              <a:ln>
                <a:solidFill>
                  <a:schemeClr val="accent1"/>
                </a:solidFill>
              </a:ln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dirty="0" smtClean="0">
              <a:ln>
                <a:solidFill>
                  <a:schemeClr val="accent1"/>
                </a:solidFill>
              </a:ln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>
            <a:normAutofit/>
          </a:bodyPr>
          <a:lstStyle/>
          <a:p>
            <a:r>
              <a:rPr lang="kk-KZ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Химиялық элемент </a:t>
            </a:r>
            <a:r>
              <a:rPr lang="kk-KZ" sz="5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br>
              <a:rPr lang="kk-KZ" sz="5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5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ядро зарядтары бірдей атомдардың белгілі бір түрі</a:t>
            </a:r>
            <a:r>
              <a:rPr lang="kk-KZ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71604" y="1285860"/>
          <a:ext cx="4726305" cy="2208276"/>
        </p:xfrm>
        <a:graphic>
          <a:graphicData uri="http://schemas.openxmlformats.org/drawingml/2006/table">
            <a:tbl>
              <a:tblPr/>
              <a:tblGrid>
                <a:gridCol w="1082675"/>
                <a:gridCol w="1001395"/>
                <a:gridCol w="1082675"/>
                <a:gridCol w="779780"/>
                <a:gridCol w="779780"/>
              </a:tblGrid>
              <a:tr h="0">
                <a:tc row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Атомдар түрі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Ядро зарядының мәндері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Ядроны құраушылар саны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Протон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Нейтрон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электрон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30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4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300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4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3000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aseline="-250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4" fontAlgn="base">
              <a:spcBef>
                <a:spcPct val="0"/>
              </a:spcBef>
              <a:spcAft>
                <a:spcPct val="0"/>
              </a:spcAft>
            </a:pPr>
            <a:r>
              <a:rPr lang="kk-KZ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</a:t>
            </a:r>
          </a:p>
          <a:p>
            <a:pPr lvl="4" fontAlgn="base">
              <a:spcBef>
                <a:spcPct val="0"/>
              </a:spcBef>
              <a:spcAft>
                <a:spcPct val="0"/>
              </a:spcAft>
            </a:pPr>
            <a:r>
              <a:rPr lang="kk-KZ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lang="kk-KZ" sz="2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4" fontAlgn="base">
              <a:spcBef>
                <a:spcPct val="0"/>
              </a:spcBef>
              <a:spcAft>
                <a:spcPct val="0"/>
              </a:spcAft>
            </a:pPr>
            <a:endParaRPr kumimoji="0" lang="kk-KZ" sz="2000" b="0" i="0" u="none" strike="noStrike" cap="none" normalizeH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171700" lvl="4" indent="-342900" fontAlgn="base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Кестені толтырыңдар</a:t>
            </a:r>
            <a:endParaRPr lang="kk-KZ" sz="2000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057400" lvl="4" indent="-228600" fontAlgn="base">
              <a:spcBef>
                <a:spcPct val="0"/>
              </a:spcBef>
              <a:spcAft>
                <a:spcPct val="0"/>
              </a:spcAft>
            </a:pPr>
            <a:endParaRPr lang="kk-KZ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057400" lvl="4" indent="-228600" fontAlgn="base">
              <a:spcBef>
                <a:spcPct val="0"/>
              </a:spcBef>
              <a:spcAft>
                <a:spcPct val="0"/>
              </a:spcAft>
              <a:buAutoNum type="arabicParenR"/>
            </a:pP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057400" lvl="4" indent="-228600" fontAlgn="base">
              <a:spcBef>
                <a:spcPct val="0"/>
              </a:spcBef>
              <a:spcAft>
                <a:spcPct val="0"/>
              </a:spcAft>
            </a:pPr>
            <a:endParaRPr lang="kk-KZ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057400" lvl="4" indent="-228600" fontAlgn="base">
              <a:spcBef>
                <a:spcPct val="0"/>
              </a:spcBef>
              <a:spcAft>
                <a:spcPct val="0"/>
              </a:spcAft>
              <a:buAutoNum type="arabicParenR"/>
            </a:pP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057400" lvl="4" indent="-228600" fontAlgn="base">
              <a:spcBef>
                <a:spcPct val="0"/>
              </a:spcBef>
              <a:spcAft>
                <a:spcPct val="0"/>
              </a:spcAft>
              <a:buAutoNum type="arabicParenR"/>
            </a:pPr>
            <a:endParaRPr lang="kk-KZ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057400" lvl="4" indent="-228600" fontAlgn="base">
              <a:spcBef>
                <a:spcPct val="0"/>
              </a:spcBef>
              <a:spcAft>
                <a:spcPct val="0"/>
              </a:spcAft>
              <a:buAutoNum type="arabicParenR"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k-KZ" sz="2000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716015"/>
              </p:ext>
            </p:extLst>
          </p:nvPr>
        </p:nvGraphicFramePr>
        <p:xfrm>
          <a:off x="285720" y="1214422"/>
          <a:ext cx="6572296" cy="2367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643074"/>
                <a:gridCol w="1643074"/>
                <a:gridCol w="1643074"/>
              </a:tblGrid>
              <a:tr h="415956">
                <a:tc rowSpan="2"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rgbClr val="002060"/>
                          </a:solidFill>
                        </a:rPr>
                        <a:t>Атомдардың түрІ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rgbClr val="002060"/>
                          </a:solidFill>
                        </a:rPr>
                        <a:t>Ядроны құраушылар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</a:rPr>
                        <a:t> саны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041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rgbClr val="002060"/>
                          </a:solidFill>
                        </a:rPr>
                        <a:t>Протон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rgbClr val="002060"/>
                          </a:solidFill>
                        </a:rPr>
                        <a:t>Нейтрон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rgbClr val="002060"/>
                          </a:solidFill>
                        </a:rPr>
                        <a:t>Электрон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4159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baseline="30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400" b="1" baseline="-25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4159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baseline="30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400" b="1" baseline="-25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159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30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baseline="-25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01336666"/>
              </p:ext>
            </p:extLst>
          </p:nvPr>
        </p:nvGraphicFramePr>
        <p:xfrm>
          <a:off x="285720" y="3714752"/>
          <a:ext cx="8358246" cy="2778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076336382"/>
              </p:ext>
            </p:extLst>
          </p:nvPr>
        </p:nvGraphicFramePr>
        <p:xfrm>
          <a:off x="1643042" y="0"/>
          <a:ext cx="6096000" cy="1124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9698" name="Picture 2" descr="http://go4.imgsmail.ru/imgpreview?key=6c3d9c9c13f388&amp;mb=imgdb_preview_158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285728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“Үш тіл-тұғырым”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Атомдар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атомы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atomic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Нейтрондар –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нейтроны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– neutron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Протондар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протоны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protonic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Электрондар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электроны –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electron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Ядро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ядро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nucleus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143000"/>
          </a:xfrm>
        </p:spPr>
        <p:txBody>
          <a:bodyPr>
            <a:noAutofit/>
          </a:bodyPr>
          <a:lstStyle/>
          <a:p>
            <a:r>
              <a:rPr lang="kk-KZ" sz="6000" dirty="0" smtClean="0">
                <a:solidFill>
                  <a:srgbClr val="FFFF00"/>
                </a:solidFill>
                <a:latin typeface="+mn-lt"/>
              </a:rPr>
              <a:t>Назарларыңызға  рахмет</a:t>
            </a:r>
            <a:r>
              <a:rPr lang="en-US" sz="6000" dirty="0" smtClean="0">
                <a:solidFill>
                  <a:srgbClr val="FFFF00"/>
                </a:solidFill>
                <a:latin typeface="+mn-lt"/>
              </a:rPr>
              <a:t>!</a:t>
            </a:r>
            <a:endParaRPr lang="ru-RU" sz="6000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500042"/>
          <a:ext cx="9144000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http://gompix.ru/oboi/51/fon_svetlyy_izgiby_vektor_minimalizm_1920x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767" y="94199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4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Picture 4" descr="https://facinatingamazinganimals.files.wordpress.com/2013/02/c-atom_e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3568" y="274638"/>
            <a:ext cx="7344816" cy="574665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Схема 15"/>
          <p:cNvGraphicFramePr/>
          <p:nvPr/>
        </p:nvGraphicFramePr>
        <p:xfrm>
          <a:off x="285720" y="357166"/>
          <a:ext cx="8358246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36" y="0"/>
            <a:ext cx="909166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71504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Әр түрлі атомдардың құрамындағы протондар мен нейтрондардың сандары  да әр түрлі, бірақ атомдағы протондар мен нейтрондардың массасының қосындысы сол элементтердің атомдық массасына тең: 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6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sz="65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kk-KZ" sz="6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Z + N</a:t>
            </a:r>
          </a:p>
          <a:p>
            <a:pPr>
              <a:buNone/>
            </a:pPr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элементтердің салыстырмалы атомдық массасы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 – оның реттік нөмірі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– нейтрондар саны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ФОРМУЛАНЫ </a:t>
            </a:r>
            <a:b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ПАЙДАЛАНА ОТЫРЫП </a:t>
            </a:r>
            <a:b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8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ОТТЕКТІҢ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ПРОТОН, НЕЙТРОН, ЭЛЕКТРОН САНЫН АНЫҚТАЙЫҚ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357430"/>
            <a:ext cx="8229600" cy="1143000"/>
          </a:xfrm>
        </p:spPr>
        <p:txBody>
          <a:bodyPr>
            <a:noAutofit/>
          </a:bodyPr>
          <a:lstStyle/>
          <a:p>
            <a:r>
              <a:rPr lang="kk-KZ" sz="7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(8р,8</a:t>
            </a:r>
            <a:r>
              <a:rPr lang="en-US" sz="7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kk-KZ" sz="7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)8е</a:t>
            </a:r>
            <a:endParaRPr lang="ru-RU" sz="7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00826" y="2571744"/>
            <a:ext cx="357190" cy="7143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Электрон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протон, нейтронға сипаттама 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714486"/>
          <a:ext cx="8501122" cy="452914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379715"/>
                <a:gridCol w="2289915"/>
                <a:gridCol w="2050447"/>
                <a:gridCol w="1781045"/>
              </a:tblGrid>
              <a:tr h="483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Сипаттамасы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Электрон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Протон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Нейтрон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</a:tr>
              <a:tr h="483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Ашылған</a:t>
                      </a:r>
                      <a:r>
                        <a:rPr lang="ru-RU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 жылы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1897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1919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1932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</a:tr>
              <a:tr h="864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Ашқан</a:t>
                      </a:r>
                      <a:r>
                        <a:rPr lang="ru-RU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 ғалымдар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Джозеф Джон Томсон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Эрнест Резерфорд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Джеймс Чедвик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</a:tr>
              <a:tr h="483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Таңбасы</a:t>
                      </a:r>
                      <a:r>
                        <a:rPr lang="kk-K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</a:tr>
              <a:tr h="864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Массасы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dirty="0" err="1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000" dirty="0" err="1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– )</a:t>
                      </a:r>
                      <a:b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9,108</a:t>
                      </a:r>
                      <a:r>
                        <a:rPr lang="ru-RU" sz="2000" baseline="300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 10</a:t>
                      </a:r>
                      <a:r>
                        <a:rPr lang="ru-RU" sz="2000" baseline="30000" dirty="0">
                          <a:latin typeface="Times New Roman" pitchFamily="18" charset="0"/>
                          <a:cs typeface="Times New Roman" pitchFamily="18" charset="0"/>
                        </a:rPr>
                        <a:t>–31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 кг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m(p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b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1,673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 10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–27</a:t>
                      </a: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 кг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m(n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b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1,675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 10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–27</a:t>
                      </a: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 кг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</a:tr>
              <a:tr h="864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Электр заряды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–1,6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 10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–19</a:t>
                      </a: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 Кл = –1е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+1,6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 10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–19</a:t>
                      </a: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 Кл = +1е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</a:tr>
              <a:tr h="483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Радиусы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 10</a:t>
                      </a:r>
                      <a:r>
                        <a:rPr lang="ru-RU" sz="2000" baseline="30000">
                          <a:latin typeface="Times New Roman" pitchFamily="18" charset="0"/>
                          <a:cs typeface="Times New Roman" pitchFamily="18" charset="0"/>
                        </a:rPr>
                        <a:t>–15</a:t>
                      </a: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 м</a:t>
                      </a:r>
                      <a:endParaRPr lang="ru-RU" sz="2000">
                        <a:solidFill>
                          <a:srgbClr val="4C3C2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 10</a:t>
                      </a:r>
                      <a:r>
                        <a:rPr lang="ru-RU" sz="2000" baseline="30000" dirty="0">
                          <a:latin typeface="Times New Roman" pitchFamily="18" charset="0"/>
                          <a:cs typeface="Times New Roman" pitchFamily="18" charset="0"/>
                        </a:rPr>
                        <a:t>–15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 м</a:t>
                      </a:r>
                      <a:endParaRPr lang="ru-RU" sz="2000" dirty="0">
                        <a:solidFill>
                          <a:srgbClr val="4C3C2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  <p:pic>
        <p:nvPicPr>
          <p:cNvPr id="12290" name="Рисунок 5" descr="http://www.chem.msu.su/kicons/appr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0" cy="66675"/>
          </a:xfrm>
          <a:prstGeom prst="rect">
            <a:avLst/>
          </a:prstGeom>
          <a:noFill/>
        </p:spPr>
      </p:pic>
      <p:pic>
        <p:nvPicPr>
          <p:cNvPr id="12289" name="Рисунок 6" descr="http://www.chem.msu.su/kicons/appr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0" cy="6667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“Қызықты химия”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</TotalTime>
  <Words>275</Words>
  <Application>Microsoft Office PowerPoint</Application>
  <PresentationFormat>Экран (4:3)</PresentationFormat>
  <Paragraphs>98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ФОРМУЛАНЫ  ПАЙДАЛАНА ОТЫРЫП  ОТТЕКТІҢ  ПРОТОН, НЕЙТРОН, ЭЛЕКТРОН САНЫН АНЫҚТАЙЫҚ</vt:lpstr>
      <vt:lpstr>О (8р,8n)8е</vt:lpstr>
      <vt:lpstr>Электрон, протон, нейтронға сипаттама </vt:lpstr>
      <vt:lpstr>“Қызықты химия”</vt:lpstr>
      <vt:lpstr>Химиялық элемент – ядро зарядтары бірдей атомдардың белгілі бір түрі.</vt:lpstr>
      <vt:lpstr>Презентация PowerPoint</vt:lpstr>
      <vt:lpstr>Презентация PowerPoint</vt:lpstr>
      <vt:lpstr>Назарларыңызға  рахмет!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Ермек</dc:creator>
  <cp:lastModifiedBy>Acer</cp:lastModifiedBy>
  <cp:revision>73</cp:revision>
  <dcterms:created xsi:type="dcterms:W3CDTF">2015-11-10T23:00:42Z</dcterms:created>
  <dcterms:modified xsi:type="dcterms:W3CDTF">2022-09-11T20:25:49Z</dcterms:modified>
</cp:coreProperties>
</file>