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342" r:id="rId2"/>
    <p:sldId id="376" r:id="rId3"/>
    <p:sldId id="339" r:id="rId4"/>
    <p:sldId id="366" r:id="rId5"/>
    <p:sldId id="348" r:id="rId6"/>
    <p:sldId id="300" r:id="rId7"/>
    <p:sldId id="349" r:id="rId8"/>
    <p:sldId id="319" r:id="rId9"/>
    <p:sldId id="405" r:id="rId10"/>
    <p:sldId id="350" r:id="rId11"/>
    <p:sldId id="367" r:id="rId12"/>
    <p:sldId id="326" r:id="rId13"/>
    <p:sldId id="383" r:id="rId14"/>
    <p:sldId id="396" r:id="rId15"/>
    <p:sldId id="352" r:id="rId16"/>
    <p:sldId id="409" r:id="rId17"/>
    <p:sldId id="398" r:id="rId18"/>
    <p:sldId id="399" r:id="rId19"/>
    <p:sldId id="400" r:id="rId20"/>
    <p:sldId id="36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00"/>
    <a:srgbClr val="5364DF"/>
    <a:srgbClr val="3333CC"/>
    <a:srgbClr val="FEB0B6"/>
    <a:srgbClr val="E74F4F"/>
    <a:srgbClr val="757ED1"/>
    <a:srgbClr val="FF9933"/>
    <a:srgbClr val="FF66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56" autoAdjust="0"/>
    <p:restoredTop sz="94645" autoAdjust="0"/>
  </p:normalViewPr>
  <p:slideViewPr>
    <p:cSldViewPr>
      <p:cViewPr varScale="1">
        <p:scale>
          <a:sx n="122" d="100"/>
          <a:sy n="122" d="100"/>
        </p:scale>
        <p:origin x="-13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4B875D-25E8-4A0D-B7DE-B0B9A383245C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859761ED-FB57-48CB-81B1-8F1B530CE104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ln w="50800">
          <a:solidFill>
            <a:schemeClr val="accent4">
              <a:lumMod val="50000"/>
            </a:schemeClr>
          </a:solidFill>
        </a:ln>
      </dgm:spPr>
      <dgm:t>
        <a:bodyPr/>
        <a:lstStyle/>
        <a:p>
          <a:pPr>
            <a:lnSpc>
              <a:spcPct val="50000"/>
            </a:lnSpc>
          </a:pPr>
          <a:r>
            <a:rPr lang="ru-RU" sz="2400" b="0" dirty="0">
              <a:solidFill>
                <a:schemeClr val="accent5">
                  <a:lumMod val="50000"/>
                </a:schemeClr>
              </a:solidFill>
            </a:rPr>
            <a:t>большинство </a:t>
          </a:r>
        </a:p>
        <a:p>
          <a:pPr>
            <a:lnSpc>
              <a:spcPct val="50000"/>
            </a:lnSpc>
          </a:pPr>
          <a:r>
            <a:rPr lang="ru-RU" sz="2400" b="0" dirty="0">
              <a:solidFill>
                <a:schemeClr val="accent5">
                  <a:lumMod val="50000"/>
                </a:schemeClr>
              </a:solidFill>
            </a:rPr>
            <a:t>неорганических кислот, </a:t>
          </a:r>
        </a:p>
        <a:p>
          <a:pPr>
            <a:lnSpc>
              <a:spcPct val="50000"/>
            </a:lnSpc>
          </a:pPr>
          <a:r>
            <a:rPr lang="ru-RU" sz="2400" b="0" dirty="0">
              <a:solidFill>
                <a:schemeClr val="accent5">
                  <a:lumMod val="50000"/>
                </a:schemeClr>
              </a:solidFill>
            </a:rPr>
            <a:t>соли, щелочи</a:t>
          </a:r>
        </a:p>
      </dgm:t>
    </dgm:pt>
    <dgm:pt modelId="{3E2C6816-CD3A-4365-8626-900D56793347}" type="parTrans" cxnId="{410FA506-2D06-49B6-8B3B-4FFB344E97DE}">
      <dgm:prSet/>
      <dgm:spPr/>
      <dgm:t>
        <a:bodyPr/>
        <a:lstStyle/>
        <a:p>
          <a:endParaRPr lang="ru-RU"/>
        </a:p>
      </dgm:t>
    </dgm:pt>
    <dgm:pt modelId="{E4252686-E776-4156-BF1E-73C923DD871B}" type="sibTrans" cxnId="{410FA506-2D06-49B6-8B3B-4FFB344E97DE}">
      <dgm:prSet/>
      <dgm:spPr/>
      <dgm:t>
        <a:bodyPr/>
        <a:lstStyle/>
        <a:p>
          <a:endParaRPr lang="ru-RU"/>
        </a:p>
      </dgm:t>
    </dgm:pt>
    <dgm:pt modelId="{55644A4B-150B-4696-9555-AC22B1BF1E17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ln w="50800" cmpd="sng">
          <a:solidFill>
            <a:schemeClr val="accent4">
              <a:lumMod val="50000"/>
            </a:schemeClr>
          </a:solidFill>
        </a:ln>
      </dgm:spPr>
      <dgm:t>
        <a:bodyPr/>
        <a:lstStyle/>
        <a:p>
          <a:pPr>
            <a:lnSpc>
              <a:spcPct val="50000"/>
            </a:lnSpc>
          </a:pPr>
          <a:r>
            <a:rPr lang="ru-RU" sz="2400" b="1" dirty="0">
              <a:solidFill>
                <a:schemeClr val="accent5">
                  <a:lumMod val="50000"/>
                </a:schemeClr>
              </a:solidFill>
            </a:rPr>
            <a:t>ХС</a:t>
          </a:r>
        </a:p>
        <a:p>
          <a:pPr>
            <a:lnSpc>
              <a:spcPct val="50000"/>
            </a:lnSpc>
          </a:pPr>
          <a:r>
            <a:rPr lang="ru-RU" sz="2400" b="0" dirty="0">
              <a:solidFill>
                <a:schemeClr val="accent5">
                  <a:lumMod val="50000"/>
                </a:schemeClr>
              </a:solidFill>
            </a:rPr>
            <a:t>ионная, </a:t>
          </a:r>
        </a:p>
        <a:p>
          <a:pPr>
            <a:lnSpc>
              <a:spcPct val="50000"/>
            </a:lnSpc>
          </a:pPr>
          <a:r>
            <a:rPr lang="ru-RU" sz="2400" b="0" dirty="0">
              <a:solidFill>
                <a:schemeClr val="accent5">
                  <a:lumMod val="50000"/>
                </a:schemeClr>
              </a:solidFill>
            </a:rPr>
            <a:t>ковалентная полярная</a:t>
          </a:r>
        </a:p>
      </dgm:t>
    </dgm:pt>
    <dgm:pt modelId="{4E18B477-799D-4D14-86AC-1365EBA033E0}" type="sibTrans" cxnId="{201C4E79-5488-431B-92CA-C94A614D7A58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rgbClr val="FFFF00"/>
        </a:solidFill>
      </dgm:spPr>
      <dgm:t>
        <a:bodyPr/>
        <a:lstStyle/>
        <a:p>
          <a:endParaRPr lang="ru-RU"/>
        </a:p>
      </dgm:t>
    </dgm:pt>
    <dgm:pt modelId="{9483F203-DE9F-437A-A602-317343A8EFB8}" type="parTrans" cxnId="{201C4E79-5488-431B-92CA-C94A614D7A58}">
      <dgm:prSet/>
      <dgm:spPr/>
      <dgm:t>
        <a:bodyPr/>
        <a:lstStyle/>
        <a:p>
          <a:endParaRPr lang="ru-RU"/>
        </a:p>
      </dgm:t>
    </dgm:pt>
    <dgm:pt modelId="{59174066-F212-44D8-B552-1CA82240FAE3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gradFill rotWithShape="0">
          <a:gsLst>
            <a:gs pos="20000">
              <a:schemeClr val="accent4">
                <a:tint val="9000"/>
              </a:schemeClr>
            </a:gs>
            <a:gs pos="100000">
              <a:schemeClr val="accent4">
                <a:tint val="70000"/>
                <a:satMod val="100000"/>
              </a:schemeClr>
            </a:gs>
          </a:gsLst>
          <a:path path="circle">
            <a:fillToRect r="100000" b="100000"/>
          </a:path>
        </a:gradFill>
        <a:ln w="50800" cmpd="sng">
          <a:solidFill>
            <a:schemeClr val="accent4">
              <a:lumMod val="50000"/>
            </a:schemeClr>
          </a:solidFill>
        </a:ln>
      </dgm:spPr>
      <dgm:t>
        <a:bodyPr/>
        <a:lstStyle/>
        <a:p>
          <a:endParaRPr lang="ru-RU" sz="2800" b="1" dirty="0">
            <a:solidFill>
              <a:schemeClr val="accent5">
                <a:lumMod val="50000"/>
              </a:schemeClr>
            </a:solidFill>
          </a:endParaRPr>
        </a:p>
      </dgm:t>
    </dgm:pt>
    <dgm:pt modelId="{4E7A96CA-36A9-4C98-9037-3E8D4DE89E8E}" type="sibTrans" cxnId="{174B4549-6C7A-43CE-90E1-AFDBBEDFE060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rgbClr val="FFFF00"/>
        </a:solidFill>
      </dgm:spPr>
      <dgm:t>
        <a:bodyPr/>
        <a:lstStyle/>
        <a:p>
          <a:endParaRPr lang="ru-RU"/>
        </a:p>
      </dgm:t>
    </dgm:pt>
    <dgm:pt modelId="{88FD1B25-E110-4253-86B9-3C9691F97103}" type="parTrans" cxnId="{174B4549-6C7A-43CE-90E1-AFDBBEDFE060}">
      <dgm:prSet/>
      <dgm:spPr/>
      <dgm:t>
        <a:bodyPr/>
        <a:lstStyle/>
        <a:p>
          <a:endParaRPr lang="ru-RU"/>
        </a:p>
      </dgm:t>
    </dgm:pt>
    <dgm:pt modelId="{8EB09F9F-002A-4F81-81D7-49E1ACF65C02}" type="pres">
      <dgm:prSet presAssocID="{6B4B875D-25E8-4A0D-B7DE-B0B9A383245C}" presName="linearFlow" presStyleCnt="0">
        <dgm:presLayoutVars>
          <dgm:resizeHandles val="exact"/>
        </dgm:presLayoutVars>
      </dgm:prSet>
      <dgm:spPr/>
    </dgm:pt>
    <dgm:pt modelId="{009A9BF9-71BE-4E94-9CC3-D044AA381BEC}" type="pres">
      <dgm:prSet presAssocID="{59174066-F212-44D8-B552-1CA82240FAE3}" presName="node" presStyleLbl="node1" presStyleIdx="0" presStyleCnt="3" custScaleX="75985" custScaleY="78694" custLinFactNeighborY="31031">
        <dgm:presLayoutVars>
          <dgm:bulletEnabled val="1"/>
        </dgm:presLayoutVars>
      </dgm:prSet>
      <dgm:spPr/>
    </dgm:pt>
    <dgm:pt modelId="{795F24EC-63C3-467D-B906-13B790B236A9}" type="pres">
      <dgm:prSet presAssocID="{4E7A96CA-36A9-4C98-9037-3E8D4DE89E8E}" presName="sibTrans" presStyleLbl="sibTrans2D1" presStyleIdx="0" presStyleCnt="2" custScaleX="77413" custLinFactNeighborY="1248"/>
      <dgm:spPr/>
    </dgm:pt>
    <dgm:pt modelId="{D53A41C0-3219-49CA-A540-80E14E9C6C85}" type="pres">
      <dgm:prSet presAssocID="{4E7A96CA-36A9-4C98-9037-3E8D4DE89E8E}" presName="connectorText" presStyleLbl="sibTrans2D1" presStyleIdx="0" presStyleCnt="2"/>
      <dgm:spPr/>
    </dgm:pt>
    <dgm:pt modelId="{5BA0A7D6-A893-4BD9-981F-2E3042945A49}" type="pres">
      <dgm:prSet presAssocID="{55644A4B-150B-4696-9555-AC22B1BF1E17}" presName="node" presStyleLbl="node1" presStyleIdx="1" presStyleCnt="3" custScaleX="75985" custScaleY="103605" custLinFactNeighborY="4995">
        <dgm:presLayoutVars>
          <dgm:bulletEnabled val="1"/>
        </dgm:presLayoutVars>
      </dgm:prSet>
      <dgm:spPr/>
    </dgm:pt>
    <dgm:pt modelId="{A18CAE4D-CA9A-4BEE-BCEB-8E32C7F70E1D}" type="pres">
      <dgm:prSet presAssocID="{4E18B477-799D-4D14-86AC-1365EBA033E0}" presName="sibTrans" presStyleLbl="sibTrans2D1" presStyleIdx="1" presStyleCnt="2" custScaleX="97935" custLinFactNeighborY="1248"/>
      <dgm:spPr/>
    </dgm:pt>
    <dgm:pt modelId="{1E1DDE9B-2A28-4E89-B543-5B16625ADB58}" type="pres">
      <dgm:prSet presAssocID="{4E18B477-799D-4D14-86AC-1365EBA033E0}" presName="connectorText" presStyleLbl="sibTrans2D1" presStyleIdx="1" presStyleCnt="2"/>
      <dgm:spPr/>
    </dgm:pt>
    <dgm:pt modelId="{CD5036CB-FA62-439A-A01F-D871F6DB26E0}" type="pres">
      <dgm:prSet presAssocID="{859761ED-FB57-48CB-81B1-8F1B530CE104}" presName="node" presStyleLbl="node1" presStyleIdx="2" presStyleCnt="3" custScaleX="76353" custScaleY="108481" custLinFactNeighborX="184" custLinFactNeighborY="-31649">
        <dgm:presLayoutVars>
          <dgm:bulletEnabled val="1"/>
        </dgm:presLayoutVars>
      </dgm:prSet>
      <dgm:spPr/>
    </dgm:pt>
  </dgm:ptLst>
  <dgm:cxnLst>
    <dgm:cxn modelId="{410FA506-2D06-49B6-8B3B-4FFB344E97DE}" srcId="{6B4B875D-25E8-4A0D-B7DE-B0B9A383245C}" destId="{859761ED-FB57-48CB-81B1-8F1B530CE104}" srcOrd="2" destOrd="0" parTransId="{3E2C6816-CD3A-4365-8626-900D56793347}" sibTransId="{E4252686-E776-4156-BF1E-73C923DD871B}"/>
    <dgm:cxn modelId="{B0F2622C-0C27-4C27-871E-2ADB0367CBFD}" type="presOf" srcId="{59174066-F212-44D8-B552-1CA82240FAE3}" destId="{009A9BF9-71BE-4E94-9CC3-D044AA381BEC}" srcOrd="0" destOrd="0" presId="urn:microsoft.com/office/officeart/2005/8/layout/process2"/>
    <dgm:cxn modelId="{1635FA3B-C1BE-4779-83ED-C6BFD6EE6556}" type="presOf" srcId="{859761ED-FB57-48CB-81B1-8F1B530CE104}" destId="{CD5036CB-FA62-439A-A01F-D871F6DB26E0}" srcOrd="0" destOrd="0" presId="urn:microsoft.com/office/officeart/2005/8/layout/process2"/>
    <dgm:cxn modelId="{901C2B41-FE3E-4258-BB35-E56E1C0700F9}" type="presOf" srcId="{4E7A96CA-36A9-4C98-9037-3E8D4DE89E8E}" destId="{795F24EC-63C3-467D-B906-13B790B236A9}" srcOrd="0" destOrd="0" presId="urn:microsoft.com/office/officeart/2005/8/layout/process2"/>
    <dgm:cxn modelId="{174B4549-6C7A-43CE-90E1-AFDBBEDFE060}" srcId="{6B4B875D-25E8-4A0D-B7DE-B0B9A383245C}" destId="{59174066-F212-44D8-B552-1CA82240FAE3}" srcOrd="0" destOrd="0" parTransId="{88FD1B25-E110-4253-86B9-3C9691F97103}" sibTransId="{4E7A96CA-36A9-4C98-9037-3E8D4DE89E8E}"/>
    <dgm:cxn modelId="{74DA8159-FC9C-47C3-8ED3-237DF9C9AF28}" type="presOf" srcId="{4E18B477-799D-4D14-86AC-1365EBA033E0}" destId="{A18CAE4D-CA9A-4BEE-BCEB-8E32C7F70E1D}" srcOrd="0" destOrd="0" presId="urn:microsoft.com/office/officeart/2005/8/layout/process2"/>
    <dgm:cxn modelId="{201C4E79-5488-431B-92CA-C94A614D7A58}" srcId="{6B4B875D-25E8-4A0D-B7DE-B0B9A383245C}" destId="{55644A4B-150B-4696-9555-AC22B1BF1E17}" srcOrd="1" destOrd="0" parTransId="{9483F203-DE9F-437A-A602-317343A8EFB8}" sibTransId="{4E18B477-799D-4D14-86AC-1365EBA033E0}"/>
    <dgm:cxn modelId="{341852CB-A665-4CF6-8E93-306206EA57C8}" type="presOf" srcId="{4E7A96CA-36A9-4C98-9037-3E8D4DE89E8E}" destId="{D53A41C0-3219-49CA-A540-80E14E9C6C85}" srcOrd="1" destOrd="0" presId="urn:microsoft.com/office/officeart/2005/8/layout/process2"/>
    <dgm:cxn modelId="{CA87EEDF-17AF-4BF7-AA14-540B26AC040C}" type="presOf" srcId="{6B4B875D-25E8-4A0D-B7DE-B0B9A383245C}" destId="{8EB09F9F-002A-4F81-81D7-49E1ACF65C02}" srcOrd="0" destOrd="0" presId="urn:microsoft.com/office/officeart/2005/8/layout/process2"/>
    <dgm:cxn modelId="{4471F5E3-21C2-4111-8537-E348A5DACDD2}" type="presOf" srcId="{55644A4B-150B-4696-9555-AC22B1BF1E17}" destId="{5BA0A7D6-A893-4BD9-981F-2E3042945A49}" srcOrd="0" destOrd="0" presId="urn:microsoft.com/office/officeart/2005/8/layout/process2"/>
    <dgm:cxn modelId="{CC924AF4-1AFD-4C0B-81FC-25980F93BA7C}" type="presOf" srcId="{4E18B477-799D-4D14-86AC-1365EBA033E0}" destId="{1E1DDE9B-2A28-4E89-B543-5B16625ADB58}" srcOrd="1" destOrd="0" presId="urn:microsoft.com/office/officeart/2005/8/layout/process2"/>
    <dgm:cxn modelId="{CFABA283-1EBF-44EB-B0EF-05C2137E2F49}" type="presParOf" srcId="{8EB09F9F-002A-4F81-81D7-49E1ACF65C02}" destId="{009A9BF9-71BE-4E94-9CC3-D044AA381BEC}" srcOrd="0" destOrd="0" presId="urn:microsoft.com/office/officeart/2005/8/layout/process2"/>
    <dgm:cxn modelId="{ACD62069-C7D7-4358-BBD9-616D495025B2}" type="presParOf" srcId="{8EB09F9F-002A-4F81-81D7-49E1ACF65C02}" destId="{795F24EC-63C3-467D-B906-13B790B236A9}" srcOrd="1" destOrd="0" presId="urn:microsoft.com/office/officeart/2005/8/layout/process2"/>
    <dgm:cxn modelId="{B7CB27B7-7828-4658-9C2E-E0795CDB6EA8}" type="presParOf" srcId="{795F24EC-63C3-467D-B906-13B790B236A9}" destId="{D53A41C0-3219-49CA-A540-80E14E9C6C85}" srcOrd="0" destOrd="0" presId="urn:microsoft.com/office/officeart/2005/8/layout/process2"/>
    <dgm:cxn modelId="{5F4AA6E9-ACD4-43BC-8639-CE9A798F2E22}" type="presParOf" srcId="{8EB09F9F-002A-4F81-81D7-49E1ACF65C02}" destId="{5BA0A7D6-A893-4BD9-981F-2E3042945A49}" srcOrd="2" destOrd="0" presId="urn:microsoft.com/office/officeart/2005/8/layout/process2"/>
    <dgm:cxn modelId="{F3632DF8-FD26-4A4C-B69B-722339450592}" type="presParOf" srcId="{8EB09F9F-002A-4F81-81D7-49E1ACF65C02}" destId="{A18CAE4D-CA9A-4BEE-BCEB-8E32C7F70E1D}" srcOrd="3" destOrd="0" presId="urn:microsoft.com/office/officeart/2005/8/layout/process2"/>
    <dgm:cxn modelId="{54795B78-E5F1-4CCC-AF3F-82ADF8F4AAF9}" type="presParOf" srcId="{A18CAE4D-CA9A-4BEE-BCEB-8E32C7F70E1D}" destId="{1E1DDE9B-2A28-4E89-B543-5B16625ADB58}" srcOrd="0" destOrd="0" presId="urn:microsoft.com/office/officeart/2005/8/layout/process2"/>
    <dgm:cxn modelId="{1B50A1D3-AAD6-4BCE-82B2-746A4FD1CBB3}" type="presParOf" srcId="{8EB09F9F-002A-4F81-81D7-49E1ACF65C02}" destId="{CD5036CB-FA62-439A-A01F-D871F6DB26E0}" srcOrd="4" destOrd="0" presId="urn:microsoft.com/office/officeart/2005/8/layout/process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9A9BF9-71BE-4E94-9CC3-D044AA381BEC}">
      <dsp:nvSpPr>
        <dsp:cNvPr id="0" name=""/>
        <dsp:cNvSpPr/>
      </dsp:nvSpPr>
      <dsp:spPr>
        <a:xfrm>
          <a:off x="77024" y="188053"/>
          <a:ext cx="3632165" cy="940414"/>
        </a:xfrm>
        <a:prstGeom prst="roundRect">
          <a:avLst>
            <a:gd name="adj" fmla="val 10000"/>
          </a:avLst>
        </a:prstGeom>
        <a:gradFill rotWithShape="0">
          <a:gsLst>
            <a:gs pos="20000">
              <a:schemeClr val="accent4">
                <a:tint val="9000"/>
              </a:schemeClr>
            </a:gs>
            <a:gs pos="100000">
              <a:schemeClr val="accent4">
                <a:tint val="70000"/>
                <a:satMod val="100000"/>
              </a:schemeClr>
            </a:gs>
          </a:gsLst>
          <a:path path="circle">
            <a:fillToRect r="100000" b="100000"/>
          </a:path>
        </a:gradFill>
        <a:ln w="50800" cap="flat" cmpd="sng" algn="in">
          <a:solidFill>
            <a:schemeClr val="accent4">
              <a:lumMod val="50000"/>
            </a:schemeClr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800" b="1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104568" y="215597"/>
        <a:ext cx="3577077" cy="885326"/>
      </dsp:txXfrm>
    </dsp:sp>
    <dsp:sp modelId="{795F24EC-63C3-467D-B906-13B790B236A9}">
      <dsp:nvSpPr>
        <dsp:cNvPr id="0" name=""/>
        <dsp:cNvSpPr/>
      </dsp:nvSpPr>
      <dsp:spPr>
        <a:xfrm rot="5400000">
          <a:off x="1764810" y="1087271"/>
          <a:ext cx="256592" cy="537762"/>
        </a:xfrm>
        <a:prstGeom prst="rightArrow">
          <a:avLst>
            <a:gd name="adj1" fmla="val 60000"/>
            <a:gd name="adj2" fmla="val 50000"/>
          </a:avLst>
        </a:prstGeom>
        <a:solidFill>
          <a:srgbClr val="FFFF00"/>
        </a:soli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kern="1200"/>
        </a:p>
      </dsp:txBody>
      <dsp:txXfrm rot="-5400000">
        <a:off x="1731777" y="1227856"/>
        <a:ext cx="322658" cy="179614"/>
      </dsp:txXfrm>
    </dsp:sp>
    <dsp:sp modelId="{5BA0A7D6-A893-4BD9-981F-2E3042945A49}">
      <dsp:nvSpPr>
        <dsp:cNvPr id="0" name=""/>
        <dsp:cNvSpPr/>
      </dsp:nvSpPr>
      <dsp:spPr>
        <a:xfrm>
          <a:off x="77024" y="1570413"/>
          <a:ext cx="3632165" cy="123810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67000"/>
                <a:satMod val="105000"/>
                <a:lumMod val="110000"/>
              </a:schemeClr>
            </a:gs>
            <a:gs pos="50000">
              <a:schemeClr val="accent4">
                <a:tint val="73000"/>
                <a:satMod val="103000"/>
                <a:lumMod val="105000"/>
              </a:schemeClr>
            </a:gs>
            <a:gs pos="100000">
              <a:schemeClr val="accent4">
                <a:tint val="81000"/>
                <a:satMod val="109000"/>
                <a:lumMod val="105000"/>
              </a:schemeClr>
            </a:gs>
          </a:gsLst>
          <a:lin ang="5400000" scaled="0"/>
        </a:gradFill>
        <a:ln w="50800" cap="flat" cmpd="sng" algn="in">
          <a:solidFill>
            <a:schemeClr val="accent4">
              <a:lumMod val="50000"/>
            </a:schemeClr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chemeClr val="accent5">
                  <a:lumMod val="50000"/>
                </a:schemeClr>
              </a:solidFill>
            </a:rPr>
            <a:t>ХС</a:t>
          </a:r>
        </a:p>
        <a:p>
          <a:pPr marL="0" lvl="0" indent="0" algn="ctr" defTabSz="1066800">
            <a:lnSpc>
              <a:spcPct val="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kern="1200" dirty="0">
              <a:solidFill>
                <a:schemeClr val="accent5">
                  <a:lumMod val="50000"/>
                </a:schemeClr>
              </a:solidFill>
            </a:rPr>
            <a:t>ионная, </a:t>
          </a:r>
        </a:p>
        <a:p>
          <a:pPr marL="0" lvl="0" indent="0" algn="ctr" defTabSz="1066800">
            <a:lnSpc>
              <a:spcPct val="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kern="1200" dirty="0">
              <a:solidFill>
                <a:schemeClr val="accent5">
                  <a:lumMod val="50000"/>
                </a:schemeClr>
              </a:solidFill>
            </a:rPr>
            <a:t>ковалентная полярная</a:t>
          </a:r>
        </a:p>
      </dsp:txBody>
      <dsp:txXfrm>
        <a:off x="113287" y="1606676"/>
        <a:ext cx="3559639" cy="1165581"/>
      </dsp:txXfrm>
    </dsp:sp>
    <dsp:sp modelId="{A18CAE4D-CA9A-4BEE-BCEB-8E32C7F70E1D}">
      <dsp:nvSpPr>
        <dsp:cNvPr id="0" name=""/>
        <dsp:cNvSpPr/>
      </dsp:nvSpPr>
      <dsp:spPr>
        <a:xfrm rot="5381628">
          <a:off x="1758396" y="2735631"/>
          <a:ext cx="278061" cy="537762"/>
        </a:xfrm>
        <a:prstGeom prst="rightArrow">
          <a:avLst>
            <a:gd name="adj1" fmla="val 60000"/>
            <a:gd name="adj2" fmla="val 50000"/>
          </a:avLst>
        </a:prstGeom>
        <a:solidFill>
          <a:srgbClr val="FFFF00"/>
        </a:soli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kern="1200"/>
        </a:p>
      </dsp:txBody>
      <dsp:txXfrm rot="-5400000">
        <a:off x="1735875" y="2865482"/>
        <a:ext cx="322658" cy="194643"/>
      </dsp:txXfrm>
    </dsp:sp>
    <dsp:sp modelId="{CD5036CB-FA62-439A-A01F-D871F6DB26E0}">
      <dsp:nvSpPr>
        <dsp:cNvPr id="0" name=""/>
        <dsp:cNvSpPr/>
      </dsp:nvSpPr>
      <dsp:spPr>
        <a:xfrm>
          <a:off x="77024" y="3187082"/>
          <a:ext cx="3649756" cy="129637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67000"/>
                <a:satMod val="105000"/>
                <a:lumMod val="110000"/>
              </a:schemeClr>
            </a:gs>
            <a:gs pos="50000">
              <a:schemeClr val="accent4">
                <a:tint val="73000"/>
                <a:satMod val="103000"/>
                <a:lumMod val="105000"/>
              </a:schemeClr>
            </a:gs>
            <a:gs pos="100000">
              <a:schemeClr val="accent4">
                <a:tint val="81000"/>
                <a:satMod val="109000"/>
                <a:lumMod val="105000"/>
              </a:schemeClr>
            </a:gs>
          </a:gsLst>
          <a:lin ang="5400000" scaled="0"/>
        </a:gradFill>
        <a:ln w="50800" cap="flat" cmpd="sng" algn="in">
          <a:solidFill>
            <a:schemeClr val="accent4">
              <a:lumMod val="50000"/>
            </a:schemeClr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kern="1200" dirty="0">
              <a:solidFill>
                <a:schemeClr val="accent5">
                  <a:lumMod val="50000"/>
                </a:schemeClr>
              </a:solidFill>
            </a:rPr>
            <a:t>большинство </a:t>
          </a:r>
        </a:p>
        <a:p>
          <a:pPr marL="0" lvl="0" indent="0" algn="ctr" defTabSz="1066800">
            <a:lnSpc>
              <a:spcPct val="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kern="1200" dirty="0">
              <a:solidFill>
                <a:schemeClr val="accent5">
                  <a:lumMod val="50000"/>
                </a:schemeClr>
              </a:solidFill>
            </a:rPr>
            <a:t>неорганических кислот, </a:t>
          </a:r>
        </a:p>
        <a:p>
          <a:pPr marL="0" lvl="0" indent="0" algn="ctr" defTabSz="1066800">
            <a:lnSpc>
              <a:spcPct val="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kern="1200" dirty="0">
              <a:solidFill>
                <a:schemeClr val="accent5">
                  <a:lumMod val="50000"/>
                </a:schemeClr>
              </a:solidFill>
            </a:rPr>
            <a:t>соли, щелочи</a:t>
          </a:r>
        </a:p>
      </dsp:txBody>
      <dsp:txXfrm>
        <a:off x="114994" y="3225052"/>
        <a:ext cx="3573816" cy="12204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C551B-9723-4ECE-9E34-6D31F4E375C9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2D1EF-E00F-475B-A5C5-9F83CE8A39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778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2D1EF-E00F-475B-A5C5-9F83CE8A395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029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Рисунок 1.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2D1EF-E00F-475B-A5C5-9F83CE8A3950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847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Рисунок 1.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2D1EF-E00F-475B-A5C5-9F83CE8A3950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049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627326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829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83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030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702679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588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2/22/23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318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2/22/23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55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2/22/23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6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09191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1156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30600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pull dir="rd"/>
  </p:transition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1368">
          <p15:clr>
            <a:srgbClr val="F26B43"/>
          </p15:clr>
        </p15:guide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file:///E:/arhenius.jpg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5" Type="http://schemas.openxmlformats.org/officeDocument/2006/relationships/slide" Target="slide2.xml"/><Relationship Id="rId4" Type="http://schemas.openxmlformats.org/officeDocument/2006/relationships/slide" Target="slide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file:///E:/arhenius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slide" Target="slide2.xml"/><Relationship Id="rId4" Type="http://schemas.openxmlformats.org/officeDocument/2006/relationships/slide" Target="slid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slide" Target="slide2.xml"/><Relationship Id="rId4" Type="http://schemas.openxmlformats.org/officeDocument/2006/relationships/slide" Target="slid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4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slide" Target="slide14.xml"/><Relationship Id="rId4" Type="http://schemas.openxmlformats.org/officeDocument/2006/relationships/slide" Target="slide2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-3071842" y="3357562"/>
            <a:ext cx="6858000" cy="14287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Скругленный прямоугольник 17"/>
          <p:cNvSpPr/>
          <p:nvPr/>
        </p:nvSpPr>
        <p:spPr>
          <a:xfrm rot="16200000">
            <a:off x="-3258342" y="3258343"/>
            <a:ext cx="6858000" cy="341314"/>
          </a:xfrm>
          <a:prstGeom prst="roundRect">
            <a:avLst/>
          </a:prstGeom>
          <a:gradFill>
            <a:gsLst>
              <a:gs pos="20000">
                <a:schemeClr val="accent4">
                  <a:tint val="9000"/>
                </a:schemeClr>
              </a:gs>
              <a:gs pos="100000">
                <a:schemeClr val="accent4">
                  <a:tint val="70000"/>
                  <a:satMod val="100000"/>
                </a:schemeClr>
              </a:gs>
            </a:gsLst>
            <a:path path="circle">
              <a:fillToRect l="100000" t="100000"/>
            </a:path>
          </a:gra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sp>
      <p:sp>
        <p:nvSpPr>
          <p:cNvPr id="9" name="Прямоугольник 8"/>
          <p:cNvSpPr/>
          <p:nvPr/>
        </p:nvSpPr>
        <p:spPr>
          <a:xfrm>
            <a:off x="928662" y="1357298"/>
            <a:ext cx="7743825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40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+mn-cs"/>
            </a:endParaRPr>
          </a:p>
          <a:p>
            <a:pPr algn="ctr">
              <a:defRPr/>
            </a:pPr>
            <a:r>
              <a:rPr lang="ru-RU" sz="6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Электролит</a:t>
            </a:r>
            <a:r>
              <a:rPr lang="kk-KZ" sz="6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тік диссоциация теориясы</a:t>
            </a:r>
            <a:endParaRPr lang="ru-RU" sz="60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+mn-cs"/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571472" y="4429132"/>
            <a:ext cx="6400800" cy="17526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ll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357158" y="0"/>
            <a:ext cx="8786842" cy="3214686"/>
          </a:xfrm>
          <a:prstGeom prst="rect">
            <a:avLst/>
          </a:prstGeom>
          <a:gradFill>
            <a:gsLst>
              <a:gs pos="20000">
                <a:schemeClr val="accent4">
                  <a:tint val="9000"/>
                </a:schemeClr>
              </a:gs>
              <a:gs pos="100000">
                <a:schemeClr val="accent4">
                  <a:tint val="70000"/>
                  <a:satMod val="100000"/>
                </a:schemeClr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D8DB-B1A1-4F20-9243-85F63B8B46FA}" type="datetime1">
              <a:rPr lang="ru-RU" smtClean="0"/>
              <a:pPr/>
              <a:t>22.02.2023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-3071842" y="3357562"/>
            <a:ext cx="6858000" cy="14287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8" name="Прямоугольник 27"/>
          <p:cNvSpPr/>
          <p:nvPr/>
        </p:nvSpPr>
        <p:spPr>
          <a:xfrm>
            <a:off x="214282" y="500042"/>
            <a:ext cx="7126652" cy="3780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ru-RU" dirty="0"/>
              <a:t>   </a:t>
            </a:r>
            <a:r>
              <a:rPr lang="ru-RU" b="1" dirty="0"/>
              <a:t>2</a:t>
            </a:r>
            <a:r>
              <a:rPr lang="ru-RU" dirty="0"/>
              <a:t>.Электролит</a:t>
            </a:r>
            <a:r>
              <a:rPr lang="kk-KZ" dirty="0"/>
              <a:t>тік </a:t>
            </a:r>
            <a:r>
              <a:rPr lang="ru-RU" dirty="0"/>
              <a:t>диссоциация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 rot="16200000">
            <a:off x="-3258342" y="3258343"/>
            <a:ext cx="6858000" cy="341314"/>
          </a:xfrm>
          <a:prstGeom prst="roundRect">
            <a:avLst/>
          </a:prstGeom>
          <a:gradFill>
            <a:gsLst>
              <a:gs pos="20000">
                <a:schemeClr val="accent4">
                  <a:tint val="9000"/>
                </a:schemeClr>
              </a:gs>
              <a:gs pos="100000">
                <a:schemeClr val="accent4">
                  <a:tint val="70000"/>
                  <a:satMod val="100000"/>
                </a:schemeClr>
              </a:gs>
            </a:gsLst>
            <a:path path="circle">
              <a:fillToRect l="100000" t="100000"/>
            </a:path>
          </a:gra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sp>
      <p:sp>
        <p:nvSpPr>
          <p:cNvPr id="9" name="Прямоугольник 8"/>
          <p:cNvSpPr/>
          <p:nvPr/>
        </p:nvSpPr>
        <p:spPr>
          <a:xfrm>
            <a:off x="534572" y="1496302"/>
            <a:ext cx="851696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600" b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электролит </a:t>
            </a:r>
            <a:r>
              <a:rPr lang="ru-RU" sz="3600" b="1" dirty="0" err="1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молекулаларының</a:t>
            </a:r>
            <a:r>
              <a:rPr lang="ru-RU" sz="3600" b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 </a:t>
            </a:r>
            <a:r>
              <a:rPr lang="ru-RU" sz="3600" b="1" dirty="0" err="1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ерітіндідегі</a:t>
            </a:r>
            <a:r>
              <a:rPr lang="ru-RU" sz="3600" b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 </a:t>
            </a:r>
            <a:r>
              <a:rPr lang="ru-RU" sz="3600" b="1" dirty="0" err="1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немесе</a:t>
            </a:r>
            <a:r>
              <a:rPr lang="ru-RU" sz="3600" b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 </a:t>
            </a:r>
            <a:r>
              <a:rPr lang="ru-RU" sz="3600" b="1" dirty="0" err="1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балқымадағы</a:t>
            </a:r>
            <a:r>
              <a:rPr lang="ru-RU" sz="3600" b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 </a:t>
            </a:r>
            <a:r>
              <a:rPr lang="ru-RU" sz="3600" b="1" dirty="0" err="1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иондарға</a:t>
            </a:r>
            <a:r>
              <a:rPr lang="ru-RU" sz="3600" b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 </a:t>
            </a:r>
            <a:r>
              <a:rPr lang="ru-RU" sz="3600" b="1" dirty="0" err="1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ыдырау</a:t>
            </a:r>
            <a:r>
              <a:rPr lang="ru-RU" sz="3600" b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 </a:t>
            </a:r>
            <a:r>
              <a:rPr lang="ru-RU" sz="3600" b="1" dirty="0" err="1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процесі</a:t>
            </a:r>
            <a:r>
              <a:rPr lang="ru-RU" sz="3600" b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.</a:t>
            </a:r>
            <a:endParaRPr lang="ru-RU" sz="3600" dirty="0">
              <a:ln w="1905"/>
              <a:solidFill>
                <a:schemeClr val="accent4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+mn-cs"/>
            </a:endParaRPr>
          </a:p>
        </p:txBody>
      </p:sp>
      <p:sp>
        <p:nvSpPr>
          <p:cNvPr id="11" name="Прямоугольник 10">
            <a:hlinkClick r:id="rId3"/>
          </p:cNvPr>
          <p:cNvSpPr/>
          <p:nvPr/>
        </p:nvSpPr>
        <p:spPr>
          <a:xfrm>
            <a:off x="714348" y="3643314"/>
            <a:ext cx="79296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 action="ppaction://hlinksldjump"/>
              </a:rPr>
              <a:t>С.Аррениус </a:t>
            </a:r>
            <a:endParaRPr lang="ru-RU" sz="4000" b="1" dirty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616261" y="928670"/>
            <a:ext cx="6563528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Электролит</a:t>
            </a:r>
            <a:r>
              <a:rPr lang="kk-KZ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тік </a:t>
            </a:r>
            <a:r>
              <a:rPr lang="ru-RU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диссоциация - </a:t>
            </a:r>
            <a:endParaRPr lang="ru-RU" sz="40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85786" y="4286256"/>
            <a:ext cx="814393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1887 ж </a:t>
            </a:r>
            <a:r>
              <a:rPr lang="ru-RU" sz="3600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Электролитт</a:t>
            </a:r>
            <a:r>
              <a:rPr lang="kk-KZ" sz="3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ік диссоциация теориясын   ұсынды</a:t>
            </a:r>
            <a:endParaRPr lang="ru-RU" sz="360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defRPr/>
            </a:pPr>
            <a:endParaRPr lang="ru-RU" sz="3600" dirty="0">
              <a:ln w="1905"/>
              <a:solidFill>
                <a:schemeClr val="accent4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+mn-cs"/>
            </a:endParaRPr>
          </a:p>
        </p:txBody>
      </p:sp>
      <p:sp>
        <p:nvSpPr>
          <p:cNvPr id="13" name="Управляющая кнопка: домой 12">
            <a:hlinkClick r:id="rId5" action="ppaction://hlinksldjump" highlightClick="1"/>
          </p:cNvPr>
          <p:cNvSpPr/>
          <p:nvPr/>
        </p:nvSpPr>
        <p:spPr>
          <a:xfrm>
            <a:off x="8715404" y="6072206"/>
            <a:ext cx="428596" cy="35719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357158" y="1214422"/>
            <a:ext cx="2928958" cy="3929090"/>
          </a:xfrm>
          <a:prstGeom prst="rect">
            <a:avLst/>
          </a:prstGeom>
          <a:gradFill>
            <a:gsLst>
              <a:gs pos="20000">
                <a:schemeClr val="accent4">
                  <a:tint val="9000"/>
                </a:schemeClr>
              </a:gs>
              <a:gs pos="100000">
                <a:schemeClr val="accent4">
                  <a:tint val="70000"/>
                  <a:satMod val="100000"/>
                </a:schemeClr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D8DB-B1A1-4F20-9243-85F63B8B46FA}" type="datetime1">
              <a:rPr lang="ru-RU" smtClean="0"/>
              <a:pPr/>
              <a:t>22.02.2023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-3071842" y="3357562"/>
            <a:ext cx="6858000" cy="14287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8" name="Прямоугольник 27"/>
          <p:cNvSpPr/>
          <p:nvPr/>
        </p:nvSpPr>
        <p:spPr>
          <a:xfrm>
            <a:off x="214282" y="500042"/>
            <a:ext cx="7126652" cy="3780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ru-RU" dirty="0"/>
              <a:t>   </a:t>
            </a:r>
            <a:r>
              <a:rPr lang="ru-RU" b="1" dirty="0"/>
              <a:t>2</a:t>
            </a:r>
            <a:r>
              <a:rPr lang="ru-RU" dirty="0"/>
              <a:t>.Электролит</a:t>
            </a:r>
            <a:r>
              <a:rPr lang="kk-KZ" dirty="0"/>
              <a:t>тік </a:t>
            </a:r>
            <a:r>
              <a:rPr lang="ru-RU" dirty="0"/>
              <a:t>диссоциация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 rot="16200000">
            <a:off x="-3258342" y="3258343"/>
            <a:ext cx="6858000" cy="341314"/>
          </a:xfrm>
          <a:prstGeom prst="roundRect">
            <a:avLst/>
          </a:prstGeom>
          <a:gradFill>
            <a:gsLst>
              <a:gs pos="20000">
                <a:schemeClr val="accent4">
                  <a:tint val="9000"/>
                </a:schemeClr>
              </a:gs>
              <a:gs pos="100000">
                <a:schemeClr val="accent4">
                  <a:tint val="70000"/>
                  <a:satMod val="100000"/>
                </a:schemeClr>
              </a:gs>
            </a:gsLst>
            <a:path path="circle">
              <a:fillToRect l="100000" t="100000"/>
            </a:path>
          </a:gra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sp>
      <p:sp>
        <p:nvSpPr>
          <p:cNvPr id="9" name="Прямоугольник 8"/>
          <p:cNvSpPr/>
          <p:nvPr/>
        </p:nvSpPr>
        <p:spPr>
          <a:xfrm>
            <a:off x="3071802" y="928670"/>
            <a:ext cx="607219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ru-RU" sz="3600" dirty="0">
              <a:ln w="1905"/>
              <a:solidFill>
                <a:schemeClr val="accent4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85786" y="4286256"/>
            <a:ext cx="81439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ru-RU" sz="3600" dirty="0">
              <a:ln w="1905"/>
              <a:solidFill>
                <a:schemeClr val="accent4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+mn-cs"/>
            </a:endParaRPr>
          </a:p>
        </p:txBody>
      </p:sp>
      <p:pic>
        <p:nvPicPr>
          <p:cNvPr id="13" name="Picture 2" descr="E:\arrhenius-port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500174"/>
            <a:ext cx="2286000" cy="2870200"/>
          </a:xfrm>
          <a:prstGeom prst="rect">
            <a:avLst/>
          </a:prstGeom>
          <a:noFill/>
        </p:spPr>
      </p:pic>
      <p:sp>
        <p:nvSpPr>
          <p:cNvPr id="14" name="Прямоугольник 13">
            <a:hlinkClick r:id="rId3"/>
          </p:cNvPr>
          <p:cNvSpPr/>
          <p:nvPr/>
        </p:nvSpPr>
        <p:spPr>
          <a:xfrm>
            <a:off x="3571868" y="1071546"/>
            <a:ext cx="528641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Август Сванте </a:t>
            </a:r>
            <a:r>
              <a:rPr lang="ru-RU" sz="4000" b="1" dirty="0" err="1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Аррениус</a:t>
            </a:r>
            <a:endParaRPr lang="ru-RU" sz="4000" b="1" dirty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sz="2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Швед </a:t>
            </a:r>
            <a:r>
              <a:rPr lang="ru-RU" sz="2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ғалымы</a:t>
            </a:r>
            <a:r>
              <a:rPr lang="ru-RU" sz="2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, академик.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sz="2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1887 </a:t>
            </a:r>
            <a:r>
              <a:rPr lang="ru-RU" sz="2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жылы</a:t>
            </a:r>
            <a:r>
              <a:rPr lang="ru-RU" sz="2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 </a:t>
            </a:r>
            <a:r>
              <a:rPr lang="ru-RU" sz="2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ол</a:t>
            </a:r>
            <a:r>
              <a:rPr lang="ru-RU" sz="2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 </a:t>
            </a:r>
            <a:r>
              <a:rPr lang="ru-RU" sz="2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электролиттік</a:t>
            </a:r>
            <a:r>
              <a:rPr lang="ru-RU" sz="2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 диссоциация </a:t>
            </a:r>
            <a:r>
              <a:rPr lang="ru-RU" sz="2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теориясының</a:t>
            </a:r>
            <a:r>
              <a:rPr lang="ru-RU" sz="2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 </a:t>
            </a:r>
            <a:r>
              <a:rPr lang="ru-RU" sz="2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негізгі</a:t>
            </a:r>
            <a:r>
              <a:rPr lang="ru-RU" sz="2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 </a:t>
            </a:r>
            <a:r>
              <a:rPr lang="ru-RU" sz="2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ережелерін</a:t>
            </a:r>
            <a:r>
              <a:rPr lang="ru-RU" sz="2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 </a:t>
            </a:r>
            <a:r>
              <a:rPr lang="ru-RU" sz="2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тұжырымдады</a:t>
            </a:r>
            <a:r>
              <a:rPr lang="ru-RU" sz="2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sz="2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1903 </a:t>
            </a:r>
            <a:r>
              <a:rPr lang="ru-RU" sz="2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жылы</a:t>
            </a:r>
            <a:r>
              <a:rPr lang="ru-RU" sz="2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 Нобель </a:t>
            </a:r>
            <a:r>
              <a:rPr lang="ru-RU" sz="2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сыйлығымен</a:t>
            </a:r>
            <a:r>
              <a:rPr lang="ru-RU" sz="2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 </a:t>
            </a:r>
            <a:r>
              <a:rPr lang="ru-RU" sz="2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марапатталды</a:t>
            </a:r>
            <a:r>
              <a:rPr lang="ru-RU" sz="2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sz="2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Ғылымның</a:t>
            </a:r>
            <a:r>
              <a:rPr lang="ru-RU" sz="2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 </a:t>
            </a:r>
            <a:r>
              <a:rPr lang="ru-RU" sz="2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көптеген</a:t>
            </a:r>
            <a:r>
              <a:rPr lang="ru-RU" sz="2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 басқа </a:t>
            </a:r>
            <a:r>
              <a:rPr lang="ru-RU" sz="2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салаларында</a:t>
            </a:r>
            <a:r>
              <a:rPr lang="ru-RU" sz="2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 </a:t>
            </a:r>
            <a:r>
              <a:rPr lang="ru-RU" sz="2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зерттеулер</a:t>
            </a:r>
            <a:r>
              <a:rPr lang="ru-RU" sz="2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 </a:t>
            </a:r>
            <a:r>
              <a:rPr lang="ru-RU" sz="2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жүргізді</a:t>
            </a:r>
            <a:r>
              <a:rPr lang="ru-RU" sz="2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Batang" panose="02000300000000000000" pitchFamily="2" charset="-127"/>
                <a:cs typeface="Times New Roman" panose="02020603050405020304" pitchFamily="18" charset="0"/>
              </a:rPr>
              <a:t>.</a:t>
            </a:r>
            <a:endParaRPr lang="ru-RU" sz="250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ea typeface="Batang" panose="02000300000000000000" pitchFamily="2" charset="-127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hlinkClick r:id="rId3"/>
          </p:cNvPr>
          <p:cNvSpPr/>
          <p:nvPr/>
        </p:nvSpPr>
        <p:spPr>
          <a:xfrm>
            <a:off x="642910" y="4286256"/>
            <a:ext cx="25003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С.Аррениус</a:t>
            </a:r>
          </a:p>
          <a:p>
            <a:pPr algn="ctr"/>
            <a:r>
              <a:rPr lang="ru-RU" sz="2400" b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(1859 – 1927)</a:t>
            </a:r>
          </a:p>
          <a:p>
            <a:pPr algn="ctr"/>
            <a:r>
              <a:rPr lang="ru-RU" sz="2400" b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</p:txBody>
      </p:sp>
      <p:sp>
        <p:nvSpPr>
          <p:cNvPr id="15" name="Управляющая кнопка: домой 14">
            <a:hlinkClick r:id="rId4" action="ppaction://hlinksldjump" highlightClick="1"/>
          </p:cNvPr>
          <p:cNvSpPr/>
          <p:nvPr/>
        </p:nvSpPr>
        <p:spPr>
          <a:xfrm>
            <a:off x="8715404" y="6072206"/>
            <a:ext cx="428596" cy="35719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Блок-схема: узел 132"/>
          <p:cNvSpPr/>
          <p:nvPr/>
        </p:nvSpPr>
        <p:spPr>
          <a:xfrm>
            <a:off x="1245938" y="2357430"/>
            <a:ext cx="465142" cy="428628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+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35" name="Блок-схема: узел 134"/>
          <p:cNvSpPr/>
          <p:nvPr/>
        </p:nvSpPr>
        <p:spPr>
          <a:xfrm>
            <a:off x="714348" y="1857364"/>
            <a:ext cx="465142" cy="428628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+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36" name="Блок-схема: узел 135"/>
          <p:cNvSpPr/>
          <p:nvPr/>
        </p:nvSpPr>
        <p:spPr>
          <a:xfrm>
            <a:off x="714348" y="2357430"/>
            <a:ext cx="465142" cy="428628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-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37" name="Блок-схема: узел 24"/>
          <p:cNvSpPr/>
          <p:nvPr/>
        </p:nvSpPr>
        <p:spPr>
          <a:xfrm>
            <a:off x="1245938" y="1857364"/>
            <a:ext cx="465142" cy="428628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-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28" name="Блок-схема: узел 28"/>
          <p:cNvSpPr/>
          <p:nvPr/>
        </p:nvSpPr>
        <p:spPr>
          <a:xfrm>
            <a:off x="1245938" y="3357562"/>
            <a:ext cx="465142" cy="428628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+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30" name="Блок-схема: узел 30"/>
          <p:cNvSpPr/>
          <p:nvPr/>
        </p:nvSpPr>
        <p:spPr>
          <a:xfrm>
            <a:off x="714348" y="2857496"/>
            <a:ext cx="465142" cy="428628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+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31" name="Блок-схема: узел 130"/>
          <p:cNvSpPr/>
          <p:nvPr/>
        </p:nvSpPr>
        <p:spPr>
          <a:xfrm>
            <a:off x="714348" y="3357562"/>
            <a:ext cx="465142" cy="428628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-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32" name="Блок-схема: узел 32"/>
          <p:cNvSpPr/>
          <p:nvPr/>
        </p:nvSpPr>
        <p:spPr>
          <a:xfrm>
            <a:off x="1245938" y="2857496"/>
            <a:ext cx="465142" cy="428628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-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pSp>
        <p:nvGrpSpPr>
          <p:cNvPr id="2" name="Группа 77"/>
          <p:cNvGrpSpPr/>
          <p:nvPr/>
        </p:nvGrpSpPr>
        <p:grpSpPr>
          <a:xfrm rot="17612269">
            <a:off x="4051374" y="4890703"/>
            <a:ext cx="708361" cy="256982"/>
            <a:chOff x="3078793" y="1857364"/>
            <a:chExt cx="761547" cy="256982"/>
          </a:xfrm>
        </p:grpSpPr>
        <p:sp>
          <p:nvSpPr>
            <p:cNvPr id="97" name="Овал 96"/>
            <p:cNvSpPr/>
            <p:nvPr/>
          </p:nvSpPr>
          <p:spPr>
            <a:xfrm rot="21365787">
              <a:off x="3078793" y="1883018"/>
              <a:ext cx="761547" cy="2313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3" name="Группа 58"/>
            <p:cNvGrpSpPr/>
            <p:nvPr/>
          </p:nvGrpSpPr>
          <p:grpSpPr>
            <a:xfrm>
              <a:off x="3143240" y="1857364"/>
              <a:ext cx="571504" cy="214314"/>
              <a:chOff x="3143240" y="1857364"/>
              <a:chExt cx="571504" cy="214314"/>
            </a:xfrm>
          </p:grpSpPr>
          <p:sp>
            <p:nvSpPr>
              <p:cNvPr id="99" name="Прямоугольник 98"/>
              <p:cNvSpPr/>
              <p:nvPr/>
            </p:nvSpPr>
            <p:spPr>
              <a:xfrm>
                <a:off x="3143240" y="1928802"/>
                <a:ext cx="214314" cy="1428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2060"/>
                    </a:solidFill>
                  </a:rPr>
                  <a:t>+</a:t>
                </a:r>
                <a:endParaRPr lang="ru-RU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00" name="Прямоугольник 99"/>
              <p:cNvSpPr/>
              <p:nvPr/>
            </p:nvSpPr>
            <p:spPr>
              <a:xfrm>
                <a:off x="3571868" y="1857364"/>
                <a:ext cx="142876" cy="21431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</a:rPr>
                  <a:t>-</a:t>
                </a:r>
                <a:endParaRPr lang="ru-RU" sz="2000" b="1" dirty="0">
                  <a:solidFill>
                    <a:srgbClr val="002060"/>
                  </a:solidFill>
                </a:endParaRPr>
              </a:p>
            </p:txBody>
          </p:sp>
        </p:grpSp>
      </p:grpSp>
      <p:sp>
        <p:nvSpPr>
          <p:cNvPr id="140" name="Прямоугольник 139"/>
          <p:cNvSpPr/>
          <p:nvPr/>
        </p:nvSpPr>
        <p:spPr>
          <a:xfrm>
            <a:off x="214282" y="1071546"/>
            <a:ext cx="8643998" cy="428628"/>
          </a:xfrm>
          <a:prstGeom prst="rect">
            <a:avLst/>
          </a:prstGeom>
          <a:ln w="2222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2060"/>
              </a:solidFill>
            </a:endParaRPr>
          </a:p>
          <a:p>
            <a:pPr algn="ctr"/>
            <a:r>
              <a:rPr lang="kk-KZ" sz="2400" b="1" dirty="0">
                <a:solidFill>
                  <a:srgbClr val="002060"/>
                </a:solidFill>
              </a:rPr>
              <a:t>Ерітінді</a:t>
            </a:r>
            <a:endParaRPr lang="ru-RU" sz="2400" b="1" dirty="0">
              <a:solidFill>
                <a:srgbClr val="002060"/>
              </a:solidFill>
            </a:endParaRPr>
          </a:p>
          <a:p>
            <a:pPr algn="ctr"/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41" name="Прямоугольник 140"/>
          <p:cNvSpPr/>
          <p:nvPr/>
        </p:nvSpPr>
        <p:spPr>
          <a:xfrm>
            <a:off x="357158" y="4357694"/>
            <a:ext cx="2071702" cy="357190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Кристалл</a:t>
            </a:r>
          </a:p>
        </p:txBody>
      </p:sp>
      <p:sp>
        <p:nvSpPr>
          <p:cNvPr id="143" name="Блок-схема: узел 142"/>
          <p:cNvSpPr/>
          <p:nvPr/>
        </p:nvSpPr>
        <p:spPr>
          <a:xfrm>
            <a:off x="1285852" y="3857628"/>
            <a:ext cx="465142" cy="428628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-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46" name="Блок-схема: узел 28"/>
          <p:cNvSpPr/>
          <p:nvPr/>
        </p:nvSpPr>
        <p:spPr>
          <a:xfrm>
            <a:off x="714348" y="3857628"/>
            <a:ext cx="465142" cy="428628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+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pSp>
        <p:nvGrpSpPr>
          <p:cNvPr id="4" name="Группа 87"/>
          <p:cNvGrpSpPr/>
          <p:nvPr/>
        </p:nvGrpSpPr>
        <p:grpSpPr>
          <a:xfrm rot="961333">
            <a:off x="3450699" y="3521766"/>
            <a:ext cx="708361" cy="256982"/>
            <a:chOff x="3078793" y="1857364"/>
            <a:chExt cx="761547" cy="256982"/>
          </a:xfrm>
        </p:grpSpPr>
        <p:sp>
          <p:nvSpPr>
            <p:cNvPr id="153" name="Овал 152"/>
            <p:cNvSpPr/>
            <p:nvPr/>
          </p:nvSpPr>
          <p:spPr>
            <a:xfrm rot="21365787">
              <a:off x="3078793" y="1883018"/>
              <a:ext cx="761547" cy="2313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5" name="Группа 58"/>
            <p:cNvGrpSpPr/>
            <p:nvPr/>
          </p:nvGrpSpPr>
          <p:grpSpPr>
            <a:xfrm>
              <a:off x="3143240" y="1857364"/>
              <a:ext cx="571504" cy="214314"/>
              <a:chOff x="3143240" y="1857364"/>
              <a:chExt cx="571504" cy="214314"/>
            </a:xfrm>
          </p:grpSpPr>
          <p:sp>
            <p:nvSpPr>
              <p:cNvPr id="155" name="Прямоугольник 154"/>
              <p:cNvSpPr/>
              <p:nvPr/>
            </p:nvSpPr>
            <p:spPr>
              <a:xfrm>
                <a:off x="3143240" y="1928802"/>
                <a:ext cx="214314" cy="1428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2060"/>
                    </a:solidFill>
                  </a:rPr>
                  <a:t>+</a:t>
                </a:r>
                <a:endParaRPr lang="ru-RU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56" name="Прямоугольник 155"/>
              <p:cNvSpPr/>
              <p:nvPr/>
            </p:nvSpPr>
            <p:spPr>
              <a:xfrm>
                <a:off x="3571868" y="1857364"/>
                <a:ext cx="142876" cy="21431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</a:rPr>
                  <a:t>-</a:t>
                </a:r>
                <a:endParaRPr lang="ru-RU" sz="2000" b="1" dirty="0">
                  <a:solidFill>
                    <a:srgbClr val="002060"/>
                  </a:solidFill>
                </a:endParaRPr>
              </a:p>
            </p:txBody>
          </p:sp>
        </p:grpSp>
      </p:grpSp>
      <p:grpSp>
        <p:nvGrpSpPr>
          <p:cNvPr id="6" name="Группа 425"/>
          <p:cNvGrpSpPr/>
          <p:nvPr/>
        </p:nvGrpSpPr>
        <p:grpSpPr>
          <a:xfrm>
            <a:off x="2309119" y="3119691"/>
            <a:ext cx="1202563" cy="1334724"/>
            <a:chOff x="2309119" y="3119691"/>
            <a:chExt cx="1202563" cy="1334724"/>
          </a:xfrm>
        </p:grpSpPr>
        <p:sp>
          <p:nvSpPr>
            <p:cNvPr id="64" name="Блок-схема: узел 63"/>
            <p:cNvSpPr/>
            <p:nvPr/>
          </p:nvSpPr>
          <p:spPr>
            <a:xfrm>
              <a:off x="2309119" y="3357562"/>
              <a:ext cx="465142" cy="428628"/>
            </a:xfrm>
            <a:prstGeom prst="flowChartConnector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002060"/>
                  </a:solidFill>
                </a:rPr>
                <a:t>+</a:t>
              </a:r>
              <a:endParaRPr lang="ru-RU" sz="24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7" name="Группа 61"/>
            <p:cNvGrpSpPr/>
            <p:nvPr/>
          </p:nvGrpSpPr>
          <p:grpSpPr>
            <a:xfrm rot="20990541">
              <a:off x="2795921" y="3119691"/>
              <a:ext cx="708361" cy="280777"/>
              <a:chOff x="3046584" y="1704290"/>
              <a:chExt cx="761546" cy="304478"/>
            </a:xfrm>
          </p:grpSpPr>
          <p:sp>
            <p:nvSpPr>
              <p:cNvPr id="224" name="Овал 223"/>
              <p:cNvSpPr/>
              <p:nvPr/>
            </p:nvSpPr>
            <p:spPr>
              <a:xfrm rot="20570129">
                <a:off x="3046584" y="1738243"/>
                <a:ext cx="761546" cy="23132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600" b="1" dirty="0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8" name="Группа 58"/>
              <p:cNvGrpSpPr/>
              <p:nvPr/>
            </p:nvGrpSpPr>
            <p:grpSpPr>
              <a:xfrm>
                <a:off x="3106102" y="1704290"/>
                <a:ext cx="626555" cy="304478"/>
                <a:chOff x="3106097" y="1704290"/>
                <a:chExt cx="626555" cy="304478"/>
              </a:xfrm>
            </p:grpSpPr>
            <p:sp>
              <p:nvSpPr>
                <p:cNvPr id="226" name="Прямоугольник 225"/>
                <p:cNvSpPr/>
                <p:nvPr/>
              </p:nvSpPr>
              <p:spPr>
                <a:xfrm>
                  <a:off x="3106097" y="1865893"/>
                  <a:ext cx="214314" cy="142875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-</a:t>
                  </a:r>
                  <a:endParaRPr lang="ru-RU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227" name="Прямоугольник 226"/>
                <p:cNvSpPr/>
                <p:nvPr/>
              </p:nvSpPr>
              <p:spPr>
                <a:xfrm>
                  <a:off x="3524922" y="1704290"/>
                  <a:ext cx="207730" cy="152509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+</a:t>
                  </a:r>
                  <a:endParaRPr lang="ru-RU" b="1" dirty="0">
                    <a:solidFill>
                      <a:srgbClr val="002060"/>
                    </a:solidFill>
                  </a:endParaRPr>
                </a:p>
              </p:txBody>
            </p:sp>
          </p:grpSp>
        </p:grpSp>
        <p:grpSp>
          <p:nvGrpSpPr>
            <p:cNvPr id="9" name="Группа 66"/>
            <p:cNvGrpSpPr/>
            <p:nvPr/>
          </p:nvGrpSpPr>
          <p:grpSpPr>
            <a:xfrm rot="1676386">
              <a:off x="2803321" y="3586886"/>
              <a:ext cx="708361" cy="244384"/>
              <a:chOff x="2937673" y="1703887"/>
              <a:chExt cx="761546" cy="265014"/>
            </a:xfrm>
          </p:grpSpPr>
          <p:sp>
            <p:nvSpPr>
              <p:cNvPr id="220" name="Овал 219"/>
              <p:cNvSpPr/>
              <p:nvPr/>
            </p:nvSpPr>
            <p:spPr>
              <a:xfrm rot="20592042">
                <a:off x="2937673" y="1724592"/>
                <a:ext cx="761546" cy="231329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600" b="1" dirty="0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10" name="Группа 58"/>
              <p:cNvGrpSpPr/>
              <p:nvPr/>
            </p:nvGrpSpPr>
            <p:grpSpPr>
              <a:xfrm>
                <a:off x="3023022" y="1703887"/>
                <a:ext cx="556136" cy="265014"/>
                <a:chOff x="3023017" y="1703887"/>
                <a:chExt cx="556136" cy="265014"/>
              </a:xfrm>
            </p:grpSpPr>
            <p:sp>
              <p:nvSpPr>
                <p:cNvPr id="222" name="Прямоугольник 221"/>
                <p:cNvSpPr/>
                <p:nvPr/>
              </p:nvSpPr>
              <p:spPr>
                <a:xfrm>
                  <a:off x="3023017" y="1826025"/>
                  <a:ext cx="214314" cy="142876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-</a:t>
                  </a:r>
                  <a:endParaRPr lang="ru-RU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223" name="Прямоугольник 222"/>
                <p:cNvSpPr/>
                <p:nvPr/>
              </p:nvSpPr>
              <p:spPr>
                <a:xfrm>
                  <a:off x="3411590" y="1703887"/>
                  <a:ext cx="167563" cy="17733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>
                      <a:solidFill>
                        <a:srgbClr val="002060"/>
                      </a:solidFill>
                    </a:rPr>
                    <a:t>+</a:t>
                  </a:r>
                </a:p>
              </p:txBody>
            </p:sp>
          </p:grpSp>
        </p:grpSp>
        <p:grpSp>
          <p:nvGrpSpPr>
            <p:cNvPr id="11" name="Группа 87"/>
            <p:cNvGrpSpPr/>
            <p:nvPr/>
          </p:nvGrpSpPr>
          <p:grpSpPr>
            <a:xfrm rot="3887132">
              <a:off x="2505104" y="4012141"/>
              <a:ext cx="653220" cy="231328"/>
              <a:chOff x="3007841" y="1858475"/>
              <a:chExt cx="761547" cy="231328"/>
            </a:xfrm>
          </p:grpSpPr>
          <p:sp>
            <p:nvSpPr>
              <p:cNvPr id="200" name="Овал 199"/>
              <p:cNvSpPr/>
              <p:nvPr/>
            </p:nvSpPr>
            <p:spPr>
              <a:xfrm rot="21365787">
                <a:off x="3007841" y="1858475"/>
                <a:ext cx="761547" cy="23132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600" b="1" dirty="0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12" name="Группа 58"/>
              <p:cNvGrpSpPr/>
              <p:nvPr/>
            </p:nvGrpSpPr>
            <p:grpSpPr>
              <a:xfrm>
                <a:off x="3143240" y="1889059"/>
                <a:ext cx="496261" cy="182619"/>
                <a:chOff x="3143240" y="1889059"/>
                <a:chExt cx="496261" cy="182619"/>
              </a:xfrm>
            </p:grpSpPr>
            <p:sp>
              <p:nvSpPr>
                <p:cNvPr id="202" name="Прямоугольник 201"/>
                <p:cNvSpPr/>
                <p:nvPr/>
              </p:nvSpPr>
              <p:spPr>
                <a:xfrm>
                  <a:off x="3143240" y="1928802"/>
                  <a:ext cx="214314" cy="142876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-</a:t>
                  </a:r>
                  <a:endParaRPr lang="ru-RU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203" name="Прямоугольник 202"/>
                <p:cNvSpPr/>
                <p:nvPr/>
              </p:nvSpPr>
              <p:spPr>
                <a:xfrm>
                  <a:off x="3488803" y="1889059"/>
                  <a:ext cx="150698" cy="159696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>
                      <a:solidFill>
                        <a:srgbClr val="002060"/>
                      </a:solidFill>
                    </a:rPr>
                    <a:t>+</a:t>
                  </a:r>
                </a:p>
              </p:txBody>
            </p:sp>
          </p:grpSp>
        </p:grpSp>
      </p:grpSp>
      <p:grpSp>
        <p:nvGrpSpPr>
          <p:cNvPr id="275" name="Группа 274"/>
          <p:cNvGrpSpPr/>
          <p:nvPr/>
        </p:nvGrpSpPr>
        <p:grpSpPr>
          <a:xfrm>
            <a:off x="2357422" y="1093252"/>
            <a:ext cx="1188546" cy="1903222"/>
            <a:chOff x="2357422" y="1093252"/>
            <a:chExt cx="1188546" cy="1903222"/>
          </a:xfrm>
        </p:grpSpPr>
        <p:sp>
          <p:nvSpPr>
            <p:cNvPr id="69" name="Блок-схема: узел 68"/>
            <p:cNvSpPr/>
            <p:nvPr/>
          </p:nvSpPr>
          <p:spPr>
            <a:xfrm>
              <a:off x="2357422" y="1857364"/>
              <a:ext cx="465142" cy="428628"/>
            </a:xfrm>
            <a:prstGeom prst="flowChartConnector">
              <a:avLst/>
            </a:prstGeom>
            <a:solidFill>
              <a:srgbClr val="00B0F0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002060"/>
                  </a:solidFill>
                </a:rPr>
                <a:t>-</a:t>
              </a:r>
              <a:endParaRPr lang="ru-RU" sz="24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14" name="Группа 320"/>
            <p:cNvGrpSpPr/>
            <p:nvPr/>
          </p:nvGrpSpPr>
          <p:grpSpPr>
            <a:xfrm>
              <a:off x="2644370" y="1093252"/>
              <a:ext cx="901598" cy="1903222"/>
              <a:chOff x="4588011" y="1450442"/>
              <a:chExt cx="901598" cy="1903222"/>
            </a:xfrm>
          </p:grpSpPr>
          <p:grpSp>
            <p:nvGrpSpPr>
              <p:cNvPr id="15" name="Группа 60"/>
              <p:cNvGrpSpPr/>
              <p:nvPr/>
            </p:nvGrpSpPr>
            <p:grpSpPr>
              <a:xfrm rot="18353995">
                <a:off x="4380029" y="1658424"/>
                <a:ext cx="761547" cy="345583"/>
                <a:chOff x="3127939" y="1737182"/>
                <a:chExt cx="761547" cy="371531"/>
              </a:xfrm>
            </p:grpSpPr>
            <p:sp>
              <p:nvSpPr>
                <p:cNvPr id="274" name="Овал 273"/>
                <p:cNvSpPr/>
                <p:nvPr/>
              </p:nvSpPr>
              <p:spPr>
                <a:xfrm rot="20676570">
                  <a:off x="3127939" y="1792351"/>
                  <a:ext cx="761547" cy="231327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600" b="1" dirty="0">
                    <a:solidFill>
                      <a:srgbClr val="002060"/>
                    </a:solidFill>
                  </a:endParaRPr>
                </a:p>
              </p:txBody>
            </p:sp>
            <p:grpSp>
              <p:nvGrpSpPr>
                <p:cNvPr id="16" name="Группа 58"/>
                <p:cNvGrpSpPr/>
                <p:nvPr/>
              </p:nvGrpSpPr>
              <p:grpSpPr>
                <a:xfrm>
                  <a:off x="3186915" y="1737182"/>
                  <a:ext cx="639512" cy="371531"/>
                  <a:chOff x="3186915" y="1737182"/>
                  <a:chExt cx="639512" cy="371531"/>
                </a:xfrm>
              </p:grpSpPr>
              <p:sp>
                <p:nvSpPr>
                  <p:cNvPr id="276" name="Прямоугольник 275"/>
                  <p:cNvSpPr/>
                  <p:nvPr/>
                </p:nvSpPr>
                <p:spPr>
                  <a:xfrm>
                    <a:off x="3186915" y="1847652"/>
                    <a:ext cx="150627" cy="261061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b="1" dirty="0">
                        <a:solidFill>
                          <a:srgbClr val="002060"/>
                        </a:solidFill>
                      </a:rPr>
                      <a:t>+</a:t>
                    </a:r>
                    <a:endParaRPr lang="ru-RU" b="1" dirty="0">
                      <a:solidFill>
                        <a:srgbClr val="002060"/>
                      </a:solidFill>
                    </a:endParaRPr>
                  </a:p>
                </p:txBody>
              </p:sp>
              <p:sp>
                <p:nvSpPr>
                  <p:cNvPr id="277" name="Прямоугольник 276"/>
                  <p:cNvSpPr/>
                  <p:nvPr/>
                </p:nvSpPr>
                <p:spPr>
                  <a:xfrm>
                    <a:off x="3572526" y="1737182"/>
                    <a:ext cx="253901" cy="18165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="1" dirty="0">
                        <a:solidFill>
                          <a:srgbClr val="002060"/>
                        </a:solidFill>
                      </a:rPr>
                      <a:t>-</a:t>
                    </a:r>
                    <a:endParaRPr lang="ru-RU" sz="2000" b="1" dirty="0">
                      <a:solidFill>
                        <a:srgbClr val="002060"/>
                      </a:solidFill>
                    </a:endParaRPr>
                  </a:p>
                </p:txBody>
              </p:sp>
            </p:grpSp>
          </p:grpSp>
          <p:grpSp>
            <p:nvGrpSpPr>
              <p:cNvPr id="17" name="Группа 61"/>
              <p:cNvGrpSpPr/>
              <p:nvPr/>
            </p:nvGrpSpPr>
            <p:grpSpPr>
              <a:xfrm rot="20990541">
                <a:off x="4781248" y="2116162"/>
                <a:ext cx="708361" cy="256982"/>
                <a:chOff x="3078793" y="1857364"/>
                <a:chExt cx="761546" cy="256982"/>
              </a:xfrm>
            </p:grpSpPr>
            <p:sp>
              <p:nvSpPr>
                <p:cNvPr id="270" name="Овал 269"/>
                <p:cNvSpPr/>
                <p:nvPr/>
              </p:nvSpPr>
              <p:spPr>
                <a:xfrm rot="21365787">
                  <a:off x="3078793" y="1883018"/>
                  <a:ext cx="761546" cy="23132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600" b="1" dirty="0">
                    <a:solidFill>
                      <a:srgbClr val="002060"/>
                    </a:solidFill>
                  </a:endParaRPr>
                </a:p>
              </p:txBody>
            </p:sp>
            <p:grpSp>
              <p:nvGrpSpPr>
                <p:cNvPr id="18" name="Группа 58"/>
                <p:cNvGrpSpPr/>
                <p:nvPr/>
              </p:nvGrpSpPr>
              <p:grpSpPr>
                <a:xfrm>
                  <a:off x="3143244" y="1857364"/>
                  <a:ext cx="571504" cy="214314"/>
                  <a:chOff x="3143240" y="1857364"/>
                  <a:chExt cx="571504" cy="214314"/>
                </a:xfrm>
              </p:grpSpPr>
              <p:sp>
                <p:nvSpPr>
                  <p:cNvPr id="272" name="Прямоугольник 271"/>
                  <p:cNvSpPr/>
                  <p:nvPr/>
                </p:nvSpPr>
                <p:spPr>
                  <a:xfrm>
                    <a:off x="3143240" y="1928802"/>
                    <a:ext cx="214314" cy="14287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b="1" dirty="0">
                        <a:solidFill>
                          <a:srgbClr val="002060"/>
                        </a:solidFill>
                      </a:rPr>
                      <a:t>+</a:t>
                    </a:r>
                    <a:endParaRPr lang="ru-RU" b="1" dirty="0">
                      <a:solidFill>
                        <a:srgbClr val="002060"/>
                      </a:solidFill>
                    </a:endParaRPr>
                  </a:p>
                </p:txBody>
              </p:sp>
              <p:sp>
                <p:nvSpPr>
                  <p:cNvPr id="273" name="Прямоугольник 272"/>
                  <p:cNvSpPr/>
                  <p:nvPr/>
                </p:nvSpPr>
                <p:spPr>
                  <a:xfrm>
                    <a:off x="3571868" y="1857364"/>
                    <a:ext cx="142876" cy="21431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="1" dirty="0">
                        <a:solidFill>
                          <a:srgbClr val="002060"/>
                        </a:solidFill>
                      </a:rPr>
                      <a:t>-</a:t>
                    </a:r>
                    <a:endParaRPr lang="ru-RU" sz="2000" b="1" dirty="0">
                      <a:solidFill>
                        <a:srgbClr val="002060"/>
                      </a:solidFill>
                    </a:endParaRPr>
                  </a:p>
                </p:txBody>
              </p:sp>
            </p:grpSp>
          </p:grpSp>
          <p:grpSp>
            <p:nvGrpSpPr>
              <p:cNvPr id="19" name="Группа 66"/>
              <p:cNvGrpSpPr/>
              <p:nvPr/>
            </p:nvGrpSpPr>
            <p:grpSpPr>
              <a:xfrm rot="1676386">
                <a:off x="4746091" y="2563101"/>
                <a:ext cx="708361" cy="231328"/>
                <a:chOff x="3000841" y="1812386"/>
                <a:chExt cx="761546" cy="231328"/>
              </a:xfrm>
            </p:grpSpPr>
            <p:sp>
              <p:nvSpPr>
                <p:cNvPr id="266" name="Овал 265"/>
                <p:cNvSpPr/>
                <p:nvPr/>
              </p:nvSpPr>
              <p:spPr>
                <a:xfrm rot="21365787">
                  <a:off x="3000841" y="1812386"/>
                  <a:ext cx="761546" cy="23132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600" b="1" dirty="0">
                    <a:solidFill>
                      <a:srgbClr val="002060"/>
                    </a:solidFill>
                  </a:endParaRPr>
                </a:p>
              </p:txBody>
            </p:sp>
            <p:grpSp>
              <p:nvGrpSpPr>
                <p:cNvPr id="20" name="Группа 58"/>
                <p:cNvGrpSpPr/>
                <p:nvPr/>
              </p:nvGrpSpPr>
              <p:grpSpPr>
                <a:xfrm>
                  <a:off x="3071187" y="1822368"/>
                  <a:ext cx="585886" cy="214314"/>
                  <a:chOff x="3071181" y="1822368"/>
                  <a:chExt cx="585886" cy="214314"/>
                </a:xfrm>
              </p:grpSpPr>
              <p:sp>
                <p:nvSpPr>
                  <p:cNvPr id="268" name="Прямоугольник 267"/>
                  <p:cNvSpPr/>
                  <p:nvPr/>
                </p:nvSpPr>
                <p:spPr>
                  <a:xfrm>
                    <a:off x="3071181" y="1879187"/>
                    <a:ext cx="214315" cy="14287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b="1" dirty="0">
                        <a:solidFill>
                          <a:srgbClr val="002060"/>
                        </a:solidFill>
                      </a:rPr>
                      <a:t>+</a:t>
                    </a:r>
                    <a:endParaRPr lang="ru-RU" b="1" dirty="0">
                      <a:solidFill>
                        <a:srgbClr val="002060"/>
                      </a:solidFill>
                    </a:endParaRPr>
                  </a:p>
                </p:txBody>
              </p:sp>
              <p:sp>
                <p:nvSpPr>
                  <p:cNvPr id="269" name="Прямоугольник 268"/>
                  <p:cNvSpPr/>
                  <p:nvPr/>
                </p:nvSpPr>
                <p:spPr>
                  <a:xfrm>
                    <a:off x="3514191" y="1822368"/>
                    <a:ext cx="142876" cy="21431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="1" dirty="0">
                        <a:solidFill>
                          <a:srgbClr val="002060"/>
                        </a:solidFill>
                      </a:rPr>
                      <a:t>-</a:t>
                    </a:r>
                    <a:endParaRPr lang="ru-RU" sz="2000" b="1" dirty="0">
                      <a:solidFill>
                        <a:srgbClr val="002060"/>
                      </a:solidFill>
                    </a:endParaRPr>
                  </a:p>
                </p:txBody>
              </p:sp>
            </p:grpSp>
          </p:grpSp>
          <p:grpSp>
            <p:nvGrpSpPr>
              <p:cNvPr id="21" name="Группа 87"/>
              <p:cNvGrpSpPr/>
              <p:nvPr/>
            </p:nvGrpSpPr>
            <p:grpSpPr>
              <a:xfrm rot="3887132">
                <a:off x="4454553" y="2861755"/>
                <a:ext cx="708361" cy="275458"/>
                <a:chOff x="3012674" y="1800482"/>
                <a:chExt cx="761547" cy="275458"/>
              </a:xfrm>
            </p:grpSpPr>
            <p:sp>
              <p:nvSpPr>
                <p:cNvPr id="246" name="Овал 245"/>
                <p:cNvSpPr/>
                <p:nvPr/>
              </p:nvSpPr>
              <p:spPr>
                <a:xfrm rot="21365787">
                  <a:off x="3012674" y="1844612"/>
                  <a:ext cx="761547" cy="23132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600" b="1" dirty="0">
                    <a:solidFill>
                      <a:srgbClr val="002060"/>
                    </a:solidFill>
                  </a:endParaRPr>
                </a:p>
              </p:txBody>
            </p:sp>
            <p:grpSp>
              <p:nvGrpSpPr>
                <p:cNvPr id="22" name="Группа 58"/>
                <p:cNvGrpSpPr/>
                <p:nvPr/>
              </p:nvGrpSpPr>
              <p:grpSpPr>
                <a:xfrm>
                  <a:off x="3143240" y="1800482"/>
                  <a:ext cx="548753" cy="271196"/>
                  <a:chOff x="3143240" y="1800482"/>
                  <a:chExt cx="548753" cy="271196"/>
                </a:xfrm>
              </p:grpSpPr>
              <p:sp>
                <p:nvSpPr>
                  <p:cNvPr id="248" name="Прямоугольник 247"/>
                  <p:cNvSpPr/>
                  <p:nvPr/>
                </p:nvSpPr>
                <p:spPr>
                  <a:xfrm>
                    <a:off x="3143240" y="1928802"/>
                    <a:ext cx="214314" cy="14287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b="1" dirty="0">
                        <a:solidFill>
                          <a:srgbClr val="002060"/>
                        </a:solidFill>
                      </a:rPr>
                      <a:t>+</a:t>
                    </a:r>
                    <a:endParaRPr lang="ru-RU" b="1" dirty="0">
                      <a:solidFill>
                        <a:srgbClr val="002060"/>
                      </a:solidFill>
                    </a:endParaRPr>
                  </a:p>
                </p:txBody>
              </p:sp>
              <p:sp>
                <p:nvSpPr>
                  <p:cNvPr id="249" name="Прямоугольник 248"/>
                  <p:cNvSpPr/>
                  <p:nvPr/>
                </p:nvSpPr>
                <p:spPr>
                  <a:xfrm>
                    <a:off x="3549116" y="1800482"/>
                    <a:ext cx="142877" cy="21431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="1" dirty="0">
                        <a:solidFill>
                          <a:srgbClr val="002060"/>
                        </a:solidFill>
                      </a:rPr>
                      <a:t>-</a:t>
                    </a:r>
                    <a:endParaRPr lang="ru-RU" sz="2000" b="1" dirty="0">
                      <a:solidFill>
                        <a:srgbClr val="002060"/>
                      </a:solidFill>
                    </a:endParaRPr>
                  </a:p>
                </p:txBody>
              </p:sp>
            </p:grpSp>
          </p:grpSp>
        </p:grpSp>
      </p:grpSp>
      <p:grpSp>
        <p:nvGrpSpPr>
          <p:cNvPr id="23" name="Группа 72"/>
          <p:cNvGrpSpPr/>
          <p:nvPr/>
        </p:nvGrpSpPr>
        <p:grpSpPr>
          <a:xfrm rot="6596909">
            <a:off x="4888066" y="2534269"/>
            <a:ext cx="708361" cy="256982"/>
            <a:chOff x="3078793" y="1857364"/>
            <a:chExt cx="761547" cy="256982"/>
          </a:xfrm>
        </p:grpSpPr>
        <p:sp>
          <p:nvSpPr>
            <p:cNvPr id="101" name="Овал 100"/>
            <p:cNvSpPr/>
            <p:nvPr/>
          </p:nvSpPr>
          <p:spPr>
            <a:xfrm rot="21365787">
              <a:off x="3078793" y="1883018"/>
              <a:ext cx="761547" cy="2313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24" name="Группа 58"/>
            <p:cNvGrpSpPr/>
            <p:nvPr/>
          </p:nvGrpSpPr>
          <p:grpSpPr>
            <a:xfrm>
              <a:off x="3143240" y="1857364"/>
              <a:ext cx="571504" cy="214314"/>
              <a:chOff x="3143240" y="1857364"/>
              <a:chExt cx="571504" cy="214314"/>
            </a:xfrm>
          </p:grpSpPr>
          <p:sp>
            <p:nvSpPr>
              <p:cNvPr id="103" name="Прямоугольник 102"/>
              <p:cNvSpPr/>
              <p:nvPr/>
            </p:nvSpPr>
            <p:spPr>
              <a:xfrm>
                <a:off x="3143240" y="1928802"/>
                <a:ext cx="214314" cy="1428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2060"/>
                    </a:solidFill>
                  </a:rPr>
                  <a:t>+</a:t>
                </a:r>
                <a:endParaRPr lang="ru-RU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04" name="Прямоугольник 103"/>
              <p:cNvSpPr/>
              <p:nvPr/>
            </p:nvSpPr>
            <p:spPr>
              <a:xfrm>
                <a:off x="3571868" y="1857364"/>
                <a:ext cx="142876" cy="21431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</a:rPr>
                  <a:t>-</a:t>
                </a:r>
                <a:endParaRPr lang="ru-RU" sz="2000" b="1" dirty="0">
                  <a:solidFill>
                    <a:srgbClr val="002060"/>
                  </a:solidFill>
                </a:endParaRPr>
              </a:p>
            </p:txBody>
          </p:sp>
        </p:grpSp>
      </p:grpSp>
      <p:grpSp>
        <p:nvGrpSpPr>
          <p:cNvPr id="25" name="Группа 87"/>
          <p:cNvGrpSpPr/>
          <p:nvPr/>
        </p:nvGrpSpPr>
        <p:grpSpPr>
          <a:xfrm rot="15059059">
            <a:off x="6454965" y="1891279"/>
            <a:ext cx="708361" cy="256982"/>
            <a:chOff x="3078793" y="1857364"/>
            <a:chExt cx="761547" cy="256982"/>
          </a:xfrm>
        </p:grpSpPr>
        <p:sp>
          <p:nvSpPr>
            <p:cNvPr id="326" name="Овал 325"/>
            <p:cNvSpPr/>
            <p:nvPr/>
          </p:nvSpPr>
          <p:spPr>
            <a:xfrm rot="21365787">
              <a:off x="3078793" y="1883018"/>
              <a:ext cx="761547" cy="2313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26" name="Группа 58"/>
            <p:cNvGrpSpPr/>
            <p:nvPr/>
          </p:nvGrpSpPr>
          <p:grpSpPr>
            <a:xfrm>
              <a:off x="3143240" y="1857364"/>
              <a:ext cx="571504" cy="214314"/>
              <a:chOff x="3143240" y="1857364"/>
              <a:chExt cx="571504" cy="214314"/>
            </a:xfrm>
          </p:grpSpPr>
          <p:sp>
            <p:nvSpPr>
              <p:cNvPr id="328" name="Прямоугольник 327"/>
              <p:cNvSpPr/>
              <p:nvPr/>
            </p:nvSpPr>
            <p:spPr>
              <a:xfrm>
                <a:off x="3143240" y="1928802"/>
                <a:ext cx="214314" cy="1428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2060"/>
                    </a:solidFill>
                  </a:rPr>
                  <a:t>+</a:t>
                </a:r>
                <a:endParaRPr lang="ru-RU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329" name="Прямоугольник 328"/>
              <p:cNvSpPr/>
              <p:nvPr/>
            </p:nvSpPr>
            <p:spPr>
              <a:xfrm>
                <a:off x="3571868" y="1857364"/>
                <a:ext cx="142876" cy="21431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</a:rPr>
                  <a:t>-</a:t>
                </a:r>
                <a:endParaRPr lang="ru-RU" sz="2000" b="1" dirty="0">
                  <a:solidFill>
                    <a:srgbClr val="002060"/>
                  </a:solidFill>
                </a:endParaRPr>
              </a:p>
            </p:txBody>
          </p:sp>
        </p:grpSp>
      </p:grpSp>
      <p:grpSp>
        <p:nvGrpSpPr>
          <p:cNvPr id="27" name="Группа 87"/>
          <p:cNvGrpSpPr/>
          <p:nvPr/>
        </p:nvGrpSpPr>
        <p:grpSpPr>
          <a:xfrm rot="3443794">
            <a:off x="3731085" y="2667979"/>
            <a:ext cx="708361" cy="256982"/>
            <a:chOff x="3078793" y="1857364"/>
            <a:chExt cx="761547" cy="256982"/>
          </a:xfrm>
        </p:grpSpPr>
        <p:sp>
          <p:nvSpPr>
            <p:cNvPr id="339" name="Овал 338"/>
            <p:cNvSpPr/>
            <p:nvPr/>
          </p:nvSpPr>
          <p:spPr>
            <a:xfrm rot="21365787">
              <a:off x="3078793" y="1883018"/>
              <a:ext cx="761547" cy="2313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28" name="Группа 58"/>
            <p:cNvGrpSpPr/>
            <p:nvPr/>
          </p:nvGrpSpPr>
          <p:grpSpPr>
            <a:xfrm>
              <a:off x="3143240" y="1857364"/>
              <a:ext cx="571504" cy="214314"/>
              <a:chOff x="3143240" y="1857364"/>
              <a:chExt cx="571504" cy="214314"/>
            </a:xfrm>
          </p:grpSpPr>
          <p:sp>
            <p:nvSpPr>
              <p:cNvPr id="341" name="Прямоугольник 340"/>
              <p:cNvSpPr/>
              <p:nvPr/>
            </p:nvSpPr>
            <p:spPr>
              <a:xfrm>
                <a:off x="3143240" y="1928802"/>
                <a:ext cx="214314" cy="1428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2060"/>
                    </a:solidFill>
                  </a:rPr>
                  <a:t>+</a:t>
                </a:r>
                <a:endParaRPr lang="ru-RU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342" name="Прямоугольник 341"/>
              <p:cNvSpPr/>
              <p:nvPr/>
            </p:nvSpPr>
            <p:spPr>
              <a:xfrm>
                <a:off x="3571868" y="1857364"/>
                <a:ext cx="142876" cy="21431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</a:rPr>
                  <a:t>-</a:t>
                </a:r>
                <a:endParaRPr lang="ru-RU" sz="2000" b="1" dirty="0">
                  <a:solidFill>
                    <a:srgbClr val="002060"/>
                  </a:solidFill>
                </a:endParaRPr>
              </a:p>
            </p:txBody>
          </p:sp>
        </p:grpSp>
      </p:grpSp>
      <p:grpSp>
        <p:nvGrpSpPr>
          <p:cNvPr id="29" name="Группа 87"/>
          <p:cNvGrpSpPr/>
          <p:nvPr/>
        </p:nvGrpSpPr>
        <p:grpSpPr>
          <a:xfrm rot="7300440">
            <a:off x="6164809" y="3878925"/>
            <a:ext cx="708361" cy="277166"/>
            <a:chOff x="3021027" y="1736884"/>
            <a:chExt cx="761547" cy="277166"/>
          </a:xfrm>
        </p:grpSpPr>
        <p:sp>
          <p:nvSpPr>
            <p:cNvPr id="373" name="Овал 372"/>
            <p:cNvSpPr/>
            <p:nvPr/>
          </p:nvSpPr>
          <p:spPr>
            <a:xfrm rot="21365787">
              <a:off x="3021027" y="1782722"/>
              <a:ext cx="761547" cy="2313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30" name="Группа 58"/>
            <p:cNvGrpSpPr/>
            <p:nvPr/>
          </p:nvGrpSpPr>
          <p:grpSpPr>
            <a:xfrm>
              <a:off x="3095808" y="1736884"/>
              <a:ext cx="610365" cy="258822"/>
              <a:chOff x="3095808" y="1736884"/>
              <a:chExt cx="610365" cy="258822"/>
            </a:xfrm>
          </p:grpSpPr>
          <p:sp>
            <p:nvSpPr>
              <p:cNvPr id="375" name="Прямоугольник 374"/>
              <p:cNvSpPr/>
              <p:nvPr/>
            </p:nvSpPr>
            <p:spPr>
              <a:xfrm>
                <a:off x="3095808" y="1828299"/>
                <a:ext cx="214314" cy="1428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2060"/>
                    </a:solidFill>
                  </a:rPr>
                  <a:t>+</a:t>
                </a:r>
                <a:endParaRPr lang="ru-RU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376" name="Прямоугольник 375"/>
              <p:cNvSpPr/>
              <p:nvPr/>
            </p:nvSpPr>
            <p:spPr>
              <a:xfrm>
                <a:off x="3572105" y="1736884"/>
                <a:ext cx="134068" cy="25882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</a:rPr>
                  <a:t>-</a:t>
                </a:r>
                <a:endParaRPr lang="ru-RU" sz="2000" b="1" dirty="0">
                  <a:solidFill>
                    <a:srgbClr val="002060"/>
                  </a:solidFill>
                </a:endParaRPr>
              </a:p>
            </p:txBody>
          </p:sp>
        </p:grpSp>
      </p:grpSp>
      <p:grpSp>
        <p:nvGrpSpPr>
          <p:cNvPr id="31" name="Группа 87"/>
          <p:cNvGrpSpPr/>
          <p:nvPr/>
        </p:nvGrpSpPr>
        <p:grpSpPr>
          <a:xfrm rot="9616596">
            <a:off x="6023223" y="3255285"/>
            <a:ext cx="708361" cy="256979"/>
            <a:chOff x="3078932" y="1857364"/>
            <a:chExt cx="761547" cy="256979"/>
          </a:xfrm>
        </p:grpSpPr>
        <p:sp>
          <p:nvSpPr>
            <p:cNvPr id="383" name="Овал 382"/>
            <p:cNvSpPr/>
            <p:nvPr/>
          </p:nvSpPr>
          <p:spPr>
            <a:xfrm rot="21365787">
              <a:off x="3078932" y="1886800"/>
              <a:ext cx="761547" cy="22754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65" name="Группа 58"/>
            <p:cNvGrpSpPr/>
            <p:nvPr/>
          </p:nvGrpSpPr>
          <p:grpSpPr>
            <a:xfrm>
              <a:off x="3143240" y="1857364"/>
              <a:ext cx="571504" cy="214314"/>
              <a:chOff x="3143240" y="1857364"/>
              <a:chExt cx="571504" cy="214314"/>
            </a:xfrm>
          </p:grpSpPr>
          <p:sp>
            <p:nvSpPr>
              <p:cNvPr id="385" name="Прямоугольник 384"/>
              <p:cNvSpPr/>
              <p:nvPr/>
            </p:nvSpPr>
            <p:spPr>
              <a:xfrm>
                <a:off x="3143240" y="1928802"/>
                <a:ext cx="214314" cy="1428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2060"/>
                    </a:solidFill>
                  </a:rPr>
                  <a:t>+</a:t>
                </a:r>
                <a:endParaRPr lang="ru-RU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386" name="Прямоугольник 385"/>
              <p:cNvSpPr/>
              <p:nvPr/>
            </p:nvSpPr>
            <p:spPr>
              <a:xfrm>
                <a:off x="3571868" y="1857364"/>
                <a:ext cx="142876" cy="21431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</a:rPr>
                  <a:t>-</a:t>
                </a:r>
                <a:endParaRPr lang="ru-RU" sz="2000" b="1" dirty="0">
                  <a:solidFill>
                    <a:srgbClr val="002060"/>
                  </a:solidFill>
                </a:endParaRPr>
              </a:p>
            </p:txBody>
          </p:sp>
        </p:grpSp>
      </p:grpSp>
      <p:grpSp>
        <p:nvGrpSpPr>
          <p:cNvPr id="66" name="Группа 87"/>
          <p:cNvGrpSpPr/>
          <p:nvPr/>
        </p:nvGrpSpPr>
        <p:grpSpPr>
          <a:xfrm rot="12740386">
            <a:off x="5307553" y="1807223"/>
            <a:ext cx="708361" cy="277166"/>
            <a:chOff x="3021027" y="1736884"/>
            <a:chExt cx="761547" cy="277166"/>
          </a:xfrm>
        </p:grpSpPr>
        <p:sp>
          <p:nvSpPr>
            <p:cNvPr id="388" name="Овал 387"/>
            <p:cNvSpPr/>
            <p:nvPr/>
          </p:nvSpPr>
          <p:spPr>
            <a:xfrm rot="21365787">
              <a:off x="3021027" y="1782722"/>
              <a:ext cx="761547" cy="2313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67" name="Группа 58"/>
            <p:cNvGrpSpPr/>
            <p:nvPr/>
          </p:nvGrpSpPr>
          <p:grpSpPr>
            <a:xfrm>
              <a:off x="3095808" y="1736884"/>
              <a:ext cx="610365" cy="258822"/>
              <a:chOff x="3095808" y="1736884"/>
              <a:chExt cx="610365" cy="258822"/>
            </a:xfrm>
          </p:grpSpPr>
          <p:sp>
            <p:nvSpPr>
              <p:cNvPr id="390" name="Прямоугольник 389"/>
              <p:cNvSpPr/>
              <p:nvPr/>
            </p:nvSpPr>
            <p:spPr>
              <a:xfrm>
                <a:off x="3095808" y="1828299"/>
                <a:ext cx="214314" cy="1428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2060"/>
                    </a:solidFill>
                  </a:rPr>
                  <a:t>+</a:t>
                </a:r>
                <a:endParaRPr lang="ru-RU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391" name="Прямоугольник 390"/>
              <p:cNvSpPr/>
              <p:nvPr/>
            </p:nvSpPr>
            <p:spPr>
              <a:xfrm>
                <a:off x="3572105" y="1736884"/>
                <a:ext cx="134068" cy="25882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</a:rPr>
                  <a:t>-</a:t>
                </a:r>
                <a:endParaRPr lang="ru-RU" sz="2000" b="1" dirty="0">
                  <a:solidFill>
                    <a:srgbClr val="002060"/>
                  </a:solidFill>
                </a:endParaRPr>
              </a:p>
            </p:txBody>
          </p:sp>
        </p:grpSp>
      </p:grpSp>
      <p:sp>
        <p:nvSpPr>
          <p:cNvPr id="134" name="Блок-схема: узел 133"/>
          <p:cNvSpPr/>
          <p:nvPr/>
        </p:nvSpPr>
        <p:spPr>
          <a:xfrm>
            <a:off x="1245938" y="2357430"/>
            <a:ext cx="465142" cy="428628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+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38" name="Блок-схема: узел 137"/>
          <p:cNvSpPr/>
          <p:nvPr/>
        </p:nvSpPr>
        <p:spPr>
          <a:xfrm>
            <a:off x="714348" y="1857364"/>
            <a:ext cx="465142" cy="428628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+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42" name="Блок-схема: узел 141"/>
          <p:cNvSpPr/>
          <p:nvPr/>
        </p:nvSpPr>
        <p:spPr>
          <a:xfrm>
            <a:off x="714348" y="2357430"/>
            <a:ext cx="465142" cy="428628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-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44" name="Блок-схема: узел 24"/>
          <p:cNvSpPr/>
          <p:nvPr/>
        </p:nvSpPr>
        <p:spPr>
          <a:xfrm>
            <a:off x="1245938" y="1857364"/>
            <a:ext cx="465142" cy="428628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-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47" name="Блок-схема: узел 28"/>
          <p:cNvSpPr/>
          <p:nvPr/>
        </p:nvSpPr>
        <p:spPr>
          <a:xfrm>
            <a:off x="1245938" y="3357562"/>
            <a:ext cx="465142" cy="428628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+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49" name="Блок-схема: узел 30"/>
          <p:cNvSpPr/>
          <p:nvPr/>
        </p:nvSpPr>
        <p:spPr>
          <a:xfrm>
            <a:off x="714348" y="2857496"/>
            <a:ext cx="465142" cy="428628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+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52" name="Блок-схема: узел 151"/>
          <p:cNvSpPr/>
          <p:nvPr/>
        </p:nvSpPr>
        <p:spPr>
          <a:xfrm>
            <a:off x="714348" y="3357562"/>
            <a:ext cx="465142" cy="428628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-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54" name="Блок-схема: узел 32"/>
          <p:cNvSpPr/>
          <p:nvPr/>
        </p:nvSpPr>
        <p:spPr>
          <a:xfrm>
            <a:off x="1245938" y="2857496"/>
            <a:ext cx="465142" cy="428628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-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60" name="Блок-схема: узел 159"/>
          <p:cNvSpPr/>
          <p:nvPr/>
        </p:nvSpPr>
        <p:spPr>
          <a:xfrm>
            <a:off x="1285852" y="3857628"/>
            <a:ext cx="465142" cy="428628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-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61" name="Блок-схема: узел 28"/>
          <p:cNvSpPr/>
          <p:nvPr/>
        </p:nvSpPr>
        <p:spPr>
          <a:xfrm>
            <a:off x="714348" y="3857628"/>
            <a:ext cx="465142" cy="428628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+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62" name="Прямоугольник 161"/>
          <p:cNvSpPr/>
          <p:nvPr/>
        </p:nvSpPr>
        <p:spPr>
          <a:xfrm rot="10099686">
            <a:off x="2734917" y="4868987"/>
            <a:ext cx="132898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rgbClr val="002060"/>
              </a:solidFill>
            </a:endParaRPr>
          </a:p>
        </p:txBody>
      </p:sp>
      <p:grpSp>
        <p:nvGrpSpPr>
          <p:cNvPr id="68" name="Группа 87"/>
          <p:cNvGrpSpPr/>
          <p:nvPr/>
        </p:nvGrpSpPr>
        <p:grpSpPr>
          <a:xfrm rot="11169990">
            <a:off x="2715059" y="3423016"/>
            <a:ext cx="708361" cy="239619"/>
            <a:chOff x="3297384" y="1812345"/>
            <a:chExt cx="761547" cy="239619"/>
          </a:xfrm>
        </p:grpSpPr>
        <p:sp>
          <p:nvSpPr>
            <p:cNvPr id="168" name="Овал 167"/>
            <p:cNvSpPr/>
            <p:nvPr/>
          </p:nvSpPr>
          <p:spPr>
            <a:xfrm rot="21365787">
              <a:off x="3297384" y="1819141"/>
              <a:ext cx="761547" cy="2313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70" name="Группа 58"/>
            <p:cNvGrpSpPr/>
            <p:nvPr/>
          </p:nvGrpSpPr>
          <p:grpSpPr>
            <a:xfrm>
              <a:off x="3382032" y="1812345"/>
              <a:ext cx="525921" cy="239619"/>
              <a:chOff x="3382032" y="1812345"/>
              <a:chExt cx="525921" cy="239619"/>
            </a:xfrm>
          </p:grpSpPr>
          <p:sp>
            <p:nvSpPr>
              <p:cNvPr id="170" name="Прямоугольник 169"/>
              <p:cNvSpPr/>
              <p:nvPr/>
            </p:nvSpPr>
            <p:spPr>
              <a:xfrm>
                <a:off x="3382032" y="1909088"/>
                <a:ext cx="214314" cy="1428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2060"/>
                    </a:solidFill>
                  </a:rPr>
                  <a:t>+</a:t>
                </a:r>
                <a:endParaRPr lang="ru-RU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71" name="Прямоугольник 170"/>
              <p:cNvSpPr/>
              <p:nvPr/>
            </p:nvSpPr>
            <p:spPr>
              <a:xfrm>
                <a:off x="3765077" y="1812345"/>
                <a:ext cx="142876" cy="21431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000" b="1" dirty="0">
                    <a:solidFill>
                      <a:srgbClr val="002060"/>
                    </a:solidFill>
                  </a:rPr>
                  <a:t>+</a:t>
                </a:r>
              </a:p>
            </p:txBody>
          </p:sp>
        </p:grpSp>
      </p:grpSp>
      <p:sp>
        <p:nvSpPr>
          <p:cNvPr id="172" name="Прямоугольник 171"/>
          <p:cNvSpPr/>
          <p:nvPr/>
        </p:nvSpPr>
        <p:spPr>
          <a:xfrm rot="10621568">
            <a:off x="2564123" y="2898012"/>
            <a:ext cx="132898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rgbClr val="002060"/>
              </a:solidFill>
            </a:endParaRPr>
          </a:p>
        </p:txBody>
      </p:sp>
      <p:grpSp>
        <p:nvGrpSpPr>
          <p:cNvPr id="71" name="Группа 87"/>
          <p:cNvGrpSpPr/>
          <p:nvPr/>
        </p:nvGrpSpPr>
        <p:grpSpPr>
          <a:xfrm rot="13099655">
            <a:off x="2587129" y="4480275"/>
            <a:ext cx="611655" cy="231328"/>
            <a:chOff x="3445770" y="2036403"/>
            <a:chExt cx="773836" cy="231328"/>
          </a:xfrm>
        </p:grpSpPr>
        <p:sp>
          <p:nvSpPr>
            <p:cNvPr id="174" name="Овал 173"/>
            <p:cNvSpPr/>
            <p:nvPr/>
          </p:nvSpPr>
          <p:spPr>
            <a:xfrm rot="593549">
              <a:off x="3445770" y="2036403"/>
              <a:ext cx="761548" cy="2313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72" name="Группа 58"/>
            <p:cNvGrpSpPr/>
            <p:nvPr/>
          </p:nvGrpSpPr>
          <p:grpSpPr>
            <a:xfrm>
              <a:off x="3514123" y="2053735"/>
              <a:ext cx="705483" cy="195145"/>
              <a:chOff x="3514123" y="2053735"/>
              <a:chExt cx="705483" cy="195145"/>
            </a:xfrm>
          </p:grpSpPr>
          <p:sp>
            <p:nvSpPr>
              <p:cNvPr id="176" name="Прямоугольник 175"/>
              <p:cNvSpPr/>
              <p:nvPr/>
            </p:nvSpPr>
            <p:spPr>
              <a:xfrm>
                <a:off x="3514123" y="2053735"/>
                <a:ext cx="214314" cy="1428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2060"/>
                    </a:solidFill>
                  </a:rPr>
                  <a:t>+</a:t>
                </a:r>
                <a:endParaRPr lang="ru-RU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77" name="Прямоугольник 176"/>
              <p:cNvSpPr/>
              <p:nvPr/>
            </p:nvSpPr>
            <p:spPr>
              <a:xfrm>
                <a:off x="3855038" y="2078956"/>
                <a:ext cx="364568" cy="16992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</a:rPr>
                  <a:t>-</a:t>
                </a:r>
                <a:endParaRPr lang="ru-RU" sz="2000" b="1" dirty="0">
                  <a:solidFill>
                    <a:srgbClr val="002060"/>
                  </a:solidFill>
                </a:endParaRPr>
              </a:p>
            </p:txBody>
          </p:sp>
        </p:grpSp>
      </p:grpSp>
      <p:grpSp>
        <p:nvGrpSpPr>
          <p:cNvPr id="73" name="Группа 66"/>
          <p:cNvGrpSpPr/>
          <p:nvPr/>
        </p:nvGrpSpPr>
        <p:grpSpPr>
          <a:xfrm rot="10425984">
            <a:off x="2439888" y="3820923"/>
            <a:ext cx="652754" cy="238669"/>
            <a:chOff x="2652105" y="2186618"/>
            <a:chExt cx="761546" cy="258816"/>
          </a:xfrm>
        </p:grpSpPr>
        <p:sp>
          <p:nvSpPr>
            <p:cNvPr id="179" name="Овал 178"/>
            <p:cNvSpPr/>
            <p:nvPr/>
          </p:nvSpPr>
          <p:spPr>
            <a:xfrm rot="21013784">
              <a:off x="2652105" y="2214105"/>
              <a:ext cx="761546" cy="231329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74" name="Группа 58"/>
            <p:cNvGrpSpPr/>
            <p:nvPr/>
          </p:nvGrpSpPr>
          <p:grpSpPr>
            <a:xfrm>
              <a:off x="2789451" y="2186618"/>
              <a:ext cx="553929" cy="250512"/>
              <a:chOff x="2789446" y="2186618"/>
              <a:chExt cx="553929" cy="250512"/>
            </a:xfrm>
          </p:grpSpPr>
          <p:sp>
            <p:nvSpPr>
              <p:cNvPr id="181" name="Прямоугольник 180"/>
              <p:cNvSpPr/>
              <p:nvPr/>
            </p:nvSpPr>
            <p:spPr>
              <a:xfrm>
                <a:off x="2789446" y="2294254"/>
                <a:ext cx="214314" cy="1428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2060"/>
                    </a:solidFill>
                  </a:rPr>
                  <a:t>+</a:t>
                </a:r>
                <a:endParaRPr lang="ru-RU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82" name="Прямоугольник 181"/>
              <p:cNvSpPr/>
              <p:nvPr/>
            </p:nvSpPr>
            <p:spPr>
              <a:xfrm>
                <a:off x="3200499" y="2186618"/>
                <a:ext cx="142876" cy="21431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</a:rPr>
                  <a:t>-</a:t>
                </a:r>
                <a:endParaRPr lang="ru-RU" sz="2000" b="1" dirty="0">
                  <a:solidFill>
                    <a:srgbClr val="002060"/>
                  </a:solidFill>
                </a:endParaRPr>
              </a:p>
            </p:txBody>
          </p:sp>
        </p:grpSp>
      </p:grpSp>
      <p:grpSp>
        <p:nvGrpSpPr>
          <p:cNvPr id="75" name="Группа 182"/>
          <p:cNvGrpSpPr/>
          <p:nvPr/>
        </p:nvGrpSpPr>
        <p:grpSpPr>
          <a:xfrm rot="10800000">
            <a:off x="2585876" y="2628062"/>
            <a:ext cx="708361" cy="231328"/>
            <a:chOff x="4074321" y="2995641"/>
            <a:chExt cx="708361" cy="231328"/>
          </a:xfrm>
        </p:grpSpPr>
        <p:sp>
          <p:nvSpPr>
            <p:cNvPr id="184" name="Овал 183"/>
            <p:cNvSpPr/>
            <p:nvPr/>
          </p:nvSpPr>
          <p:spPr>
            <a:xfrm rot="644372">
              <a:off x="4074321" y="2995641"/>
              <a:ext cx="708361" cy="2313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76" name="Группа 58"/>
            <p:cNvGrpSpPr/>
            <p:nvPr/>
          </p:nvGrpSpPr>
          <p:grpSpPr>
            <a:xfrm rot="878585">
              <a:off x="4163427" y="3008911"/>
              <a:ext cx="554098" cy="142876"/>
              <a:chOff x="4607933" y="1351617"/>
              <a:chExt cx="595703" cy="142876"/>
            </a:xfrm>
          </p:grpSpPr>
          <p:sp>
            <p:nvSpPr>
              <p:cNvPr id="186" name="Прямоугольник 185"/>
              <p:cNvSpPr/>
              <p:nvPr/>
            </p:nvSpPr>
            <p:spPr>
              <a:xfrm>
                <a:off x="4989322" y="1351617"/>
                <a:ext cx="214314" cy="1428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2060"/>
                    </a:solidFill>
                  </a:rPr>
                  <a:t>+</a:t>
                </a:r>
                <a:endParaRPr lang="ru-RU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87" name="Прямоугольник 186"/>
              <p:cNvSpPr/>
              <p:nvPr/>
            </p:nvSpPr>
            <p:spPr>
              <a:xfrm>
                <a:off x="4607933" y="1379371"/>
                <a:ext cx="285995" cy="11223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</a:rPr>
                  <a:t>-</a:t>
                </a:r>
                <a:endParaRPr lang="ru-RU" sz="2000" b="1" dirty="0">
                  <a:solidFill>
                    <a:srgbClr val="002060"/>
                  </a:solidFill>
                </a:endParaRPr>
              </a:p>
            </p:txBody>
          </p:sp>
        </p:grpSp>
      </p:grpSp>
      <p:sp>
        <p:nvSpPr>
          <p:cNvPr id="188" name="Прямоугольник 187"/>
          <p:cNvSpPr/>
          <p:nvPr/>
        </p:nvSpPr>
        <p:spPr>
          <a:xfrm rot="10099686">
            <a:off x="2743306" y="4868987"/>
            <a:ext cx="132898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rgbClr val="002060"/>
              </a:solidFill>
            </a:endParaRPr>
          </a:p>
        </p:txBody>
      </p:sp>
      <p:grpSp>
        <p:nvGrpSpPr>
          <p:cNvPr id="279" name="Группа 278"/>
          <p:cNvGrpSpPr/>
          <p:nvPr/>
        </p:nvGrpSpPr>
        <p:grpSpPr>
          <a:xfrm>
            <a:off x="1785918" y="1857364"/>
            <a:ext cx="500066" cy="2428892"/>
            <a:chOff x="1785918" y="1857364"/>
            <a:chExt cx="500066" cy="2428892"/>
          </a:xfrm>
        </p:grpSpPr>
        <p:sp>
          <p:nvSpPr>
            <p:cNvPr id="159" name="Блок-схема: узел 46"/>
            <p:cNvSpPr/>
            <p:nvPr/>
          </p:nvSpPr>
          <p:spPr>
            <a:xfrm>
              <a:off x="1785918" y="3357562"/>
              <a:ext cx="465141" cy="428628"/>
            </a:xfrm>
            <a:prstGeom prst="flowChartConnector">
              <a:avLst/>
            </a:prstGeom>
            <a:solidFill>
              <a:srgbClr val="00B0F0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002060"/>
                  </a:solidFill>
                </a:rPr>
                <a:t>-</a:t>
              </a:r>
              <a:endParaRPr lang="ru-RU" sz="24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278" name="Группа 277"/>
            <p:cNvGrpSpPr/>
            <p:nvPr/>
          </p:nvGrpSpPr>
          <p:grpSpPr>
            <a:xfrm>
              <a:off x="1785918" y="1857364"/>
              <a:ext cx="500066" cy="2428892"/>
              <a:chOff x="1785918" y="1857364"/>
              <a:chExt cx="500066" cy="2428892"/>
            </a:xfrm>
          </p:grpSpPr>
          <p:sp>
            <p:nvSpPr>
              <p:cNvPr id="157" name="Блок-схема: узел 156"/>
              <p:cNvSpPr/>
              <p:nvPr/>
            </p:nvSpPr>
            <p:spPr>
              <a:xfrm>
                <a:off x="1785918" y="2357430"/>
                <a:ext cx="465141" cy="428628"/>
              </a:xfrm>
              <a:prstGeom prst="flowChartConnector">
                <a:avLst/>
              </a:prstGeom>
              <a:solidFill>
                <a:srgbClr val="00B0F0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rgbClr val="002060"/>
                    </a:solidFill>
                  </a:rPr>
                  <a:t>-</a:t>
                </a:r>
                <a:endParaRPr lang="ru-RU" sz="2400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58" name="Блок-схема: узел 45"/>
              <p:cNvSpPr/>
              <p:nvPr/>
            </p:nvSpPr>
            <p:spPr>
              <a:xfrm>
                <a:off x="1785918" y="2857496"/>
                <a:ext cx="465141" cy="428628"/>
              </a:xfrm>
              <a:prstGeom prst="flowChartConnector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rgbClr val="002060"/>
                    </a:solidFill>
                  </a:rPr>
                  <a:t>+</a:t>
                </a:r>
                <a:endParaRPr lang="ru-RU" sz="2400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64" name="Блок-схема: узел 28"/>
              <p:cNvSpPr/>
              <p:nvPr/>
            </p:nvSpPr>
            <p:spPr>
              <a:xfrm>
                <a:off x="1785918" y="3857628"/>
                <a:ext cx="500066" cy="428628"/>
              </a:xfrm>
              <a:prstGeom prst="flowChartConnector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rgbClr val="002060"/>
                    </a:solidFill>
                  </a:rPr>
                  <a:t>+</a:t>
                </a:r>
                <a:endParaRPr lang="ru-RU" sz="2400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89" name="Блок-схема: узел 188"/>
              <p:cNvSpPr/>
              <p:nvPr/>
            </p:nvSpPr>
            <p:spPr>
              <a:xfrm>
                <a:off x="1785918" y="1857364"/>
                <a:ext cx="465141" cy="428628"/>
              </a:xfrm>
              <a:prstGeom prst="flowChartConnector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rgbClr val="002060"/>
                    </a:solidFill>
                  </a:rPr>
                  <a:t>+</a:t>
                </a:r>
                <a:endParaRPr lang="ru-RU" sz="2400" b="1" dirty="0">
                  <a:solidFill>
                    <a:srgbClr val="002060"/>
                  </a:solidFill>
                </a:endParaRPr>
              </a:p>
            </p:txBody>
          </p:sp>
        </p:grpSp>
      </p:grpSp>
      <p:grpSp>
        <p:nvGrpSpPr>
          <p:cNvPr id="78" name="Группа 61"/>
          <p:cNvGrpSpPr/>
          <p:nvPr/>
        </p:nvGrpSpPr>
        <p:grpSpPr>
          <a:xfrm rot="9939431">
            <a:off x="2735402" y="1655346"/>
            <a:ext cx="708361" cy="256981"/>
            <a:chOff x="3078794" y="1857364"/>
            <a:chExt cx="761546" cy="256981"/>
          </a:xfrm>
        </p:grpSpPr>
        <p:sp>
          <p:nvSpPr>
            <p:cNvPr id="191" name="Овал 190"/>
            <p:cNvSpPr/>
            <p:nvPr/>
          </p:nvSpPr>
          <p:spPr>
            <a:xfrm rot="21365787">
              <a:off x="3078794" y="1883017"/>
              <a:ext cx="761546" cy="2313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79" name="Группа 58"/>
            <p:cNvGrpSpPr/>
            <p:nvPr/>
          </p:nvGrpSpPr>
          <p:grpSpPr>
            <a:xfrm>
              <a:off x="3143244" y="1857364"/>
              <a:ext cx="571504" cy="214314"/>
              <a:chOff x="3143240" y="1857364"/>
              <a:chExt cx="571504" cy="214314"/>
            </a:xfrm>
          </p:grpSpPr>
          <p:sp>
            <p:nvSpPr>
              <p:cNvPr id="193" name="Прямоугольник 192"/>
              <p:cNvSpPr/>
              <p:nvPr/>
            </p:nvSpPr>
            <p:spPr>
              <a:xfrm>
                <a:off x="3143240" y="1928802"/>
                <a:ext cx="214314" cy="1428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2060"/>
                    </a:solidFill>
                  </a:rPr>
                  <a:t>+</a:t>
                </a:r>
                <a:endParaRPr lang="ru-RU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94" name="Прямоугольник 193"/>
              <p:cNvSpPr/>
              <p:nvPr/>
            </p:nvSpPr>
            <p:spPr>
              <a:xfrm>
                <a:off x="3571868" y="1857364"/>
                <a:ext cx="142876" cy="21431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</a:rPr>
                  <a:t>-</a:t>
                </a:r>
                <a:endParaRPr lang="ru-RU" sz="2000" b="1" dirty="0">
                  <a:solidFill>
                    <a:srgbClr val="002060"/>
                  </a:solidFill>
                </a:endParaRPr>
              </a:p>
            </p:txBody>
          </p:sp>
        </p:grpSp>
      </p:grpSp>
      <p:sp>
        <p:nvSpPr>
          <p:cNvPr id="195" name="Прямоугольник 194"/>
          <p:cNvSpPr/>
          <p:nvPr/>
        </p:nvSpPr>
        <p:spPr>
          <a:xfrm rot="10621568">
            <a:off x="2572512" y="2898012"/>
            <a:ext cx="132898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rgbClr val="002060"/>
              </a:solidFill>
            </a:endParaRPr>
          </a:p>
        </p:txBody>
      </p:sp>
      <p:grpSp>
        <p:nvGrpSpPr>
          <p:cNvPr id="80" name="Группа 66"/>
          <p:cNvGrpSpPr/>
          <p:nvPr/>
        </p:nvGrpSpPr>
        <p:grpSpPr>
          <a:xfrm rot="21326246">
            <a:off x="2436939" y="2956740"/>
            <a:ext cx="708361" cy="231328"/>
            <a:chOff x="737914" y="2710720"/>
            <a:chExt cx="761546" cy="231328"/>
          </a:xfrm>
        </p:grpSpPr>
        <p:sp>
          <p:nvSpPr>
            <p:cNvPr id="197" name="Овал 196"/>
            <p:cNvSpPr/>
            <p:nvPr/>
          </p:nvSpPr>
          <p:spPr>
            <a:xfrm rot="21365787">
              <a:off x="737914" y="2710720"/>
              <a:ext cx="761546" cy="2313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81" name="Группа 58"/>
            <p:cNvGrpSpPr/>
            <p:nvPr/>
          </p:nvGrpSpPr>
          <p:grpSpPr>
            <a:xfrm>
              <a:off x="808257" y="2720702"/>
              <a:ext cx="591291" cy="199696"/>
              <a:chOff x="808252" y="2720702"/>
              <a:chExt cx="591291" cy="199696"/>
            </a:xfrm>
          </p:grpSpPr>
          <p:sp>
            <p:nvSpPr>
              <p:cNvPr id="199" name="Прямоугольник 198"/>
              <p:cNvSpPr/>
              <p:nvPr/>
            </p:nvSpPr>
            <p:spPr>
              <a:xfrm>
                <a:off x="808252" y="2777522"/>
                <a:ext cx="214315" cy="1428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>
                    <a:solidFill>
                      <a:srgbClr val="002060"/>
                    </a:solidFill>
                  </a:rPr>
                  <a:t>-</a:t>
                </a:r>
              </a:p>
            </p:txBody>
          </p:sp>
          <p:sp>
            <p:nvSpPr>
              <p:cNvPr id="201" name="Прямоугольник 200"/>
              <p:cNvSpPr/>
              <p:nvPr/>
            </p:nvSpPr>
            <p:spPr>
              <a:xfrm>
                <a:off x="1251260" y="2720702"/>
                <a:ext cx="148283" cy="16943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>
                    <a:solidFill>
                      <a:srgbClr val="002060"/>
                    </a:solidFill>
                  </a:rPr>
                  <a:t>+</a:t>
                </a:r>
              </a:p>
            </p:txBody>
          </p:sp>
        </p:grpSp>
      </p:grpSp>
      <p:grpSp>
        <p:nvGrpSpPr>
          <p:cNvPr id="82" name="Группа 203"/>
          <p:cNvGrpSpPr/>
          <p:nvPr/>
        </p:nvGrpSpPr>
        <p:grpSpPr>
          <a:xfrm rot="9170722">
            <a:off x="2444818" y="2211470"/>
            <a:ext cx="708361" cy="231328"/>
            <a:chOff x="4074321" y="2995641"/>
            <a:chExt cx="708361" cy="231328"/>
          </a:xfrm>
        </p:grpSpPr>
        <p:sp>
          <p:nvSpPr>
            <p:cNvPr id="205" name="Овал 204"/>
            <p:cNvSpPr/>
            <p:nvPr/>
          </p:nvSpPr>
          <p:spPr>
            <a:xfrm rot="644372">
              <a:off x="4074321" y="2995641"/>
              <a:ext cx="708361" cy="2313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83" name="Группа 58"/>
            <p:cNvGrpSpPr/>
            <p:nvPr/>
          </p:nvGrpSpPr>
          <p:grpSpPr>
            <a:xfrm rot="878585">
              <a:off x="4163427" y="3008911"/>
              <a:ext cx="554098" cy="142876"/>
              <a:chOff x="4607933" y="1351617"/>
              <a:chExt cx="595703" cy="142876"/>
            </a:xfrm>
          </p:grpSpPr>
          <p:sp>
            <p:nvSpPr>
              <p:cNvPr id="207" name="Прямоугольник 206"/>
              <p:cNvSpPr/>
              <p:nvPr/>
            </p:nvSpPr>
            <p:spPr>
              <a:xfrm>
                <a:off x="4989322" y="1351617"/>
                <a:ext cx="214314" cy="1428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2060"/>
                    </a:solidFill>
                  </a:rPr>
                  <a:t>+</a:t>
                </a:r>
                <a:endParaRPr lang="ru-RU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208" name="Прямоугольник 207"/>
              <p:cNvSpPr/>
              <p:nvPr/>
            </p:nvSpPr>
            <p:spPr>
              <a:xfrm>
                <a:off x="4607933" y="1379371"/>
                <a:ext cx="285995" cy="11223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</a:rPr>
                  <a:t>-</a:t>
                </a:r>
                <a:endParaRPr lang="ru-RU" sz="2000" b="1" dirty="0">
                  <a:solidFill>
                    <a:srgbClr val="002060"/>
                  </a:solidFill>
                </a:endParaRPr>
              </a:p>
            </p:txBody>
          </p:sp>
        </p:grpSp>
      </p:grpSp>
      <p:sp>
        <p:nvSpPr>
          <p:cNvPr id="214" name="Прямоугольник 213"/>
          <p:cNvSpPr/>
          <p:nvPr/>
        </p:nvSpPr>
        <p:spPr>
          <a:xfrm rot="18715327">
            <a:off x="3776822" y="4083826"/>
            <a:ext cx="317657" cy="1071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1" name="Прямоугольник 220"/>
          <p:cNvSpPr/>
          <p:nvPr/>
        </p:nvSpPr>
        <p:spPr>
          <a:xfrm>
            <a:off x="214282" y="5857892"/>
            <a:ext cx="8643998" cy="571504"/>
          </a:xfrm>
          <a:prstGeom prst="rect">
            <a:avLst/>
          </a:prstGeom>
          <a:ln w="2222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</a:rPr>
              <a:t>NaCl</a:t>
            </a:r>
            <a:r>
              <a:rPr lang="en-US" sz="3200" b="1" dirty="0">
                <a:solidFill>
                  <a:srgbClr val="002060"/>
                </a:solidFill>
              </a:rPr>
              <a:t>  →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>
                <a:solidFill>
                  <a:srgbClr val="002060"/>
                </a:solidFill>
              </a:rPr>
              <a:t>Na</a:t>
            </a:r>
            <a:r>
              <a:rPr lang="en-US" sz="3200" b="1" baseline="30000" dirty="0">
                <a:solidFill>
                  <a:srgbClr val="002060"/>
                </a:solidFill>
              </a:rPr>
              <a:t>+</a:t>
            </a:r>
            <a:r>
              <a:rPr lang="en-US" sz="3200" b="1" dirty="0">
                <a:solidFill>
                  <a:srgbClr val="002060"/>
                </a:solidFill>
              </a:rPr>
              <a:t>  + </a:t>
            </a:r>
            <a:r>
              <a:rPr lang="en-US" sz="3200" b="1" dirty="0" err="1">
                <a:solidFill>
                  <a:srgbClr val="002060"/>
                </a:solidFill>
              </a:rPr>
              <a:t>Cl</a:t>
            </a:r>
            <a:r>
              <a:rPr lang="en-US" sz="3200" b="1" baseline="30000" dirty="0">
                <a:solidFill>
                  <a:srgbClr val="002060"/>
                </a:solidFill>
              </a:rPr>
              <a:t> -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endParaRPr lang="ru-RU" sz="3200" dirty="0">
              <a:solidFill>
                <a:srgbClr val="002060"/>
              </a:solidFill>
            </a:endParaRPr>
          </a:p>
        </p:txBody>
      </p:sp>
      <p:grpSp>
        <p:nvGrpSpPr>
          <p:cNvPr id="271" name="Группа 270"/>
          <p:cNvGrpSpPr/>
          <p:nvPr/>
        </p:nvGrpSpPr>
        <p:grpSpPr>
          <a:xfrm>
            <a:off x="2428860" y="1500174"/>
            <a:ext cx="1952245" cy="1933228"/>
            <a:chOff x="2428860" y="1500174"/>
            <a:chExt cx="1952245" cy="1933228"/>
          </a:xfrm>
        </p:grpSpPr>
        <p:grpSp>
          <p:nvGrpSpPr>
            <p:cNvPr id="85" name="Группа 87"/>
            <p:cNvGrpSpPr/>
            <p:nvPr/>
          </p:nvGrpSpPr>
          <p:grpSpPr>
            <a:xfrm rot="12167583">
              <a:off x="2428860" y="2198855"/>
              <a:ext cx="708361" cy="256982"/>
              <a:chOff x="3078793" y="1857364"/>
              <a:chExt cx="761547" cy="256982"/>
            </a:xfrm>
          </p:grpSpPr>
          <p:sp>
            <p:nvSpPr>
              <p:cNvPr id="255" name="Овал 254"/>
              <p:cNvSpPr/>
              <p:nvPr/>
            </p:nvSpPr>
            <p:spPr>
              <a:xfrm rot="21365787">
                <a:off x="3078793" y="1883018"/>
                <a:ext cx="761547" cy="23132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600" b="1" dirty="0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86" name="Группа 58"/>
              <p:cNvGrpSpPr/>
              <p:nvPr/>
            </p:nvGrpSpPr>
            <p:grpSpPr>
              <a:xfrm>
                <a:off x="3143240" y="1857364"/>
                <a:ext cx="571504" cy="214314"/>
                <a:chOff x="3143240" y="1857364"/>
                <a:chExt cx="571504" cy="214314"/>
              </a:xfrm>
            </p:grpSpPr>
            <p:sp>
              <p:nvSpPr>
                <p:cNvPr id="257" name="Прямоугольник 256"/>
                <p:cNvSpPr/>
                <p:nvPr/>
              </p:nvSpPr>
              <p:spPr>
                <a:xfrm>
                  <a:off x="3143240" y="1928802"/>
                  <a:ext cx="214314" cy="142876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+</a:t>
                  </a:r>
                  <a:endParaRPr lang="ru-RU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258" name="Прямоугольник 257"/>
                <p:cNvSpPr/>
                <p:nvPr/>
              </p:nvSpPr>
              <p:spPr>
                <a:xfrm>
                  <a:off x="3571868" y="1857364"/>
                  <a:ext cx="142876" cy="21431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>
                      <a:solidFill>
                        <a:srgbClr val="002060"/>
                      </a:solidFill>
                    </a:rPr>
                    <a:t>-</a:t>
                  </a:r>
                  <a:endParaRPr lang="ru-RU" sz="2000" b="1" dirty="0">
                    <a:solidFill>
                      <a:srgbClr val="002060"/>
                    </a:solidFill>
                  </a:endParaRPr>
                </a:p>
              </p:txBody>
            </p:sp>
          </p:grpSp>
        </p:grpSp>
        <p:grpSp>
          <p:nvGrpSpPr>
            <p:cNvPr id="87" name="Группа 87"/>
            <p:cNvGrpSpPr/>
            <p:nvPr/>
          </p:nvGrpSpPr>
          <p:grpSpPr>
            <a:xfrm rot="9498029">
              <a:off x="2509674" y="2620414"/>
              <a:ext cx="708361" cy="306130"/>
              <a:chOff x="4202776" y="1830615"/>
              <a:chExt cx="761547" cy="306130"/>
            </a:xfrm>
          </p:grpSpPr>
          <p:sp>
            <p:nvSpPr>
              <p:cNvPr id="251" name="Овал 250"/>
              <p:cNvSpPr/>
              <p:nvPr/>
            </p:nvSpPr>
            <p:spPr>
              <a:xfrm rot="21235725">
                <a:off x="4202776" y="1905417"/>
                <a:ext cx="761547" cy="23132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600" b="1" dirty="0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88" name="Группа 58"/>
              <p:cNvGrpSpPr/>
              <p:nvPr/>
            </p:nvGrpSpPr>
            <p:grpSpPr>
              <a:xfrm>
                <a:off x="4287101" y="1830615"/>
                <a:ext cx="543319" cy="283262"/>
                <a:chOff x="4287101" y="1830615"/>
                <a:chExt cx="543319" cy="283262"/>
              </a:xfrm>
            </p:grpSpPr>
            <p:sp>
              <p:nvSpPr>
                <p:cNvPr id="253" name="Прямоугольник 252"/>
                <p:cNvSpPr/>
                <p:nvPr/>
              </p:nvSpPr>
              <p:spPr>
                <a:xfrm>
                  <a:off x="4287101" y="1971001"/>
                  <a:ext cx="214313" cy="142876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+</a:t>
                  </a:r>
                  <a:endParaRPr lang="ru-RU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254" name="Прямоугольник 253"/>
                <p:cNvSpPr/>
                <p:nvPr/>
              </p:nvSpPr>
              <p:spPr>
                <a:xfrm>
                  <a:off x="4687544" y="1830615"/>
                  <a:ext cx="142876" cy="21431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>
                      <a:solidFill>
                        <a:srgbClr val="002060"/>
                      </a:solidFill>
                    </a:rPr>
                    <a:t>-</a:t>
                  </a:r>
                  <a:endParaRPr lang="ru-RU" sz="2000" b="1" dirty="0">
                    <a:solidFill>
                      <a:srgbClr val="002060"/>
                    </a:solidFill>
                  </a:endParaRPr>
                </a:p>
              </p:txBody>
            </p:sp>
          </p:grpSp>
        </p:grpSp>
        <p:sp>
          <p:nvSpPr>
            <p:cNvPr id="217" name="Блок-схема: узел 216"/>
            <p:cNvSpPr/>
            <p:nvPr/>
          </p:nvSpPr>
          <p:spPr>
            <a:xfrm>
              <a:off x="3192559" y="2264286"/>
              <a:ext cx="465142" cy="428628"/>
            </a:xfrm>
            <a:prstGeom prst="flowChartConnector">
              <a:avLst/>
            </a:prstGeom>
            <a:solidFill>
              <a:srgbClr val="00B0F0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002060"/>
                  </a:solidFill>
                </a:rPr>
                <a:t>-</a:t>
              </a:r>
              <a:endParaRPr lang="ru-RU" sz="24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91" name="Группа 60"/>
            <p:cNvGrpSpPr/>
            <p:nvPr/>
          </p:nvGrpSpPr>
          <p:grpSpPr>
            <a:xfrm rot="18353995">
              <a:off x="3271525" y="1708156"/>
              <a:ext cx="761547" cy="345583"/>
              <a:chOff x="3127939" y="1737182"/>
              <a:chExt cx="761547" cy="371531"/>
            </a:xfrm>
          </p:grpSpPr>
          <p:sp>
            <p:nvSpPr>
              <p:cNvPr id="244" name="Овал 243"/>
              <p:cNvSpPr/>
              <p:nvPr/>
            </p:nvSpPr>
            <p:spPr>
              <a:xfrm rot="20676570">
                <a:off x="3127939" y="1792351"/>
                <a:ext cx="761547" cy="23132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600" b="1" dirty="0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92" name="Группа 58"/>
              <p:cNvGrpSpPr/>
              <p:nvPr/>
            </p:nvGrpSpPr>
            <p:grpSpPr>
              <a:xfrm>
                <a:off x="3186915" y="1737182"/>
                <a:ext cx="639512" cy="371531"/>
                <a:chOff x="3186915" y="1737182"/>
                <a:chExt cx="639512" cy="371531"/>
              </a:xfrm>
            </p:grpSpPr>
            <p:sp>
              <p:nvSpPr>
                <p:cNvPr id="247" name="Прямоугольник 246"/>
                <p:cNvSpPr/>
                <p:nvPr/>
              </p:nvSpPr>
              <p:spPr>
                <a:xfrm>
                  <a:off x="3186915" y="1847652"/>
                  <a:ext cx="150627" cy="261061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+</a:t>
                  </a:r>
                  <a:endParaRPr lang="ru-RU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250" name="Прямоугольник 249"/>
                <p:cNvSpPr/>
                <p:nvPr/>
              </p:nvSpPr>
              <p:spPr>
                <a:xfrm>
                  <a:off x="3572526" y="1737182"/>
                  <a:ext cx="253901" cy="181655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>
                      <a:solidFill>
                        <a:srgbClr val="002060"/>
                      </a:solidFill>
                    </a:rPr>
                    <a:t>-</a:t>
                  </a:r>
                  <a:endParaRPr lang="ru-RU" sz="2000" b="1" dirty="0">
                    <a:solidFill>
                      <a:srgbClr val="002060"/>
                    </a:solidFill>
                  </a:endParaRPr>
                </a:p>
              </p:txBody>
            </p:sp>
          </p:grpSp>
        </p:grpSp>
        <p:grpSp>
          <p:nvGrpSpPr>
            <p:cNvPr id="93" name="Группа 61"/>
            <p:cNvGrpSpPr/>
            <p:nvPr/>
          </p:nvGrpSpPr>
          <p:grpSpPr>
            <a:xfrm rot="20990541">
              <a:off x="3672744" y="2165894"/>
              <a:ext cx="708361" cy="256982"/>
              <a:chOff x="3078792" y="1857364"/>
              <a:chExt cx="761546" cy="256982"/>
            </a:xfrm>
          </p:grpSpPr>
          <p:sp>
            <p:nvSpPr>
              <p:cNvPr id="240" name="Овал 239"/>
              <p:cNvSpPr/>
              <p:nvPr/>
            </p:nvSpPr>
            <p:spPr>
              <a:xfrm rot="21365787">
                <a:off x="3078792" y="1883018"/>
                <a:ext cx="761546" cy="23132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600" b="1" dirty="0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94" name="Группа 58"/>
              <p:cNvGrpSpPr/>
              <p:nvPr/>
            </p:nvGrpSpPr>
            <p:grpSpPr>
              <a:xfrm>
                <a:off x="3143245" y="1857364"/>
                <a:ext cx="571504" cy="214314"/>
                <a:chOff x="3143240" y="1857364"/>
                <a:chExt cx="571504" cy="214314"/>
              </a:xfrm>
            </p:grpSpPr>
            <p:sp>
              <p:nvSpPr>
                <p:cNvPr id="242" name="Прямоугольник 241"/>
                <p:cNvSpPr/>
                <p:nvPr/>
              </p:nvSpPr>
              <p:spPr>
                <a:xfrm>
                  <a:off x="3143240" y="1928802"/>
                  <a:ext cx="214314" cy="142876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+</a:t>
                  </a:r>
                  <a:endParaRPr lang="ru-RU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243" name="Прямоугольник 242"/>
                <p:cNvSpPr/>
                <p:nvPr/>
              </p:nvSpPr>
              <p:spPr>
                <a:xfrm>
                  <a:off x="3571868" y="1857364"/>
                  <a:ext cx="142876" cy="21431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>
                      <a:solidFill>
                        <a:srgbClr val="002060"/>
                      </a:solidFill>
                    </a:rPr>
                    <a:t>-</a:t>
                  </a:r>
                  <a:endParaRPr lang="ru-RU" sz="2000" b="1" dirty="0">
                    <a:solidFill>
                      <a:srgbClr val="002060"/>
                    </a:solidFill>
                  </a:endParaRPr>
                </a:p>
              </p:txBody>
            </p:sp>
          </p:grpSp>
        </p:grpSp>
        <p:grpSp>
          <p:nvGrpSpPr>
            <p:cNvPr id="95" name="Группа 66"/>
            <p:cNvGrpSpPr/>
            <p:nvPr/>
          </p:nvGrpSpPr>
          <p:grpSpPr>
            <a:xfrm rot="1676386">
              <a:off x="3637587" y="2612833"/>
              <a:ext cx="708361" cy="231328"/>
              <a:chOff x="3000843" y="1812387"/>
              <a:chExt cx="761546" cy="231328"/>
            </a:xfrm>
          </p:grpSpPr>
          <p:sp>
            <p:nvSpPr>
              <p:cNvPr id="236" name="Овал 235"/>
              <p:cNvSpPr/>
              <p:nvPr/>
            </p:nvSpPr>
            <p:spPr>
              <a:xfrm rot="21365787">
                <a:off x="3000843" y="1812387"/>
                <a:ext cx="761546" cy="23132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600" b="1" dirty="0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96" name="Группа 58"/>
              <p:cNvGrpSpPr/>
              <p:nvPr/>
            </p:nvGrpSpPr>
            <p:grpSpPr>
              <a:xfrm>
                <a:off x="3071186" y="1822368"/>
                <a:ext cx="585886" cy="214314"/>
                <a:chOff x="3071181" y="1822368"/>
                <a:chExt cx="585886" cy="214314"/>
              </a:xfrm>
            </p:grpSpPr>
            <p:sp>
              <p:nvSpPr>
                <p:cNvPr id="238" name="Прямоугольник 237"/>
                <p:cNvSpPr/>
                <p:nvPr/>
              </p:nvSpPr>
              <p:spPr>
                <a:xfrm>
                  <a:off x="3071181" y="1879187"/>
                  <a:ext cx="214315" cy="142876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+</a:t>
                  </a:r>
                  <a:endParaRPr lang="ru-RU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239" name="Прямоугольник 238"/>
                <p:cNvSpPr/>
                <p:nvPr/>
              </p:nvSpPr>
              <p:spPr>
                <a:xfrm>
                  <a:off x="3514191" y="1822368"/>
                  <a:ext cx="142876" cy="21431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>
                      <a:solidFill>
                        <a:srgbClr val="002060"/>
                      </a:solidFill>
                    </a:rPr>
                    <a:t>-</a:t>
                  </a:r>
                  <a:endParaRPr lang="ru-RU" sz="2000" b="1" dirty="0">
                    <a:solidFill>
                      <a:srgbClr val="002060"/>
                    </a:solidFill>
                  </a:endParaRPr>
                </a:p>
              </p:txBody>
            </p:sp>
          </p:grpSp>
        </p:grpSp>
        <p:grpSp>
          <p:nvGrpSpPr>
            <p:cNvPr id="98" name="Группа 87"/>
            <p:cNvGrpSpPr/>
            <p:nvPr/>
          </p:nvGrpSpPr>
          <p:grpSpPr>
            <a:xfrm rot="3887132">
              <a:off x="3346049" y="2911487"/>
              <a:ext cx="708361" cy="275458"/>
              <a:chOff x="3012674" y="1800482"/>
              <a:chExt cx="761547" cy="275458"/>
            </a:xfrm>
          </p:grpSpPr>
          <p:sp>
            <p:nvSpPr>
              <p:cNvPr id="232" name="Овал 231"/>
              <p:cNvSpPr/>
              <p:nvPr/>
            </p:nvSpPr>
            <p:spPr>
              <a:xfrm rot="21365787">
                <a:off x="3012674" y="1844612"/>
                <a:ext cx="761547" cy="23132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600" b="1" dirty="0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102" name="Группа 58"/>
              <p:cNvGrpSpPr/>
              <p:nvPr/>
            </p:nvGrpSpPr>
            <p:grpSpPr>
              <a:xfrm>
                <a:off x="3143240" y="1800482"/>
                <a:ext cx="548753" cy="271196"/>
                <a:chOff x="3143240" y="1800482"/>
                <a:chExt cx="548753" cy="271196"/>
              </a:xfrm>
            </p:grpSpPr>
            <p:sp>
              <p:nvSpPr>
                <p:cNvPr id="234" name="Прямоугольник 233"/>
                <p:cNvSpPr/>
                <p:nvPr/>
              </p:nvSpPr>
              <p:spPr>
                <a:xfrm>
                  <a:off x="3143240" y="1928802"/>
                  <a:ext cx="214314" cy="142876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+</a:t>
                  </a:r>
                  <a:endParaRPr lang="ru-RU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235" name="Прямоугольник 234"/>
                <p:cNvSpPr/>
                <p:nvPr/>
              </p:nvSpPr>
              <p:spPr>
                <a:xfrm>
                  <a:off x="3549116" y="1800482"/>
                  <a:ext cx="142877" cy="21431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>
                      <a:solidFill>
                        <a:srgbClr val="002060"/>
                      </a:solidFill>
                    </a:rPr>
                    <a:t>-</a:t>
                  </a:r>
                  <a:endParaRPr lang="ru-RU" sz="2000" b="1" dirty="0">
                    <a:solidFill>
                      <a:srgbClr val="002060"/>
                    </a:solidFill>
                  </a:endParaRPr>
                </a:p>
              </p:txBody>
            </p:sp>
          </p:grpSp>
        </p:grpSp>
        <p:grpSp>
          <p:nvGrpSpPr>
            <p:cNvPr id="105" name="Группа 72"/>
            <p:cNvGrpSpPr/>
            <p:nvPr/>
          </p:nvGrpSpPr>
          <p:grpSpPr>
            <a:xfrm rot="7472386">
              <a:off x="2787844" y="2950731"/>
              <a:ext cx="708361" cy="256982"/>
              <a:chOff x="3078793" y="1857364"/>
              <a:chExt cx="761547" cy="256982"/>
            </a:xfrm>
          </p:grpSpPr>
          <p:sp>
            <p:nvSpPr>
              <p:cNvPr id="210" name="Овал 209"/>
              <p:cNvSpPr/>
              <p:nvPr/>
            </p:nvSpPr>
            <p:spPr>
              <a:xfrm rot="21365787">
                <a:off x="3078793" y="1883018"/>
                <a:ext cx="761547" cy="23132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600" b="1" dirty="0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106" name="Группа 58"/>
              <p:cNvGrpSpPr/>
              <p:nvPr/>
            </p:nvGrpSpPr>
            <p:grpSpPr>
              <a:xfrm>
                <a:off x="3143240" y="1857364"/>
                <a:ext cx="571504" cy="214314"/>
                <a:chOff x="3143240" y="1857364"/>
                <a:chExt cx="571504" cy="214314"/>
              </a:xfrm>
            </p:grpSpPr>
            <p:sp>
              <p:nvSpPr>
                <p:cNvPr id="212" name="Прямоугольник 211"/>
                <p:cNvSpPr/>
                <p:nvPr/>
              </p:nvSpPr>
              <p:spPr>
                <a:xfrm>
                  <a:off x="3143240" y="1928802"/>
                  <a:ext cx="214314" cy="142876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+</a:t>
                  </a:r>
                  <a:endParaRPr lang="ru-RU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213" name="Прямоугольник 212"/>
                <p:cNvSpPr/>
                <p:nvPr/>
              </p:nvSpPr>
              <p:spPr>
                <a:xfrm>
                  <a:off x="3571868" y="1857364"/>
                  <a:ext cx="142876" cy="21431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>
                      <a:solidFill>
                        <a:srgbClr val="002060"/>
                      </a:solidFill>
                    </a:rPr>
                    <a:t>-</a:t>
                  </a:r>
                  <a:endParaRPr lang="ru-RU" sz="2000" b="1" dirty="0">
                    <a:solidFill>
                      <a:srgbClr val="002060"/>
                    </a:solidFill>
                  </a:endParaRPr>
                </a:p>
              </p:txBody>
            </p:sp>
          </p:grpSp>
        </p:grpSp>
        <p:grpSp>
          <p:nvGrpSpPr>
            <p:cNvPr id="107" name="Группа 87"/>
            <p:cNvGrpSpPr/>
            <p:nvPr/>
          </p:nvGrpSpPr>
          <p:grpSpPr>
            <a:xfrm rot="14166684">
              <a:off x="2722275" y="1804313"/>
              <a:ext cx="708361" cy="277166"/>
              <a:chOff x="3021027" y="1736884"/>
              <a:chExt cx="761547" cy="277166"/>
            </a:xfrm>
          </p:grpSpPr>
          <p:sp>
            <p:nvSpPr>
              <p:cNvPr id="192" name="Овал 191"/>
              <p:cNvSpPr/>
              <p:nvPr/>
            </p:nvSpPr>
            <p:spPr>
              <a:xfrm rot="21365787">
                <a:off x="3021027" y="1782722"/>
                <a:ext cx="761547" cy="23132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600" b="1" dirty="0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108" name="Группа 58"/>
              <p:cNvGrpSpPr/>
              <p:nvPr/>
            </p:nvGrpSpPr>
            <p:grpSpPr>
              <a:xfrm>
                <a:off x="3095808" y="1736884"/>
                <a:ext cx="610365" cy="258822"/>
                <a:chOff x="3095808" y="1736884"/>
                <a:chExt cx="610365" cy="258822"/>
              </a:xfrm>
            </p:grpSpPr>
            <p:sp>
              <p:nvSpPr>
                <p:cNvPr id="198" name="Прямоугольник 197"/>
                <p:cNvSpPr/>
                <p:nvPr/>
              </p:nvSpPr>
              <p:spPr>
                <a:xfrm>
                  <a:off x="3095808" y="1828299"/>
                  <a:ext cx="214314" cy="142876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+</a:t>
                  </a:r>
                  <a:endParaRPr lang="ru-RU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204" name="Прямоугольник 203"/>
                <p:cNvSpPr/>
                <p:nvPr/>
              </p:nvSpPr>
              <p:spPr>
                <a:xfrm>
                  <a:off x="3572105" y="1736884"/>
                  <a:ext cx="134068" cy="25882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>
                      <a:solidFill>
                        <a:srgbClr val="002060"/>
                      </a:solidFill>
                    </a:rPr>
                    <a:t>-</a:t>
                  </a:r>
                  <a:endParaRPr lang="ru-RU" sz="2000" b="1" dirty="0">
                    <a:solidFill>
                      <a:srgbClr val="002060"/>
                    </a:solidFill>
                  </a:endParaRPr>
                </a:p>
              </p:txBody>
            </p:sp>
          </p:grpSp>
        </p:grpSp>
      </p:grpSp>
      <p:grpSp>
        <p:nvGrpSpPr>
          <p:cNvPr id="109" name="Группа 458"/>
          <p:cNvGrpSpPr/>
          <p:nvPr/>
        </p:nvGrpSpPr>
        <p:grpSpPr>
          <a:xfrm>
            <a:off x="6429388" y="3429000"/>
            <a:ext cx="1970732" cy="1856834"/>
            <a:chOff x="7018542" y="2517101"/>
            <a:chExt cx="1970732" cy="1856834"/>
          </a:xfrm>
        </p:grpSpPr>
        <p:grpSp>
          <p:nvGrpSpPr>
            <p:cNvPr id="110" name="Группа 72"/>
            <p:cNvGrpSpPr/>
            <p:nvPr/>
          </p:nvGrpSpPr>
          <p:grpSpPr>
            <a:xfrm rot="1117817">
              <a:off x="7018542" y="3156956"/>
              <a:ext cx="708361" cy="256982"/>
              <a:chOff x="3078793" y="1857364"/>
              <a:chExt cx="761547" cy="256982"/>
            </a:xfrm>
          </p:grpSpPr>
          <p:sp>
            <p:nvSpPr>
              <p:cNvPr id="417" name="Овал 416"/>
              <p:cNvSpPr/>
              <p:nvPr/>
            </p:nvSpPr>
            <p:spPr>
              <a:xfrm rot="21365787">
                <a:off x="3078793" y="1883018"/>
                <a:ext cx="761547" cy="23132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600" b="1" dirty="0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111" name="Группа 58"/>
              <p:cNvGrpSpPr/>
              <p:nvPr/>
            </p:nvGrpSpPr>
            <p:grpSpPr>
              <a:xfrm>
                <a:off x="3143240" y="1857364"/>
                <a:ext cx="571504" cy="214314"/>
                <a:chOff x="3143240" y="1857364"/>
                <a:chExt cx="571504" cy="214314"/>
              </a:xfrm>
            </p:grpSpPr>
            <p:sp>
              <p:nvSpPr>
                <p:cNvPr id="419" name="Прямоугольник 418"/>
                <p:cNvSpPr/>
                <p:nvPr/>
              </p:nvSpPr>
              <p:spPr>
                <a:xfrm>
                  <a:off x="3143240" y="1928802"/>
                  <a:ext cx="214314" cy="142876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+</a:t>
                  </a:r>
                  <a:endParaRPr lang="ru-RU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420" name="Прямоугольник 419"/>
                <p:cNvSpPr/>
                <p:nvPr/>
              </p:nvSpPr>
              <p:spPr>
                <a:xfrm>
                  <a:off x="3571868" y="1857364"/>
                  <a:ext cx="142876" cy="21431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>
                      <a:solidFill>
                        <a:srgbClr val="002060"/>
                      </a:solidFill>
                    </a:rPr>
                    <a:t>-</a:t>
                  </a:r>
                  <a:endParaRPr lang="ru-RU" sz="2000" b="1" dirty="0">
                    <a:solidFill>
                      <a:srgbClr val="002060"/>
                    </a:solidFill>
                  </a:endParaRPr>
                </a:p>
              </p:txBody>
            </p:sp>
          </p:grpSp>
        </p:grpSp>
        <p:grpSp>
          <p:nvGrpSpPr>
            <p:cNvPr id="112" name="Группа 87"/>
            <p:cNvGrpSpPr/>
            <p:nvPr/>
          </p:nvGrpSpPr>
          <p:grpSpPr>
            <a:xfrm rot="20407292">
              <a:off x="7103274" y="3611751"/>
              <a:ext cx="708361" cy="306130"/>
              <a:chOff x="4202776" y="1830615"/>
              <a:chExt cx="761547" cy="306130"/>
            </a:xfrm>
          </p:grpSpPr>
          <p:sp>
            <p:nvSpPr>
              <p:cNvPr id="427" name="Овал 426"/>
              <p:cNvSpPr/>
              <p:nvPr/>
            </p:nvSpPr>
            <p:spPr>
              <a:xfrm rot="21235725">
                <a:off x="4202776" y="1905417"/>
                <a:ext cx="761547" cy="23132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600" b="1" dirty="0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113" name="Группа 58"/>
              <p:cNvGrpSpPr/>
              <p:nvPr/>
            </p:nvGrpSpPr>
            <p:grpSpPr>
              <a:xfrm>
                <a:off x="4287101" y="1830615"/>
                <a:ext cx="543319" cy="283262"/>
                <a:chOff x="4287101" y="1830615"/>
                <a:chExt cx="543319" cy="283262"/>
              </a:xfrm>
            </p:grpSpPr>
            <p:sp>
              <p:nvSpPr>
                <p:cNvPr id="429" name="Прямоугольник 428"/>
                <p:cNvSpPr/>
                <p:nvPr/>
              </p:nvSpPr>
              <p:spPr>
                <a:xfrm>
                  <a:off x="4287101" y="1971001"/>
                  <a:ext cx="214313" cy="142876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+</a:t>
                  </a:r>
                  <a:endParaRPr lang="ru-RU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430" name="Прямоугольник 429"/>
                <p:cNvSpPr/>
                <p:nvPr/>
              </p:nvSpPr>
              <p:spPr>
                <a:xfrm>
                  <a:off x="4687544" y="1830615"/>
                  <a:ext cx="142876" cy="21431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>
                      <a:solidFill>
                        <a:srgbClr val="002060"/>
                      </a:solidFill>
                    </a:rPr>
                    <a:t>-</a:t>
                  </a:r>
                  <a:endParaRPr lang="ru-RU" sz="2000" b="1" dirty="0">
                    <a:solidFill>
                      <a:srgbClr val="002060"/>
                    </a:solidFill>
                  </a:endParaRPr>
                </a:p>
              </p:txBody>
            </p:sp>
          </p:grpSp>
        </p:grpSp>
        <p:grpSp>
          <p:nvGrpSpPr>
            <p:cNvPr id="114" name="Группа 457"/>
            <p:cNvGrpSpPr/>
            <p:nvPr/>
          </p:nvGrpSpPr>
          <p:grpSpPr>
            <a:xfrm>
              <a:off x="7500336" y="2517101"/>
              <a:ext cx="1488938" cy="1856834"/>
              <a:chOff x="7500336" y="2517101"/>
              <a:chExt cx="1488938" cy="1856834"/>
            </a:xfrm>
          </p:grpSpPr>
          <p:grpSp>
            <p:nvGrpSpPr>
              <p:cNvPr id="115" name="Группа 87"/>
              <p:cNvGrpSpPr/>
              <p:nvPr/>
            </p:nvGrpSpPr>
            <p:grpSpPr>
              <a:xfrm rot="3280545">
                <a:off x="7274646" y="2783664"/>
                <a:ext cx="708361" cy="256982"/>
                <a:chOff x="3078793" y="1857364"/>
                <a:chExt cx="761547" cy="256982"/>
              </a:xfrm>
            </p:grpSpPr>
            <p:sp>
              <p:nvSpPr>
                <p:cNvPr id="422" name="Овал 421"/>
                <p:cNvSpPr/>
                <p:nvPr/>
              </p:nvSpPr>
              <p:spPr>
                <a:xfrm rot="21365787">
                  <a:off x="3078793" y="1883018"/>
                  <a:ext cx="761547" cy="23132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600" b="1" dirty="0">
                    <a:solidFill>
                      <a:srgbClr val="002060"/>
                    </a:solidFill>
                  </a:endParaRPr>
                </a:p>
              </p:txBody>
            </p:sp>
            <p:grpSp>
              <p:nvGrpSpPr>
                <p:cNvPr id="116" name="Группа 58"/>
                <p:cNvGrpSpPr/>
                <p:nvPr/>
              </p:nvGrpSpPr>
              <p:grpSpPr>
                <a:xfrm>
                  <a:off x="3143240" y="1857364"/>
                  <a:ext cx="571504" cy="214314"/>
                  <a:chOff x="3143240" y="1857364"/>
                  <a:chExt cx="571504" cy="214314"/>
                </a:xfrm>
              </p:grpSpPr>
              <p:sp>
                <p:nvSpPr>
                  <p:cNvPr id="424" name="Прямоугольник 423"/>
                  <p:cNvSpPr/>
                  <p:nvPr/>
                </p:nvSpPr>
                <p:spPr>
                  <a:xfrm>
                    <a:off x="3143240" y="1928802"/>
                    <a:ext cx="214314" cy="14287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b="1" dirty="0">
                        <a:solidFill>
                          <a:srgbClr val="002060"/>
                        </a:solidFill>
                      </a:rPr>
                      <a:t>+</a:t>
                    </a:r>
                    <a:endParaRPr lang="ru-RU" b="1" dirty="0">
                      <a:solidFill>
                        <a:srgbClr val="002060"/>
                      </a:solidFill>
                    </a:endParaRPr>
                  </a:p>
                </p:txBody>
              </p:sp>
              <p:sp>
                <p:nvSpPr>
                  <p:cNvPr id="425" name="Прямоугольник 424"/>
                  <p:cNvSpPr/>
                  <p:nvPr/>
                </p:nvSpPr>
                <p:spPr>
                  <a:xfrm>
                    <a:off x="3571868" y="1857364"/>
                    <a:ext cx="142876" cy="21431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="1" dirty="0">
                        <a:solidFill>
                          <a:srgbClr val="002060"/>
                        </a:solidFill>
                      </a:rPr>
                      <a:t>-</a:t>
                    </a:r>
                    <a:endParaRPr lang="ru-RU" sz="2000" b="1" dirty="0">
                      <a:solidFill>
                        <a:srgbClr val="002060"/>
                      </a:solidFill>
                    </a:endParaRPr>
                  </a:p>
                </p:txBody>
              </p:sp>
            </p:grpSp>
          </p:grpSp>
          <p:grpSp>
            <p:nvGrpSpPr>
              <p:cNvPr id="117" name="Группа 425"/>
              <p:cNvGrpSpPr/>
              <p:nvPr/>
            </p:nvGrpSpPr>
            <p:grpSpPr>
              <a:xfrm>
                <a:off x="7786711" y="3000374"/>
                <a:ext cx="1202563" cy="1334724"/>
                <a:chOff x="2309119" y="3119691"/>
                <a:chExt cx="1202563" cy="1334724"/>
              </a:xfrm>
            </p:grpSpPr>
            <p:sp>
              <p:nvSpPr>
                <p:cNvPr id="432" name="Блок-схема: узел 431"/>
                <p:cNvSpPr/>
                <p:nvPr/>
              </p:nvSpPr>
              <p:spPr>
                <a:xfrm>
                  <a:off x="2309119" y="3357562"/>
                  <a:ext cx="465142" cy="428628"/>
                </a:xfrm>
                <a:prstGeom prst="flowChartConnector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>
                      <a:solidFill>
                        <a:srgbClr val="002060"/>
                      </a:solidFill>
                    </a:rPr>
                    <a:t>+</a:t>
                  </a:r>
                  <a:endParaRPr lang="ru-RU" sz="2400" b="1" dirty="0">
                    <a:solidFill>
                      <a:srgbClr val="002060"/>
                    </a:solidFill>
                  </a:endParaRPr>
                </a:p>
              </p:txBody>
            </p:sp>
            <p:grpSp>
              <p:nvGrpSpPr>
                <p:cNvPr id="118" name="Группа 61"/>
                <p:cNvGrpSpPr/>
                <p:nvPr/>
              </p:nvGrpSpPr>
              <p:grpSpPr>
                <a:xfrm rot="20990541">
                  <a:off x="2795921" y="3119691"/>
                  <a:ext cx="708361" cy="280777"/>
                  <a:chOff x="3046584" y="1704290"/>
                  <a:chExt cx="761546" cy="304478"/>
                </a:xfrm>
              </p:grpSpPr>
              <p:sp>
                <p:nvSpPr>
                  <p:cNvPr id="444" name="Овал 443"/>
                  <p:cNvSpPr/>
                  <p:nvPr/>
                </p:nvSpPr>
                <p:spPr>
                  <a:xfrm rot="20570129">
                    <a:off x="3046584" y="1738243"/>
                    <a:ext cx="761546" cy="231328"/>
                  </a:xfrm>
                  <a:prstGeom prst="ellipse">
                    <a:avLst/>
                  </a:prstGeom>
                  <a:solidFill>
                    <a:schemeClr val="tx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1600" b="1" dirty="0">
                      <a:solidFill>
                        <a:srgbClr val="002060"/>
                      </a:solidFill>
                    </a:endParaRPr>
                  </a:p>
                </p:txBody>
              </p:sp>
              <p:grpSp>
                <p:nvGrpSpPr>
                  <p:cNvPr id="119" name="Группа 58"/>
                  <p:cNvGrpSpPr/>
                  <p:nvPr/>
                </p:nvGrpSpPr>
                <p:grpSpPr>
                  <a:xfrm>
                    <a:off x="3106102" y="1704290"/>
                    <a:ext cx="626555" cy="304478"/>
                    <a:chOff x="3106097" y="1704290"/>
                    <a:chExt cx="626555" cy="304478"/>
                  </a:xfrm>
                </p:grpSpPr>
                <p:sp>
                  <p:nvSpPr>
                    <p:cNvPr id="446" name="Прямоугольник 445"/>
                    <p:cNvSpPr/>
                    <p:nvPr/>
                  </p:nvSpPr>
                  <p:spPr>
                    <a:xfrm>
                      <a:off x="3106097" y="1865893"/>
                      <a:ext cx="214314" cy="14287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-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p:txBody>
                </p:sp>
                <p:sp>
                  <p:nvSpPr>
                    <p:cNvPr id="447" name="Прямоугольник 446"/>
                    <p:cNvSpPr/>
                    <p:nvPr/>
                  </p:nvSpPr>
                  <p:spPr>
                    <a:xfrm>
                      <a:off x="3524922" y="1704290"/>
                      <a:ext cx="207730" cy="15250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+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20" name="Группа 66"/>
                <p:cNvGrpSpPr/>
                <p:nvPr/>
              </p:nvGrpSpPr>
              <p:grpSpPr>
                <a:xfrm rot="1676386">
                  <a:off x="2803321" y="3586886"/>
                  <a:ext cx="708361" cy="244384"/>
                  <a:chOff x="2937673" y="1703887"/>
                  <a:chExt cx="761546" cy="265014"/>
                </a:xfrm>
              </p:grpSpPr>
              <p:sp>
                <p:nvSpPr>
                  <p:cNvPr id="440" name="Овал 439"/>
                  <p:cNvSpPr/>
                  <p:nvPr/>
                </p:nvSpPr>
                <p:spPr>
                  <a:xfrm rot="20592042">
                    <a:off x="2937673" y="1724592"/>
                    <a:ext cx="761546" cy="231329"/>
                  </a:xfrm>
                  <a:prstGeom prst="ellipse">
                    <a:avLst/>
                  </a:prstGeom>
                  <a:solidFill>
                    <a:schemeClr val="tx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1600" b="1" dirty="0">
                      <a:solidFill>
                        <a:srgbClr val="002060"/>
                      </a:solidFill>
                    </a:endParaRPr>
                  </a:p>
                </p:txBody>
              </p:sp>
              <p:grpSp>
                <p:nvGrpSpPr>
                  <p:cNvPr id="121" name="Группа 58"/>
                  <p:cNvGrpSpPr/>
                  <p:nvPr/>
                </p:nvGrpSpPr>
                <p:grpSpPr>
                  <a:xfrm>
                    <a:off x="3023022" y="1703887"/>
                    <a:ext cx="556136" cy="265014"/>
                    <a:chOff x="3023017" y="1703887"/>
                    <a:chExt cx="556136" cy="265014"/>
                  </a:xfrm>
                </p:grpSpPr>
                <p:sp>
                  <p:nvSpPr>
                    <p:cNvPr id="442" name="Прямоугольник 441"/>
                    <p:cNvSpPr/>
                    <p:nvPr/>
                  </p:nvSpPr>
                  <p:spPr>
                    <a:xfrm>
                      <a:off x="3023017" y="1826025"/>
                      <a:ext cx="214314" cy="14287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-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p:txBody>
                </p:sp>
                <p:sp>
                  <p:nvSpPr>
                    <p:cNvPr id="443" name="Прямоугольник 442"/>
                    <p:cNvSpPr/>
                    <p:nvPr/>
                  </p:nvSpPr>
                  <p:spPr>
                    <a:xfrm>
                      <a:off x="3411590" y="1703887"/>
                      <a:ext cx="167563" cy="17733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2060"/>
                          </a:solidFill>
                        </a:rPr>
                        <a:t>+</a:t>
                      </a:r>
                    </a:p>
                  </p:txBody>
                </p:sp>
              </p:grpSp>
            </p:grpSp>
            <p:grpSp>
              <p:nvGrpSpPr>
                <p:cNvPr id="122" name="Группа 87"/>
                <p:cNvGrpSpPr/>
                <p:nvPr/>
              </p:nvGrpSpPr>
              <p:grpSpPr>
                <a:xfrm rot="3887132">
                  <a:off x="2505104" y="4012141"/>
                  <a:ext cx="653220" cy="231328"/>
                  <a:chOff x="3007841" y="1858475"/>
                  <a:chExt cx="761547" cy="231328"/>
                </a:xfrm>
              </p:grpSpPr>
              <p:sp>
                <p:nvSpPr>
                  <p:cNvPr id="436" name="Овал 435"/>
                  <p:cNvSpPr/>
                  <p:nvPr/>
                </p:nvSpPr>
                <p:spPr>
                  <a:xfrm rot="21365787">
                    <a:off x="3007841" y="1858475"/>
                    <a:ext cx="761547" cy="231328"/>
                  </a:xfrm>
                  <a:prstGeom prst="ellipse">
                    <a:avLst/>
                  </a:prstGeom>
                  <a:solidFill>
                    <a:schemeClr val="tx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1600" b="1" dirty="0">
                      <a:solidFill>
                        <a:srgbClr val="002060"/>
                      </a:solidFill>
                    </a:endParaRPr>
                  </a:p>
                </p:txBody>
              </p:sp>
              <p:grpSp>
                <p:nvGrpSpPr>
                  <p:cNvPr id="123" name="Группа 58"/>
                  <p:cNvGrpSpPr/>
                  <p:nvPr/>
                </p:nvGrpSpPr>
                <p:grpSpPr>
                  <a:xfrm>
                    <a:off x="3143240" y="1889059"/>
                    <a:ext cx="496261" cy="182619"/>
                    <a:chOff x="3143240" y="1889059"/>
                    <a:chExt cx="496261" cy="182619"/>
                  </a:xfrm>
                </p:grpSpPr>
                <p:sp>
                  <p:nvSpPr>
                    <p:cNvPr id="438" name="Прямоугольник 437"/>
                    <p:cNvSpPr/>
                    <p:nvPr/>
                  </p:nvSpPr>
                  <p:spPr>
                    <a:xfrm>
                      <a:off x="3143240" y="1928802"/>
                      <a:ext cx="214314" cy="14287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-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p:txBody>
                </p:sp>
                <p:sp>
                  <p:nvSpPr>
                    <p:cNvPr id="439" name="Прямоугольник 438"/>
                    <p:cNvSpPr/>
                    <p:nvPr/>
                  </p:nvSpPr>
                  <p:spPr>
                    <a:xfrm>
                      <a:off x="3488803" y="1889059"/>
                      <a:ext cx="150698" cy="15969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2060"/>
                          </a:solidFill>
                        </a:rPr>
                        <a:t>+</a:t>
                      </a:r>
                    </a:p>
                  </p:txBody>
                </p:sp>
              </p:grpSp>
            </p:grpSp>
          </p:grpSp>
          <p:grpSp>
            <p:nvGrpSpPr>
              <p:cNvPr id="124" name="Группа 87"/>
              <p:cNvGrpSpPr/>
              <p:nvPr/>
            </p:nvGrpSpPr>
            <p:grpSpPr>
              <a:xfrm rot="7199965">
                <a:off x="7863771" y="2742791"/>
                <a:ext cx="708361" cy="256982"/>
                <a:chOff x="3078793" y="1857364"/>
                <a:chExt cx="761547" cy="256982"/>
              </a:xfrm>
            </p:grpSpPr>
            <p:sp>
              <p:nvSpPr>
                <p:cNvPr id="449" name="Овал 448"/>
                <p:cNvSpPr/>
                <p:nvPr/>
              </p:nvSpPr>
              <p:spPr>
                <a:xfrm rot="21365787">
                  <a:off x="3078793" y="1883018"/>
                  <a:ext cx="761547" cy="23132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600" b="1" dirty="0">
                    <a:solidFill>
                      <a:srgbClr val="002060"/>
                    </a:solidFill>
                  </a:endParaRPr>
                </a:p>
              </p:txBody>
            </p:sp>
            <p:grpSp>
              <p:nvGrpSpPr>
                <p:cNvPr id="125" name="Группа 58"/>
                <p:cNvGrpSpPr/>
                <p:nvPr/>
              </p:nvGrpSpPr>
              <p:grpSpPr>
                <a:xfrm>
                  <a:off x="3143240" y="1857364"/>
                  <a:ext cx="571504" cy="214314"/>
                  <a:chOff x="3143240" y="1857364"/>
                  <a:chExt cx="571504" cy="214314"/>
                </a:xfrm>
              </p:grpSpPr>
              <p:sp>
                <p:nvSpPr>
                  <p:cNvPr id="451" name="Прямоугольник 450"/>
                  <p:cNvSpPr/>
                  <p:nvPr/>
                </p:nvSpPr>
                <p:spPr>
                  <a:xfrm>
                    <a:off x="3143240" y="1928802"/>
                    <a:ext cx="214314" cy="14287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b="1" dirty="0">
                        <a:solidFill>
                          <a:srgbClr val="002060"/>
                        </a:solidFill>
                      </a:rPr>
                      <a:t>+</a:t>
                    </a:r>
                    <a:endParaRPr lang="ru-RU" b="1" dirty="0">
                      <a:solidFill>
                        <a:srgbClr val="002060"/>
                      </a:solidFill>
                    </a:endParaRPr>
                  </a:p>
                </p:txBody>
              </p:sp>
              <p:sp>
                <p:nvSpPr>
                  <p:cNvPr id="452" name="Прямоугольник 451"/>
                  <p:cNvSpPr/>
                  <p:nvPr/>
                </p:nvSpPr>
                <p:spPr>
                  <a:xfrm>
                    <a:off x="3571868" y="1857364"/>
                    <a:ext cx="142876" cy="21431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="1" dirty="0">
                        <a:solidFill>
                          <a:srgbClr val="002060"/>
                        </a:solidFill>
                      </a:rPr>
                      <a:t>-</a:t>
                    </a:r>
                    <a:endParaRPr lang="ru-RU" sz="2000" b="1" dirty="0">
                      <a:solidFill>
                        <a:srgbClr val="002060"/>
                      </a:solidFill>
                    </a:endParaRPr>
                  </a:p>
                </p:txBody>
              </p:sp>
            </p:grpSp>
          </p:grpSp>
          <p:grpSp>
            <p:nvGrpSpPr>
              <p:cNvPr id="126" name="Группа 77"/>
              <p:cNvGrpSpPr/>
              <p:nvPr/>
            </p:nvGrpSpPr>
            <p:grpSpPr>
              <a:xfrm rot="17539542">
                <a:off x="7471618" y="3891264"/>
                <a:ext cx="708361" cy="256982"/>
                <a:chOff x="3078793" y="1857364"/>
                <a:chExt cx="761547" cy="256982"/>
              </a:xfrm>
            </p:grpSpPr>
            <p:sp>
              <p:nvSpPr>
                <p:cNvPr id="454" name="Овал 453"/>
                <p:cNvSpPr/>
                <p:nvPr/>
              </p:nvSpPr>
              <p:spPr>
                <a:xfrm rot="21365787">
                  <a:off x="3078793" y="1883018"/>
                  <a:ext cx="761547" cy="23132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600" b="1" dirty="0">
                    <a:solidFill>
                      <a:srgbClr val="002060"/>
                    </a:solidFill>
                  </a:endParaRPr>
                </a:p>
              </p:txBody>
            </p:sp>
            <p:grpSp>
              <p:nvGrpSpPr>
                <p:cNvPr id="127" name="Группа 58"/>
                <p:cNvGrpSpPr/>
                <p:nvPr/>
              </p:nvGrpSpPr>
              <p:grpSpPr>
                <a:xfrm>
                  <a:off x="3143240" y="1857364"/>
                  <a:ext cx="571504" cy="214314"/>
                  <a:chOff x="3143240" y="1857364"/>
                  <a:chExt cx="571504" cy="214314"/>
                </a:xfrm>
              </p:grpSpPr>
              <p:sp>
                <p:nvSpPr>
                  <p:cNvPr id="456" name="Прямоугольник 455"/>
                  <p:cNvSpPr/>
                  <p:nvPr/>
                </p:nvSpPr>
                <p:spPr>
                  <a:xfrm>
                    <a:off x="3143240" y="1928802"/>
                    <a:ext cx="214314" cy="14287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b="1" dirty="0">
                        <a:solidFill>
                          <a:srgbClr val="002060"/>
                        </a:solidFill>
                      </a:rPr>
                      <a:t>+</a:t>
                    </a:r>
                    <a:endParaRPr lang="ru-RU" b="1" dirty="0">
                      <a:solidFill>
                        <a:srgbClr val="002060"/>
                      </a:solidFill>
                    </a:endParaRPr>
                  </a:p>
                </p:txBody>
              </p:sp>
              <p:sp>
                <p:nvSpPr>
                  <p:cNvPr id="457" name="Прямоугольник 456"/>
                  <p:cNvSpPr/>
                  <p:nvPr/>
                </p:nvSpPr>
                <p:spPr>
                  <a:xfrm>
                    <a:off x="3571868" y="1857364"/>
                    <a:ext cx="142876" cy="21431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="1" dirty="0">
                        <a:solidFill>
                          <a:srgbClr val="002060"/>
                        </a:solidFill>
                      </a:rPr>
                      <a:t>-</a:t>
                    </a:r>
                    <a:endParaRPr lang="ru-RU" sz="2000" b="1" dirty="0">
                      <a:solidFill>
                        <a:srgbClr val="002060"/>
                      </a:solidFill>
                    </a:endParaRPr>
                  </a:p>
                </p:txBody>
              </p:sp>
            </p:grpSp>
          </p:grpSp>
        </p:grpSp>
      </p:grpSp>
      <p:sp>
        <p:nvSpPr>
          <p:cNvPr id="465" name="Прямоугольник 464"/>
          <p:cNvSpPr/>
          <p:nvPr/>
        </p:nvSpPr>
        <p:spPr>
          <a:xfrm>
            <a:off x="214282" y="1071546"/>
            <a:ext cx="8643998" cy="5357850"/>
          </a:xfrm>
          <a:prstGeom prst="rect">
            <a:avLst/>
          </a:prstGeom>
          <a:noFill/>
          <a:ln w="63500" cmpd="thickThin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9" name="Группа 87"/>
          <p:cNvGrpSpPr/>
          <p:nvPr/>
        </p:nvGrpSpPr>
        <p:grpSpPr>
          <a:xfrm rot="20407292">
            <a:off x="2597704" y="4745108"/>
            <a:ext cx="708361" cy="306130"/>
            <a:chOff x="4202776" y="1830615"/>
            <a:chExt cx="761547" cy="306130"/>
          </a:xfrm>
        </p:grpSpPr>
        <p:sp>
          <p:nvSpPr>
            <p:cNvPr id="163" name="Овал 162"/>
            <p:cNvSpPr/>
            <p:nvPr/>
          </p:nvSpPr>
          <p:spPr>
            <a:xfrm rot="21235725">
              <a:off x="4202776" y="1905417"/>
              <a:ext cx="761547" cy="2313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139" name="Группа 58"/>
            <p:cNvGrpSpPr/>
            <p:nvPr/>
          </p:nvGrpSpPr>
          <p:grpSpPr>
            <a:xfrm>
              <a:off x="4287101" y="1830615"/>
              <a:ext cx="543319" cy="283262"/>
              <a:chOff x="4287101" y="1830615"/>
              <a:chExt cx="543319" cy="283262"/>
            </a:xfrm>
          </p:grpSpPr>
          <p:sp>
            <p:nvSpPr>
              <p:cNvPr id="165" name="Прямоугольник 164"/>
              <p:cNvSpPr/>
              <p:nvPr/>
            </p:nvSpPr>
            <p:spPr>
              <a:xfrm>
                <a:off x="4287101" y="1971001"/>
                <a:ext cx="214313" cy="1428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2060"/>
                    </a:solidFill>
                  </a:rPr>
                  <a:t>+</a:t>
                </a:r>
                <a:endParaRPr lang="ru-RU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66" name="Прямоугольник 165"/>
              <p:cNvSpPr/>
              <p:nvPr/>
            </p:nvSpPr>
            <p:spPr>
              <a:xfrm>
                <a:off x="4687544" y="1830615"/>
                <a:ext cx="142876" cy="21431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</a:rPr>
                  <a:t>-</a:t>
                </a:r>
                <a:endParaRPr lang="ru-RU" sz="2000" b="1" dirty="0">
                  <a:solidFill>
                    <a:srgbClr val="002060"/>
                  </a:solidFill>
                </a:endParaRPr>
              </a:p>
            </p:txBody>
          </p:sp>
        </p:grpSp>
      </p:grpSp>
      <p:sp>
        <p:nvSpPr>
          <p:cNvPr id="469" name="Прямоугольник 468"/>
          <p:cNvSpPr/>
          <p:nvPr/>
        </p:nvSpPr>
        <p:spPr>
          <a:xfrm>
            <a:off x="0" y="0"/>
            <a:ext cx="90011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k-KZ" sz="2800" b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Иондық химиялық байланысқан заттар үшін</a:t>
            </a:r>
            <a:r>
              <a:rPr lang="ru-RU" sz="2800" b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электролит</a:t>
            </a:r>
            <a:r>
              <a:rPr lang="kk-KZ" sz="2800" b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тік</a:t>
            </a:r>
            <a:r>
              <a:rPr lang="ru-RU" sz="2800" b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диссоциаци</a:t>
            </a:r>
            <a:r>
              <a:rPr lang="kk-KZ" sz="2800" b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 механизмі</a:t>
            </a:r>
            <a:endParaRPr lang="ru-RU" sz="2800" b="1" dirty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70" name="Прямоугольник 469"/>
          <p:cNvSpPr/>
          <p:nvPr/>
        </p:nvSpPr>
        <p:spPr>
          <a:xfrm>
            <a:off x="3071802" y="5214950"/>
            <a:ext cx="5715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Гидрат</a:t>
            </a:r>
            <a:r>
              <a:rPr lang="kk-KZ" sz="36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ацияланған</a:t>
            </a:r>
            <a:r>
              <a:rPr lang="ru-RU" sz="36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ион</a:t>
            </a:r>
            <a:r>
              <a:rPr lang="kk-KZ" sz="36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дар.    </a:t>
            </a:r>
            <a:endParaRPr lang="ru-RU" sz="3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71" name="Прямоугольник 470"/>
          <p:cNvSpPr/>
          <p:nvPr/>
        </p:nvSpPr>
        <p:spPr>
          <a:xfrm>
            <a:off x="5286380" y="4357694"/>
            <a:ext cx="1143008" cy="71438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002060"/>
                </a:solidFill>
                <a:hlinkClick r:id="rId4" action="ppaction://hlinksldjump"/>
              </a:rPr>
              <a:t>Н</a:t>
            </a:r>
            <a:r>
              <a:rPr lang="ru-RU" sz="3200" b="1" baseline="-25000" dirty="0">
                <a:solidFill>
                  <a:srgbClr val="002060"/>
                </a:solidFill>
                <a:hlinkClick r:id="rId4" action="ppaction://hlinksldjump"/>
              </a:rPr>
              <a:t>2</a:t>
            </a:r>
            <a:r>
              <a:rPr lang="ru-RU" sz="3200" b="1" dirty="0">
                <a:solidFill>
                  <a:srgbClr val="002060"/>
                </a:solidFill>
                <a:hlinkClick r:id="rId4" action="ppaction://hlinksldjump"/>
              </a:rPr>
              <a:t>О</a:t>
            </a:r>
            <a:endParaRPr lang="ru-RU" sz="3200" b="1" dirty="0">
              <a:solidFill>
                <a:srgbClr val="002060"/>
              </a:solidFill>
            </a:endParaRPr>
          </a:p>
        </p:txBody>
      </p:sp>
      <p:grpSp>
        <p:nvGrpSpPr>
          <p:cNvPr id="150" name="Группа 87"/>
          <p:cNvGrpSpPr/>
          <p:nvPr/>
        </p:nvGrpSpPr>
        <p:grpSpPr>
          <a:xfrm rot="2512266">
            <a:off x="8221156" y="1807782"/>
            <a:ext cx="611655" cy="231328"/>
            <a:chOff x="3445770" y="2036403"/>
            <a:chExt cx="773836" cy="231328"/>
          </a:xfrm>
        </p:grpSpPr>
        <p:sp>
          <p:nvSpPr>
            <p:cNvPr id="541" name="Овал 540"/>
            <p:cNvSpPr/>
            <p:nvPr/>
          </p:nvSpPr>
          <p:spPr>
            <a:xfrm rot="593549">
              <a:off x="3445770" y="2036403"/>
              <a:ext cx="761548" cy="2313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151" name="Группа 58"/>
            <p:cNvGrpSpPr/>
            <p:nvPr/>
          </p:nvGrpSpPr>
          <p:grpSpPr>
            <a:xfrm>
              <a:off x="3514123" y="2053735"/>
              <a:ext cx="705483" cy="195145"/>
              <a:chOff x="3514123" y="2053735"/>
              <a:chExt cx="705483" cy="195145"/>
            </a:xfrm>
          </p:grpSpPr>
          <p:sp>
            <p:nvSpPr>
              <p:cNvPr id="543" name="Прямоугольник 542"/>
              <p:cNvSpPr/>
              <p:nvPr/>
            </p:nvSpPr>
            <p:spPr>
              <a:xfrm>
                <a:off x="3514123" y="2053735"/>
                <a:ext cx="214314" cy="1428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2060"/>
                    </a:solidFill>
                  </a:rPr>
                  <a:t>+</a:t>
                </a:r>
                <a:endParaRPr lang="ru-RU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544" name="Прямоугольник 543"/>
              <p:cNvSpPr/>
              <p:nvPr/>
            </p:nvSpPr>
            <p:spPr>
              <a:xfrm>
                <a:off x="3855038" y="2078956"/>
                <a:ext cx="364568" cy="16992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</a:rPr>
                  <a:t>-</a:t>
                </a:r>
                <a:endParaRPr lang="ru-RU" sz="2000" b="1" dirty="0">
                  <a:solidFill>
                    <a:srgbClr val="002060"/>
                  </a:solidFill>
                </a:endParaRPr>
              </a:p>
            </p:txBody>
          </p:sp>
        </p:grpSp>
      </p:grpSp>
      <p:grpSp>
        <p:nvGrpSpPr>
          <p:cNvPr id="167" name="Группа 66"/>
          <p:cNvGrpSpPr/>
          <p:nvPr/>
        </p:nvGrpSpPr>
        <p:grpSpPr>
          <a:xfrm rot="10425984">
            <a:off x="5511722" y="2535038"/>
            <a:ext cx="652754" cy="238669"/>
            <a:chOff x="2652105" y="2186618"/>
            <a:chExt cx="761546" cy="258816"/>
          </a:xfrm>
        </p:grpSpPr>
        <p:sp>
          <p:nvSpPr>
            <p:cNvPr id="537" name="Овал 536"/>
            <p:cNvSpPr/>
            <p:nvPr/>
          </p:nvSpPr>
          <p:spPr>
            <a:xfrm rot="21013784">
              <a:off x="2652105" y="2214105"/>
              <a:ext cx="761546" cy="231329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169" name="Группа 58"/>
            <p:cNvGrpSpPr/>
            <p:nvPr/>
          </p:nvGrpSpPr>
          <p:grpSpPr>
            <a:xfrm>
              <a:off x="2789451" y="2186618"/>
              <a:ext cx="553929" cy="250512"/>
              <a:chOff x="2789446" y="2186618"/>
              <a:chExt cx="553929" cy="250512"/>
            </a:xfrm>
          </p:grpSpPr>
          <p:sp>
            <p:nvSpPr>
              <p:cNvPr id="539" name="Прямоугольник 538"/>
              <p:cNvSpPr/>
              <p:nvPr/>
            </p:nvSpPr>
            <p:spPr>
              <a:xfrm>
                <a:off x="2789446" y="2294254"/>
                <a:ext cx="214314" cy="1428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2060"/>
                    </a:solidFill>
                  </a:rPr>
                  <a:t>+</a:t>
                </a:r>
                <a:endParaRPr lang="ru-RU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540" name="Прямоугольник 539"/>
              <p:cNvSpPr/>
              <p:nvPr/>
            </p:nvSpPr>
            <p:spPr>
              <a:xfrm>
                <a:off x="3200499" y="2186618"/>
                <a:ext cx="142876" cy="21431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</a:rPr>
                  <a:t>-</a:t>
                </a:r>
                <a:endParaRPr lang="ru-RU" sz="2000" b="1" dirty="0">
                  <a:solidFill>
                    <a:srgbClr val="002060"/>
                  </a:solidFill>
                </a:endParaRPr>
              </a:p>
            </p:txBody>
          </p:sp>
        </p:grpSp>
      </p:grpSp>
      <p:grpSp>
        <p:nvGrpSpPr>
          <p:cNvPr id="173" name="Группа 182"/>
          <p:cNvGrpSpPr/>
          <p:nvPr/>
        </p:nvGrpSpPr>
        <p:grpSpPr>
          <a:xfrm rot="7890103">
            <a:off x="8001024" y="3357562"/>
            <a:ext cx="708361" cy="231328"/>
            <a:chOff x="4074321" y="2995641"/>
            <a:chExt cx="708361" cy="231328"/>
          </a:xfrm>
        </p:grpSpPr>
        <p:sp>
          <p:nvSpPr>
            <p:cNvPr id="533" name="Овал 532"/>
            <p:cNvSpPr/>
            <p:nvPr/>
          </p:nvSpPr>
          <p:spPr>
            <a:xfrm rot="644372">
              <a:off x="4074321" y="2995641"/>
              <a:ext cx="708361" cy="2313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175" name="Группа 58"/>
            <p:cNvGrpSpPr/>
            <p:nvPr/>
          </p:nvGrpSpPr>
          <p:grpSpPr>
            <a:xfrm rot="878585">
              <a:off x="4163427" y="3008911"/>
              <a:ext cx="554098" cy="142876"/>
              <a:chOff x="4607933" y="1351617"/>
              <a:chExt cx="595703" cy="142876"/>
            </a:xfrm>
          </p:grpSpPr>
          <p:sp>
            <p:nvSpPr>
              <p:cNvPr id="535" name="Прямоугольник 534"/>
              <p:cNvSpPr/>
              <p:nvPr/>
            </p:nvSpPr>
            <p:spPr>
              <a:xfrm>
                <a:off x="4989322" y="1351617"/>
                <a:ext cx="214314" cy="1428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2060"/>
                    </a:solidFill>
                  </a:rPr>
                  <a:t>+</a:t>
                </a:r>
                <a:endParaRPr lang="ru-RU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536" name="Прямоугольник 535"/>
              <p:cNvSpPr/>
              <p:nvPr/>
            </p:nvSpPr>
            <p:spPr>
              <a:xfrm>
                <a:off x="4607933" y="1379371"/>
                <a:ext cx="285995" cy="11223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</a:rPr>
                  <a:t>-</a:t>
                </a:r>
                <a:endParaRPr lang="ru-RU" sz="2000" b="1" dirty="0">
                  <a:solidFill>
                    <a:srgbClr val="002060"/>
                  </a:solidFill>
                </a:endParaRPr>
              </a:p>
            </p:txBody>
          </p:sp>
        </p:grpSp>
      </p:grpSp>
      <p:grpSp>
        <p:nvGrpSpPr>
          <p:cNvPr id="178" name="Группа 61"/>
          <p:cNvGrpSpPr/>
          <p:nvPr/>
        </p:nvGrpSpPr>
        <p:grpSpPr>
          <a:xfrm rot="1096392">
            <a:off x="4451552" y="2176252"/>
            <a:ext cx="708361" cy="256981"/>
            <a:chOff x="3078793" y="1857364"/>
            <a:chExt cx="761546" cy="256981"/>
          </a:xfrm>
        </p:grpSpPr>
        <p:sp>
          <p:nvSpPr>
            <p:cNvPr id="529" name="Овал 528"/>
            <p:cNvSpPr/>
            <p:nvPr/>
          </p:nvSpPr>
          <p:spPr>
            <a:xfrm rot="21365787">
              <a:off x="3078793" y="1883017"/>
              <a:ext cx="761546" cy="2313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180" name="Группа 58"/>
            <p:cNvGrpSpPr/>
            <p:nvPr/>
          </p:nvGrpSpPr>
          <p:grpSpPr>
            <a:xfrm>
              <a:off x="3143245" y="1857364"/>
              <a:ext cx="571504" cy="214314"/>
              <a:chOff x="3143240" y="1857364"/>
              <a:chExt cx="571504" cy="214314"/>
            </a:xfrm>
          </p:grpSpPr>
          <p:sp>
            <p:nvSpPr>
              <p:cNvPr id="531" name="Прямоугольник 530"/>
              <p:cNvSpPr/>
              <p:nvPr/>
            </p:nvSpPr>
            <p:spPr>
              <a:xfrm>
                <a:off x="3143240" y="1928802"/>
                <a:ext cx="214314" cy="1428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2060"/>
                    </a:solidFill>
                  </a:rPr>
                  <a:t>+</a:t>
                </a:r>
                <a:endParaRPr lang="ru-RU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532" name="Прямоугольник 531"/>
              <p:cNvSpPr/>
              <p:nvPr/>
            </p:nvSpPr>
            <p:spPr>
              <a:xfrm>
                <a:off x="3571868" y="1857364"/>
                <a:ext cx="142876" cy="21431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</a:rPr>
                  <a:t>-</a:t>
                </a:r>
                <a:endParaRPr lang="ru-RU" sz="2000" b="1" dirty="0">
                  <a:solidFill>
                    <a:srgbClr val="002060"/>
                  </a:solidFill>
                </a:endParaRPr>
              </a:p>
            </p:txBody>
          </p:sp>
        </p:grpSp>
      </p:grpSp>
      <p:sp>
        <p:nvSpPr>
          <p:cNvPr id="282" name="Прямоугольник 281"/>
          <p:cNvSpPr/>
          <p:nvPr/>
        </p:nvSpPr>
        <p:spPr>
          <a:xfrm>
            <a:off x="214282" y="1071546"/>
            <a:ext cx="857256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Рис.4</a:t>
            </a:r>
            <a:r>
              <a:rPr lang="ru-RU" dirty="0"/>
              <a:t>.</a:t>
            </a:r>
          </a:p>
        </p:txBody>
      </p:sp>
      <p:cxnSp>
        <p:nvCxnSpPr>
          <p:cNvPr id="284" name="Прямая со стрелкой 283"/>
          <p:cNvCxnSpPr/>
          <p:nvPr/>
        </p:nvCxnSpPr>
        <p:spPr>
          <a:xfrm rot="16200000" flipV="1">
            <a:off x="2464580" y="4179099"/>
            <a:ext cx="2143141" cy="714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86" name="Прямая со стрелкой 285"/>
          <p:cNvCxnSpPr/>
          <p:nvPr/>
        </p:nvCxnSpPr>
        <p:spPr>
          <a:xfrm rot="5400000" flipH="1" flipV="1">
            <a:off x="3679024" y="4750604"/>
            <a:ext cx="571506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90" name="Прямая со стрелкой 289"/>
          <p:cNvCxnSpPr/>
          <p:nvPr/>
        </p:nvCxnSpPr>
        <p:spPr>
          <a:xfrm rot="5400000" flipH="1" flipV="1">
            <a:off x="6465107" y="4964917"/>
            <a:ext cx="500066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80" name="Управляющая кнопка: настраиваемая 279">
            <a:hlinkClick r:id="" action="ppaction://noaction" highlightClick="1"/>
          </p:cNvPr>
          <p:cNvSpPr/>
          <p:nvPr/>
        </p:nvSpPr>
        <p:spPr>
          <a:xfrm>
            <a:off x="7143768" y="6072206"/>
            <a:ext cx="1214446" cy="357190"/>
          </a:xfrm>
          <a:prstGeom prst="actionButtonBlank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подробнее</a:t>
            </a:r>
          </a:p>
        </p:txBody>
      </p:sp>
      <p:sp>
        <p:nvSpPr>
          <p:cNvPr id="281" name="Управляющая кнопка: домой 280">
            <a:hlinkClick r:id="rId5" action="ppaction://hlinksldjump" highlightClick="1"/>
          </p:cNvPr>
          <p:cNvSpPr/>
          <p:nvPr/>
        </p:nvSpPr>
        <p:spPr>
          <a:xfrm>
            <a:off x="8429652" y="6072206"/>
            <a:ext cx="428596" cy="35719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39306E-6 L 0.4882 0.083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" y="4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60398E-6 L 0.25139 0.0541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" y="2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-3.7037E-7 L 0.14202 -0.09861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" y="-4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44444E-6 L -0.01806 0.10139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" y="5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11111E-6 L 0.04549 0.0923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" y="4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07407E-6 L 0.04444 0.0203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" y="1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1.85185E-6 L 0.03906 -0.1067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" y="-5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71432E-6 L 0.01527 -0.0668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" y="-3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5.92593E-6 L 0.02361 -0.0736 " pathEditMode="relative" ptsTypes="AA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81481E-6 L 0.08559 0.0694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41499E-6 L -0.0342 -0.00509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3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45663E-6 L -0.04027 0.00463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" y="2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67014E-6 L -0.01511 -0.00093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83761E-6 L -0.03681 -0.03354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" y="-17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61948E-6 L -0.04253 0.0192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" y="9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08744E-6 L -0.01875 0.01365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" y="7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94633E-6 L -0.01893 0.00301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" y="1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1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3" dur="1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4" dur="1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1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1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3" dur="1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4" dur="1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1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" dur="1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3" dur="1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4" dur="1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1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1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3" dur="1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4" dur="1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1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1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3" dur="1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4" dur="1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1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1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3" dur="1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4" dur="1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1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2" dur="1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3" dur="1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4" dur="1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1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4000"/>
                            </p:stCondLst>
                            <p:childTnLst>
                              <p:par>
                                <p:cTn id="1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000"/>
                            </p:stCondLst>
                            <p:childTnLst>
                              <p:par>
                                <p:cTn id="14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20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6000"/>
                            </p:stCondLst>
                            <p:childTnLst>
                              <p:par>
                                <p:cTn id="16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6500"/>
                            </p:stCondLst>
                            <p:childTnLst>
                              <p:par>
                                <p:cTn id="1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7000"/>
                            </p:stCondLst>
                            <p:childTnLst>
                              <p:par>
                                <p:cTn id="17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7500"/>
                            </p:stCondLst>
                            <p:childTnLst>
                              <p:par>
                                <p:cTn id="17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8000"/>
                            </p:stCondLst>
                            <p:childTnLst>
                              <p:par>
                                <p:cTn id="1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0"/>
                                        <p:tgtEl>
                                          <p:spTgt spid="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Прямоугольник 139"/>
          <p:cNvSpPr/>
          <p:nvPr/>
        </p:nvSpPr>
        <p:spPr>
          <a:xfrm>
            <a:off x="214282" y="1071546"/>
            <a:ext cx="8643998" cy="428628"/>
          </a:xfrm>
          <a:prstGeom prst="rect">
            <a:avLst/>
          </a:prstGeom>
          <a:ln w="2222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2060"/>
              </a:solidFill>
            </a:endParaRPr>
          </a:p>
          <a:p>
            <a:pPr algn="ctr"/>
            <a:r>
              <a:rPr lang="ru-RU" sz="2400" b="1" dirty="0">
                <a:solidFill>
                  <a:srgbClr val="002060"/>
                </a:solidFill>
              </a:rPr>
              <a:t>Раствор</a:t>
            </a:r>
          </a:p>
          <a:p>
            <a:pPr algn="ctr"/>
            <a:endParaRPr lang="ru-RU" sz="2400" b="1" dirty="0">
              <a:solidFill>
                <a:srgbClr val="002060"/>
              </a:solidFill>
            </a:endParaRPr>
          </a:p>
        </p:txBody>
      </p:sp>
      <p:grpSp>
        <p:nvGrpSpPr>
          <p:cNvPr id="25" name="Группа 87"/>
          <p:cNvGrpSpPr/>
          <p:nvPr/>
        </p:nvGrpSpPr>
        <p:grpSpPr>
          <a:xfrm rot="20561640">
            <a:off x="5237131" y="1599718"/>
            <a:ext cx="708361" cy="256982"/>
            <a:chOff x="3078793" y="1857364"/>
            <a:chExt cx="761547" cy="256982"/>
          </a:xfrm>
        </p:grpSpPr>
        <p:sp>
          <p:nvSpPr>
            <p:cNvPr id="326" name="Овал 325"/>
            <p:cNvSpPr/>
            <p:nvPr/>
          </p:nvSpPr>
          <p:spPr>
            <a:xfrm rot="21365787">
              <a:off x="3078793" y="1883018"/>
              <a:ext cx="761547" cy="2313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26" name="Группа 58"/>
            <p:cNvGrpSpPr/>
            <p:nvPr/>
          </p:nvGrpSpPr>
          <p:grpSpPr>
            <a:xfrm>
              <a:off x="3143240" y="1857364"/>
              <a:ext cx="571504" cy="214314"/>
              <a:chOff x="3143240" y="1857364"/>
              <a:chExt cx="571504" cy="214314"/>
            </a:xfrm>
          </p:grpSpPr>
          <p:sp>
            <p:nvSpPr>
              <p:cNvPr id="328" name="Прямоугольник 327"/>
              <p:cNvSpPr/>
              <p:nvPr/>
            </p:nvSpPr>
            <p:spPr>
              <a:xfrm>
                <a:off x="3143240" y="1928802"/>
                <a:ext cx="214314" cy="1428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2060"/>
                    </a:solidFill>
                  </a:rPr>
                  <a:t>+</a:t>
                </a:r>
                <a:endParaRPr lang="ru-RU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329" name="Прямоугольник 328"/>
              <p:cNvSpPr/>
              <p:nvPr/>
            </p:nvSpPr>
            <p:spPr>
              <a:xfrm>
                <a:off x="3571868" y="1857364"/>
                <a:ext cx="142876" cy="21431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</a:rPr>
                  <a:t>-</a:t>
                </a:r>
                <a:endParaRPr lang="ru-RU" sz="2000" b="1" dirty="0">
                  <a:solidFill>
                    <a:srgbClr val="002060"/>
                  </a:solidFill>
                </a:endParaRPr>
              </a:p>
            </p:txBody>
          </p:sp>
        </p:grpSp>
      </p:grpSp>
      <p:grpSp>
        <p:nvGrpSpPr>
          <p:cNvPr id="31" name="Группа 87"/>
          <p:cNvGrpSpPr/>
          <p:nvPr/>
        </p:nvGrpSpPr>
        <p:grpSpPr>
          <a:xfrm rot="2624268">
            <a:off x="5348370" y="2638079"/>
            <a:ext cx="708361" cy="256979"/>
            <a:chOff x="3078932" y="1857364"/>
            <a:chExt cx="761547" cy="256979"/>
          </a:xfrm>
        </p:grpSpPr>
        <p:sp>
          <p:nvSpPr>
            <p:cNvPr id="383" name="Овал 382"/>
            <p:cNvSpPr/>
            <p:nvPr/>
          </p:nvSpPr>
          <p:spPr>
            <a:xfrm rot="21365787">
              <a:off x="3078932" y="1886800"/>
              <a:ext cx="761547" cy="22754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65" name="Группа 58"/>
            <p:cNvGrpSpPr/>
            <p:nvPr/>
          </p:nvGrpSpPr>
          <p:grpSpPr>
            <a:xfrm>
              <a:off x="3143240" y="1857364"/>
              <a:ext cx="571504" cy="214314"/>
              <a:chOff x="3143240" y="1857364"/>
              <a:chExt cx="571504" cy="214314"/>
            </a:xfrm>
          </p:grpSpPr>
          <p:sp>
            <p:nvSpPr>
              <p:cNvPr id="385" name="Прямоугольник 384"/>
              <p:cNvSpPr/>
              <p:nvPr/>
            </p:nvSpPr>
            <p:spPr>
              <a:xfrm>
                <a:off x="3143240" y="1928802"/>
                <a:ext cx="214314" cy="1428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2060"/>
                    </a:solidFill>
                  </a:rPr>
                  <a:t>+</a:t>
                </a:r>
                <a:endParaRPr lang="ru-RU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386" name="Прямоугольник 385"/>
              <p:cNvSpPr/>
              <p:nvPr/>
            </p:nvSpPr>
            <p:spPr>
              <a:xfrm>
                <a:off x="3571868" y="1857364"/>
                <a:ext cx="142876" cy="21431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</a:rPr>
                  <a:t>-</a:t>
                </a:r>
                <a:endParaRPr lang="ru-RU" sz="2000" b="1" dirty="0">
                  <a:solidFill>
                    <a:srgbClr val="002060"/>
                  </a:solidFill>
                </a:endParaRPr>
              </a:p>
            </p:txBody>
          </p:sp>
        </p:grpSp>
      </p:grpSp>
      <p:sp>
        <p:nvSpPr>
          <p:cNvPr id="162" name="Прямоугольник 161"/>
          <p:cNvSpPr/>
          <p:nvPr/>
        </p:nvSpPr>
        <p:spPr>
          <a:xfrm rot="10099686">
            <a:off x="2734917" y="4868987"/>
            <a:ext cx="132898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72" name="Прямоугольник 171"/>
          <p:cNvSpPr/>
          <p:nvPr/>
        </p:nvSpPr>
        <p:spPr>
          <a:xfrm rot="10621568">
            <a:off x="2564123" y="2898012"/>
            <a:ext cx="132898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88" name="Прямоугольник 187"/>
          <p:cNvSpPr/>
          <p:nvPr/>
        </p:nvSpPr>
        <p:spPr>
          <a:xfrm rot="10099686">
            <a:off x="2743306" y="4868987"/>
            <a:ext cx="132898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rgbClr val="002060"/>
              </a:solidFill>
            </a:endParaRPr>
          </a:p>
        </p:txBody>
      </p:sp>
      <p:grpSp>
        <p:nvGrpSpPr>
          <p:cNvPr id="79" name="Группа 61"/>
          <p:cNvGrpSpPr/>
          <p:nvPr/>
        </p:nvGrpSpPr>
        <p:grpSpPr>
          <a:xfrm rot="2091714">
            <a:off x="3295998" y="1536687"/>
            <a:ext cx="708361" cy="256981"/>
            <a:chOff x="3078794" y="1857364"/>
            <a:chExt cx="761546" cy="256981"/>
          </a:xfrm>
        </p:grpSpPr>
        <p:sp>
          <p:nvSpPr>
            <p:cNvPr id="191" name="Овал 190"/>
            <p:cNvSpPr/>
            <p:nvPr/>
          </p:nvSpPr>
          <p:spPr>
            <a:xfrm rot="21365787">
              <a:off x="3078794" y="1883017"/>
              <a:ext cx="761546" cy="2313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80" name="Группа 58"/>
            <p:cNvGrpSpPr/>
            <p:nvPr/>
          </p:nvGrpSpPr>
          <p:grpSpPr>
            <a:xfrm>
              <a:off x="3143244" y="1857364"/>
              <a:ext cx="571504" cy="214314"/>
              <a:chOff x="3143240" y="1857364"/>
              <a:chExt cx="571504" cy="214314"/>
            </a:xfrm>
          </p:grpSpPr>
          <p:sp>
            <p:nvSpPr>
              <p:cNvPr id="193" name="Прямоугольник 192"/>
              <p:cNvSpPr/>
              <p:nvPr/>
            </p:nvSpPr>
            <p:spPr>
              <a:xfrm>
                <a:off x="3143240" y="1928802"/>
                <a:ext cx="214314" cy="1428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2060"/>
                    </a:solidFill>
                  </a:rPr>
                  <a:t>+</a:t>
                </a:r>
                <a:endParaRPr lang="ru-RU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94" name="Прямоугольник 193"/>
              <p:cNvSpPr/>
              <p:nvPr/>
            </p:nvSpPr>
            <p:spPr>
              <a:xfrm>
                <a:off x="3571868" y="1857364"/>
                <a:ext cx="142876" cy="21431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</a:rPr>
                  <a:t>-</a:t>
                </a:r>
                <a:endParaRPr lang="ru-RU" sz="2000" b="1" dirty="0">
                  <a:solidFill>
                    <a:srgbClr val="002060"/>
                  </a:solidFill>
                </a:endParaRPr>
              </a:p>
            </p:txBody>
          </p:sp>
        </p:grpSp>
      </p:grpSp>
      <p:sp>
        <p:nvSpPr>
          <p:cNvPr id="195" name="Прямоугольник 194"/>
          <p:cNvSpPr/>
          <p:nvPr/>
        </p:nvSpPr>
        <p:spPr>
          <a:xfrm rot="10621568">
            <a:off x="2572512" y="2898012"/>
            <a:ext cx="132898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221" name="Прямоугольник 220"/>
          <p:cNvSpPr/>
          <p:nvPr/>
        </p:nvSpPr>
        <p:spPr>
          <a:xfrm>
            <a:off x="214282" y="5857892"/>
            <a:ext cx="8643998" cy="571504"/>
          </a:xfrm>
          <a:prstGeom prst="rect">
            <a:avLst/>
          </a:prstGeom>
          <a:ln w="2222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Н</a:t>
            </a:r>
            <a:r>
              <a:rPr lang="en-US" sz="3200" b="1" dirty="0" err="1">
                <a:solidFill>
                  <a:srgbClr val="002060"/>
                </a:solidFill>
              </a:rPr>
              <a:t>Cl</a:t>
            </a:r>
            <a:r>
              <a:rPr lang="en-US" sz="3200" b="1" dirty="0">
                <a:solidFill>
                  <a:srgbClr val="002060"/>
                </a:solidFill>
              </a:rPr>
              <a:t>  →</a:t>
            </a:r>
            <a:r>
              <a:rPr lang="ru-RU" sz="3200" b="1" dirty="0">
                <a:solidFill>
                  <a:srgbClr val="002060"/>
                </a:solidFill>
              </a:rPr>
              <a:t> Н</a:t>
            </a:r>
            <a:r>
              <a:rPr lang="en-US" sz="3200" b="1" baseline="30000" dirty="0">
                <a:solidFill>
                  <a:srgbClr val="002060"/>
                </a:solidFill>
              </a:rPr>
              <a:t>+</a:t>
            </a:r>
            <a:r>
              <a:rPr lang="en-US" sz="3200" b="1" dirty="0">
                <a:solidFill>
                  <a:srgbClr val="002060"/>
                </a:solidFill>
              </a:rPr>
              <a:t>  + </a:t>
            </a:r>
            <a:r>
              <a:rPr lang="en-US" sz="3200" b="1" dirty="0" err="1">
                <a:solidFill>
                  <a:srgbClr val="002060"/>
                </a:solidFill>
              </a:rPr>
              <a:t>Cl</a:t>
            </a:r>
            <a:r>
              <a:rPr lang="en-US" sz="3200" b="1" baseline="30000" dirty="0">
                <a:solidFill>
                  <a:srgbClr val="002060"/>
                </a:solidFill>
              </a:rPr>
              <a:t> -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465" name="Прямоугольник 464"/>
          <p:cNvSpPr/>
          <p:nvPr/>
        </p:nvSpPr>
        <p:spPr>
          <a:xfrm>
            <a:off x="214282" y="1071546"/>
            <a:ext cx="8643998" cy="5357850"/>
          </a:xfrm>
          <a:prstGeom prst="rect">
            <a:avLst/>
          </a:prstGeom>
          <a:noFill/>
          <a:ln w="63500" cmpd="thickThin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1" name="Прямоугольник 470"/>
          <p:cNvSpPr/>
          <p:nvPr/>
        </p:nvSpPr>
        <p:spPr>
          <a:xfrm>
            <a:off x="6429388" y="1643050"/>
            <a:ext cx="1143008" cy="71438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002060"/>
                </a:solidFill>
                <a:hlinkClick r:id="rId4" action="ppaction://hlinksldjump"/>
              </a:rPr>
              <a:t>Н</a:t>
            </a:r>
            <a:r>
              <a:rPr lang="ru-RU" sz="3200" b="1" baseline="-25000" dirty="0">
                <a:solidFill>
                  <a:srgbClr val="002060"/>
                </a:solidFill>
                <a:hlinkClick r:id="rId4" action="ppaction://hlinksldjump"/>
              </a:rPr>
              <a:t>2</a:t>
            </a:r>
            <a:r>
              <a:rPr lang="ru-RU" sz="3200" b="1" dirty="0">
                <a:solidFill>
                  <a:srgbClr val="002060"/>
                </a:solidFill>
                <a:hlinkClick r:id="rId4" action="ppaction://hlinksldjump"/>
              </a:rPr>
              <a:t>О</a:t>
            </a:r>
            <a:endParaRPr lang="ru-RU" sz="3200" b="1" dirty="0">
              <a:solidFill>
                <a:srgbClr val="002060"/>
              </a:solidFill>
            </a:endParaRPr>
          </a:p>
        </p:txBody>
      </p:sp>
      <p:grpSp>
        <p:nvGrpSpPr>
          <p:cNvPr id="151" name="Группа 182"/>
          <p:cNvGrpSpPr/>
          <p:nvPr/>
        </p:nvGrpSpPr>
        <p:grpSpPr>
          <a:xfrm rot="10505811">
            <a:off x="5652160" y="2030089"/>
            <a:ext cx="708361" cy="231328"/>
            <a:chOff x="4074321" y="2995641"/>
            <a:chExt cx="708361" cy="231328"/>
          </a:xfrm>
        </p:grpSpPr>
        <p:sp>
          <p:nvSpPr>
            <p:cNvPr id="533" name="Овал 532"/>
            <p:cNvSpPr/>
            <p:nvPr/>
          </p:nvSpPr>
          <p:spPr>
            <a:xfrm rot="644372">
              <a:off x="4074321" y="2995641"/>
              <a:ext cx="708361" cy="2313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167" name="Группа 58"/>
            <p:cNvGrpSpPr/>
            <p:nvPr/>
          </p:nvGrpSpPr>
          <p:grpSpPr>
            <a:xfrm rot="878585">
              <a:off x="4163427" y="3008911"/>
              <a:ext cx="554098" cy="142876"/>
              <a:chOff x="4607933" y="1351617"/>
              <a:chExt cx="595703" cy="142876"/>
            </a:xfrm>
          </p:grpSpPr>
          <p:sp>
            <p:nvSpPr>
              <p:cNvPr id="535" name="Прямоугольник 534"/>
              <p:cNvSpPr/>
              <p:nvPr/>
            </p:nvSpPr>
            <p:spPr>
              <a:xfrm>
                <a:off x="4989322" y="1351617"/>
                <a:ext cx="214314" cy="1428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2060"/>
                    </a:solidFill>
                  </a:rPr>
                  <a:t>+</a:t>
                </a:r>
                <a:endParaRPr lang="ru-RU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536" name="Прямоугольник 535"/>
              <p:cNvSpPr/>
              <p:nvPr/>
            </p:nvSpPr>
            <p:spPr>
              <a:xfrm>
                <a:off x="4607933" y="1379371"/>
                <a:ext cx="285995" cy="11223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</a:rPr>
                  <a:t>-</a:t>
                </a:r>
                <a:endParaRPr lang="ru-RU" sz="2000" b="1" dirty="0">
                  <a:solidFill>
                    <a:srgbClr val="002060"/>
                  </a:solidFill>
                </a:endParaRPr>
              </a:p>
            </p:txBody>
          </p:sp>
        </p:grpSp>
      </p:grpSp>
      <p:grpSp>
        <p:nvGrpSpPr>
          <p:cNvPr id="169" name="Группа 61"/>
          <p:cNvGrpSpPr/>
          <p:nvPr/>
        </p:nvGrpSpPr>
        <p:grpSpPr>
          <a:xfrm rot="19175058">
            <a:off x="3379674" y="2556062"/>
            <a:ext cx="708361" cy="256981"/>
            <a:chOff x="3078793" y="1857364"/>
            <a:chExt cx="761546" cy="256981"/>
          </a:xfrm>
        </p:grpSpPr>
        <p:sp>
          <p:nvSpPr>
            <p:cNvPr id="529" name="Овал 528"/>
            <p:cNvSpPr/>
            <p:nvPr/>
          </p:nvSpPr>
          <p:spPr>
            <a:xfrm rot="21365787">
              <a:off x="3078793" y="1883017"/>
              <a:ext cx="761546" cy="2313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173" name="Группа 58"/>
            <p:cNvGrpSpPr/>
            <p:nvPr/>
          </p:nvGrpSpPr>
          <p:grpSpPr>
            <a:xfrm>
              <a:off x="3143245" y="1857364"/>
              <a:ext cx="571504" cy="214314"/>
              <a:chOff x="3143240" y="1857364"/>
              <a:chExt cx="571504" cy="214314"/>
            </a:xfrm>
          </p:grpSpPr>
          <p:sp>
            <p:nvSpPr>
              <p:cNvPr id="531" name="Прямоугольник 530"/>
              <p:cNvSpPr/>
              <p:nvPr/>
            </p:nvSpPr>
            <p:spPr>
              <a:xfrm>
                <a:off x="3143240" y="1928802"/>
                <a:ext cx="214314" cy="1428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2060"/>
                    </a:solidFill>
                  </a:rPr>
                  <a:t>+</a:t>
                </a:r>
                <a:endParaRPr lang="ru-RU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532" name="Прямоугольник 531"/>
              <p:cNvSpPr/>
              <p:nvPr/>
            </p:nvSpPr>
            <p:spPr>
              <a:xfrm>
                <a:off x="3571868" y="1857364"/>
                <a:ext cx="142876" cy="21431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</a:rPr>
                  <a:t>-</a:t>
                </a:r>
                <a:endParaRPr lang="ru-RU" sz="2000" b="1" dirty="0">
                  <a:solidFill>
                    <a:srgbClr val="002060"/>
                  </a:solidFill>
                </a:endParaRPr>
              </a:p>
            </p:txBody>
          </p:sp>
        </p:grpSp>
      </p:grpSp>
      <p:sp>
        <p:nvSpPr>
          <p:cNvPr id="282" name="Прямоугольник 281"/>
          <p:cNvSpPr/>
          <p:nvPr/>
        </p:nvSpPr>
        <p:spPr>
          <a:xfrm>
            <a:off x="214282" y="1071546"/>
            <a:ext cx="857256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Рис.5</a:t>
            </a:r>
            <a:r>
              <a:rPr lang="ru-RU" dirty="0"/>
              <a:t>.</a:t>
            </a:r>
          </a:p>
        </p:txBody>
      </p:sp>
      <p:cxnSp>
        <p:nvCxnSpPr>
          <p:cNvPr id="290" name="Прямая со стрелкой 289"/>
          <p:cNvCxnSpPr/>
          <p:nvPr/>
        </p:nvCxnSpPr>
        <p:spPr>
          <a:xfrm rot="16200000" flipH="1">
            <a:off x="4321724" y="2893459"/>
            <a:ext cx="500645" cy="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480" name="Группа 479"/>
          <p:cNvGrpSpPr/>
          <p:nvPr/>
        </p:nvGrpSpPr>
        <p:grpSpPr>
          <a:xfrm>
            <a:off x="3131840" y="2996952"/>
            <a:ext cx="2737760" cy="1066430"/>
            <a:chOff x="3153437" y="2973816"/>
            <a:chExt cx="2737760" cy="1066430"/>
          </a:xfrm>
        </p:grpSpPr>
        <p:grpSp>
          <p:nvGrpSpPr>
            <p:cNvPr id="29" name="Группа 87"/>
            <p:cNvGrpSpPr/>
            <p:nvPr/>
          </p:nvGrpSpPr>
          <p:grpSpPr>
            <a:xfrm rot="2669334">
              <a:off x="5003295" y="3763080"/>
              <a:ext cx="659059" cy="277166"/>
              <a:chOff x="3021027" y="1736884"/>
              <a:chExt cx="761547" cy="277166"/>
            </a:xfrm>
          </p:grpSpPr>
          <p:sp>
            <p:nvSpPr>
              <p:cNvPr id="373" name="Овал 372"/>
              <p:cNvSpPr/>
              <p:nvPr/>
            </p:nvSpPr>
            <p:spPr>
              <a:xfrm rot="21365787">
                <a:off x="3021027" y="1782722"/>
                <a:ext cx="761547" cy="23132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600" b="1" dirty="0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30" name="Группа 58"/>
              <p:cNvGrpSpPr/>
              <p:nvPr/>
            </p:nvGrpSpPr>
            <p:grpSpPr>
              <a:xfrm>
                <a:off x="3095808" y="1736884"/>
                <a:ext cx="610365" cy="258822"/>
                <a:chOff x="3095808" y="1736884"/>
                <a:chExt cx="610365" cy="258822"/>
              </a:xfrm>
            </p:grpSpPr>
            <p:sp>
              <p:nvSpPr>
                <p:cNvPr id="375" name="Прямоугольник 374"/>
                <p:cNvSpPr/>
                <p:nvPr/>
              </p:nvSpPr>
              <p:spPr>
                <a:xfrm>
                  <a:off x="3095808" y="1828299"/>
                  <a:ext cx="214314" cy="142876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+</a:t>
                  </a:r>
                  <a:endParaRPr lang="ru-RU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376" name="Прямоугольник 375"/>
                <p:cNvSpPr/>
                <p:nvPr/>
              </p:nvSpPr>
              <p:spPr>
                <a:xfrm>
                  <a:off x="3572105" y="1736884"/>
                  <a:ext cx="134068" cy="25882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>
                      <a:solidFill>
                        <a:srgbClr val="002060"/>
                      </a:solidFill>
                    </a:rPr>
                    <a:t>-</a:t>
                  </a:r>
                  <a:endParaRPr lang="ru-RU" sz="2000" b="1" dirty="0">
                    <a:solidFill>
                      <a:srgbClr val="002060"/>
                    </a:solidFill>
                  </a:endParaRPr>
                </a:p>
              </p:txBody>
            </p:sp>
          </p:grpSp>
        </p:grpSp>
        <p:grpSp>
          <p:nvGrpSpPr>
            <p:cNvPr id="66" name="Группа 87"/>
            <p:cNvGrpSpPr/>
            <p:nvPr/>
          </p:nvGrpSpPr>
          <p:grpSpPr>
            <a:xfrm rot="362065">
              <a:off x="3153437" y="3394155"/>
              <a:ext cx="708361" cy="231328"/>
              <a:chOff x="3021027" y="1782722"/>
              <a:chExt cx="761547" cy="231328"/>
            </a:xfrm>
          </p:grpSpPr>
          <p:sp>
            <p:nvSpPr>
              <p:cNvPr id="388" name="Овал 387"/>
              <p:cNvSpPr/>
              <p:nvPr/>
            </p:nvSpPr>
            <p:spPr>
              <a:xfrm rot="21365787">
                <a:off x="3021027" y="1782722"/>
                <a:ext cx="761547" cy="23132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600" b="1" dirty="0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67" name="Группа 58"/>
              <p:cNvGrpSpPr/>
              <p:nvPr/>
            </p:nvGrpSpPr>
            <p:grpSpPr>
              <a:xfrm>
                <a:off x="3095808" y="1802705"/>
                <a:ext cx="618552" cy="168470"/>
                <a:chOff x="3095808" y="1802705"/>
                <a:chExt cx="618552" cy="168470"/>
              </a:xfrm>
            </p:grpSpPr>
            <p:sp>
              <p:nvSpPr>
                <p:cNvPr id="390" name="Прямоугольник 389"/>
                <p:cNvSpPr/>
                <p:nvPr/>
              </p:nvSpPr>
              <p:spPr>
                <a:xfrm>
                  <a:off x="3095808" y="1828299"/>
                  <a:ext cx="214314" cy="142876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+</a:t>
                  </a:r>
                  <a:endParaRPr lang="ru-RU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391" name="Прямоугольник 390"/>
                <p:cNvSpPr/>
                <p:nvPr/>
              </p:nvSpPr>
              <p:spPr>
                <a:xfrm>
                  <a:off x="3572104" y="1802705"/>
                  <a:ext cx="142256" cy="13845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>
                      <a:solidFill>
                        <a:srgbClr val="002060"/>
                      </a:solidFill>
                    </a:rPr>
                    <a:t>-</a:t>
                  </a:r>
                  <a:endParaRPr lang="ru-RU" sz="2000" b="1" dirty="0">
                    <a:solidFill>
                      <a:srgbClr val="002060"/>
                    </a:solidFill>
                  </a:endParaRPr>
                </a:p>
              </p:txBody>
            </p:sp>
          </p:grpSp>
        </p:grpSp>
        <p:grpSp>
          <p:nvGrpSpPr>
            <p:cNvPr id="127" name="Группа 87"/>
            <p:cNvGrpSpPr/>
            <p:nvPr/>
          </p:nvGrpSpPr>
          <p:grpSpPr>
            <a:xfrm rot="2320422">
              <a:off x="3232661" y="2973816"/>
              <a:ext cx="708361" cy="306130"/>
              <a:chOff x="4202776" y="1830615"/>
              <a:chExt cx="761547" cy="306130"/>
            </a:xfrm>
          </p:grpSpPr>
          <p:sp>
            <p:nvSpPr>
              <p:cNvPr id="163" name="Овал 162"/>
              <p:cNvSpPr/>
              <p:nvPr/>
            </p:nvSpPr>
            <p:spPr>
              <a:xfrm rot="21235725">
                <a:off x="4202776" y="1905417"/>
                <a:ext cx="761547" cy="23132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600" b="1" dirty="0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129" name="Группа 58"/>
              <p:cNvGrpSpPr/>
              <p:nvPr/>
            </p:nvGrpSpPr>
            <p:grpSpPr>
              <a:xfrm>
                <a:off x="4287101" y="1830615"/>
                <a:ext cx="543319" cy="283262"/>
                <a:chOff x="4287101" y="1830615"/>
                <a:chExt cx="543319" cy="283262"/>
              </a:xfrm>
            </p:grpSpPr>
            <p:sp>
              <p:nvSpPr>
                <p:cNvPr id="165" name="Прямоугольник 164"/>
                <p:cNvSpPr/>
                <p:nvPr/>
              </p:nvSpPr>
              <p:spPr>
                <a:xfrm>
                  <a:off x="4287101" y="1971001"/>
                  <a:ext cx="214313" cy="142876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+</a:t>
                  </a:r>
                  <a:endParaRPr lang="ru-RU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166" name="Прямоугольник 165"/>
                <p:cNvSpPr/>
                <p:nvPr/>
              </p:nvSpPr>
              <p:spPr>
                <a:xfrm>
                  <a:off x="4687544" y="1830615"/>
                  <a:ext cx="142876" cy="21431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>
                      <a:solidFill>
                        <a:srgbClr val="002060"/>
                      </a:solidFill>
                    </a:rPr>
                    <a:t>-</a:t>
                  </a:r>
                  <a:endParaRPr lang="ru-RU" sz="2000" b="1" dirty="0">
                    <a:solidFill>
                      <a:srgbClr val="002060"/>
                    </a:solidFill>
                  </a:endParaRPr>
                </a:p>
              </p:txBody>
            </p:sp>
          </p:grpSp>
        </p:grpSp>
        <p:grpSp>
          <p:nvGrpSpPr>
            <p:cNvPr id="148" name="Группа 66"/>
            <p:cNvGrpSpPr/>
            <p:nvPr/>
          </p:nvGrpSpPr>
          <p:grpSpPr>
            <a:xfrm rot="20592715">
              <a:off x="3235236" y="3732496"/>
              <a:ext cx="652754" cy="238669"/>
              <a:chOff x="2652105" y="2186618"/>
              <a:chExt cx="761546" cy="258816"/>
            </a:xfrm>
          </p:grpSpPr>
          <p:sp>
            <p:nvSpPr>
              <p:cNvPr id="537" name="Овал 536"/>
              <p:cNvSpPr/>
              <p:nvPr/>
            </p:nvSpPr>
            <p:spPr>
              <a:xfrm rot="21013784">
                <a:off x="2652105" y="2214105"/>
                <a:ext cx="761546" cy="231329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600" b="1" dirty="0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150" name="Группа 58"/>
              <p:cNvGrpSpPr/>
              <p:nvPr/>
            </p:nvGrpSpPr>
            <p:grpSpPr>
              <a:xfrm>
                <a:off x="2789451" y="2186618"/>
                <a:ext cx="553929" cy="250512"/>
                <a:chOff x="2789446" y="2186618"/>
                <a:chExt cx="553929" cy="250512"/>
              </a:xfrm>
            </p:grpSpPr>
            <p:sp>
              <p:nvSpPr>
                <p:cNvPr id="539" name="Прямоугольник 538"/>
                <p:cNvSpPr/>
                <p:nvPr/>
              </p:nvSpPr>
              <p:spPr>
                <a:xfrm>
                  <a:off x="2789446" y="2294254"/>
                  <a:ext cx="214314" cy="142876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+</a:t>
                  </a:r>
                  <a:endParaRPr lang="ru-RU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540" name="Прямоугольник 539"/>
                <p:cNvSpPr/>
                <p:nvPr/>
              </p:nvSpPr>
              <p:spPr>
                <a:xfrm>
                  <a:off x="3200499" y="2186618"/>
                  <a:ext cx="142876" cy="21431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>
                      <a:solidFill>
                        <a:srgbClr val="002060"/>
                      </a:solidFill>
                    </a:rPr>
                    <a:t>-</a:t>
                  </a:r>
                  <a:endParaRPr lang="ru-RU" sz="2000" b="1" dirty="0">
                    <a:solidFill>
                      <a:srgbClr val="002060"/>
                    </a:solidFill>
                  </a:endParaRPr>
                </a:p>
              </p:txBody>
            </p:sp>
          </p:grpSp>
        </p:grpSp>
        <p:grpSp>
          <p:nvGrpSpPr>
            <p:cNvPr id="307" name="Группа 87"/>
            <p:cNvGrpSpPr/>
            <p:nvPr/>
          </p:nvGrpSpPr>
          <p:grpSpPr>
            <a:xfrm rot="19199416">
              <a:off x="5164410" y="3099645"/>
              <a:ext cx="611655" cy="231328"/>
              <a:chOff x="3445770" y="2036403"/>
              <a:chExt cx="773836" cy="231328"/>
            </a:xfrm>
          </p:grpSpPr>
          <p:sp>
            <p:nvSpPr>
              <p:cNvPr id="308" name="Овал 307"/>
              <p:cNvSpPr/>
              <p:nvPr/>
            </p:nvSpPr>
            <p:spPr>
              <a:xfrm rot="593549">
                <a:off x="3445770" y="2036403"/>
                <a:ext cx="761548" cy="23132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600" b="1" dirty="0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309" name="Группа 58"/>
              <p:cNvGrpSpPr/>
              <p:nvPr/>
            </p:nvGrpSpPr>
            <p:grpSpPr>
              <a:xfrm>
                <a:off x="3514123" y="2053735"/>
                <a:ext cx="705483" cy="195145"/>
                <a:chOff x="3514123" y="2053735"/>
                <a:chExt cx="705483" cy="195145"/>
              </a:xfrm>
            </p:grpSpPr>
            <p:sp>
              <p:nvSpPr>
                <p:cNvPr id="310" name="Прямоугольник 309"/>
                <p:cNvSpPr/>
                <p:nvPr/>
              </p:nvSpPr>
              <p:spPr>
                <a:xfrm>
                  <a:off x="3514123" y="2053735"/>
                  <a:ext cx="214314" cy="142876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+</a:t>
                  </a:r>
                  <a:endParaRPr lang="ru-RU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311" name="Прямоугольник 310"/>
                <p:cNvSpPr/>
                <p:nvPr/>
              </p:nvSpPr>
              <p:spPr>
                <a:xfrm>
                  <a:off x="3855038" y="2078956"/>
                  <a:ext cx="364568" cy="16992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>
                      <a:solidFill>
                        <a:srgbClr val="002060"/>
                      </a:solidFill>
                    </a:rPr>
                    <a:t>-</a:t>
                  </a:r>
                  <a:endParaRPr lang="ru-RU" sz="2000" b="1" dirty="0">
                    <a:solidFill>
                      <a:srgbClr val="002060"/>
                    </a:solidFill>
                  </a:endParaRPr>
                </a:p>
              </p:txBody>
            </p:sp>
          </p:grpSp>
        </p:grpSp>
        <p:grpSp>
          <p:nvGrpSpPr>
            <p:cNvPr id="334" name="Группа 333"/>
            <p:cNvGrpSpPr/>
            <p:nvPr/>
          </p:nvGrpSpPr>
          <p:grpSpPr>
            <a:xfrm rot="374222">
              <a:off x="5279542" y="3503735"/>
              <a:ext cx="611655" cy="231328"/>
              <a:chOff x="5357818" y="3429000"/>
              <a:chExt cx="611655" cy="231328"/>
            </a:xfrm>
          </p:grpSpPr>
          <p:sp>
            <p:nvSpPr>
              <p:cNvPr id="313" name="Овал 312"/>
              <p:cNvSpPr/>
              <p:nvPr/>
            </p:nvSpPr>
            <p:spPr>
              <a:xfrm rot="593549">
                <a:off x="5357818" y="3429000"/>
                <a:ext cx="601942" cy="23132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600" b="1" dirty="0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314" name="Группа 58"/>
              <p:cNvGrpSpPr/>
              <p:nvPr/>
            </p:nvGrpSpPr>
            <p:grpSpPr>
              <a:xfrm>
                <a:off x="5411847" y="3446332"/>
                <a:ext cx="557626" cy="195145"/>
                <a:chOff x="3514125" y="2053735"/>
                <a:chExt cx="705481" cy="195145"/>
              </a:xfrm>
            </p:grpSpPr>
            <p:sp>
              <p:nvSpPr>
                <p:cNvPr id="315" name="Прямоугольник 314"/>
                <p:cNvSpPr/>
                <p:nvPr/>
              </p:nvSpPr>
              <p:spPr>
                <a:xfrm>
                  <a:off x="3514125" y="2053735"/>
                  <a:ext cx="214314" cy="142876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+</a:t>
                  </a:r>
                  <a:endParaRPr lang="ru-RU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316" name="Прямоугольник 315"/>
                <p:cNvSpPr/>
                <p:nvPr/>
              </p:nvSpPr>
              <p:spPr>
                <a:xfrm>
                  <a:off x="3855038" y="2078956"/>
                  <a:ext cx="364568" cy="16992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>
                      <a:solidFill>
                        <a:srgbClr val="002060"/>
                      </a:solidFill>
                    </a:rPr>
                    <a:t>-</a:t>
                  </a:r>
                  <a:endParaRPr lang="ru-RU" sz="2000" b="1" dirty="0">
                    <a:solidFill>
                      <a:srgbClr val="002060"/>
                    </a:solidFill>
                  </a:endParaRPr>
                </a:p>
              </p:txBody>
            </p:sp>
          </p:grpSp>
        </p:grpSp>
        <p:grpSp>
          <p:nvGrpSpPr>
            <p:cNvPr id="325" name="Группа 324"/>
            <p:cNvGrpSpPr/>
            <p:nvPr/>
          </p:nvGrpSpPr>
          <p:grpSpPr>
            <a:xfrm>
              <a:off x="3929058" y="3286124"/>
              <a:ext cx="1285884" cy="461665"/>
              <a:chOff x="3571868" y="4357694"/>
              <a:chExt cx="1285884" cy="461665"/>
            </a:xfrm>
          </p:grpSpPr>
          <p:grpSp>
            <p:nvGrpSpPr>
              <p:cNvPr id="289" name="Группа 288"/>
              <p:cNvGrpSpPr/>
              <p:nvPr/>
            </p:nvGrpSpPr>
            <p:grpSpPr>
              <a:xfrm>
                <a:off x="3571868" y="4429132"/>
                <a:ext cx="1285884" cy="357190"/>
                <a:chOff x="4000805" y="2072257"/>
                <a:chExt cx="856924" cy="461196"/>
              </a:xfrm>
            </p:grpSpPr>
            <p:sp>
              <p:nvSpPr>
                <p:cNvPr id="291" name="Овал 290"/>
                <p:cNvSpPr/>
                <p:nvPr/>
              </p:nvSpPr>
              <p:spPr>
                <a:xfrm rot="4635">
                  <a:off x="4000805" y="2072257"/>
                  <a:ext cx="856924" cy="461196"/>
                </a:xfrm>
                <a:prstGeom prst="ellipse">
                  <a:avLst/>
                </a:prstGeom>
                <a:solidFill>
                  <a:srgbClr val="FFFF00"/>
                </a:solidFill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1600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292" name="Прямоугольник 291"/>
                <p:cNvSpPr/>
                <p:nvPr/>
              </p:nvSpPr>
              <p:spPr>
                <a:xfrm>
                  <a:off x="4572000" y="2143116"/>
                  <a:ext cx="214314" cy="21431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3600" b="1" dirty="0">
                      <a:solidFill>
                        <a:schemeClr val="accent4">
                          <a:lumMod val="50000"/>
                        </a:schemeClr>
                      </a:solidFill>
                    </a:rPr>
                    <a:t>-</a:t>
                  </a:r>
                </a:p>
              </p:txBody>
            </p:sp>
          </p:grpSp>
          <p:sp>
            <p:nvSpPr>
              <p:cNvPr id="324" name="Прямоугольник 323"/>
              <p:cNvSpPr/>
              <p:nvPr/>
            </p:nvSpPr>
            <p:spPr>
              <a:xfrm>
                <a:off x="3643306" y="4357694"/>
                <a:ext cx="37061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rgbClr val="002060"/>
                    </a:solidFill>
                  </a:rPr>
                  <a:t>+</a:t>
                </a:r>
                <a:endParaRPr lang="ru-RU" sz="2400" b="1" dirty="0">
                  <a:solidFill>
                    <a:srgbClr val="002060"/>
                  </a:solidFill>
                </a:endParaRPr>
              </a:p>
            </p:txBody>
          </p:sp>
        </p:grpSp>
      </p:grpSp>
      <p:grpSp>
        <p:nvGrpSpPr>
          <p:cNvPr id="327" name="Группа 326"/>
          <p:cNvGrpSpPr/>
          <p:nvPr/>
        </p:nvGrpSpPr>
        <p:grpSpPr>
          <a:xfrm>
            <a:off x="6143637" y="1026801"/>
            <a:ext cx="1000132" cy="484074"/>
            <a:chOff x="3472955" y="4429132"/>
            <a:chExt cx="1483712" cy="365263"/>
          </a:xfrm>
        </p:grpSpPr>
        <p:grpSp>
          <p:nvGrpSpPr>
            <p:cNvPr id="330" name="Группа 288"/>
            <p:cNvGrpSpPr/>
            <p:nvPr/>
          </p:nvGrpSpPr>
          <p:grpSpPr>
            <a:xfrm>
              <a:off x="3571868" y="4429132"/>
              <a:ext cx="1285884" cy="357190"/>
              <a:chOff x="4000805" y="2072257"/>
              <a:chExt cx="856924" cy="461196"/>
            </a:xfrm>
          </p:grpSpPr>
          <p:sp>
            <p:nvSpPr>
              <p:cNvPr id="332" name="Овал 331"/>
              <p:cNvSpPr/>
              <p:nvPr/>
            </p:nvSpPr>
            <p:spPr>
              <a:xfrm rot="4635">
                <a:off x="4000805" y="2072257"/>
                <a:ext cx="856924" cy="461196"/>
              </a:xfrm>
              <a:prstGeom prst="ellipse">
                <a:avLst/>
              </a:prstGeom>
              <a:solidFill>
                <a:srgbClr val="FFFF00"/>
              </a:solidFill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sz="1600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333" name="Прямоугольник 332"/>
              <p:cNvSpPr/>
              <p:nvPr/>
            </p:nvSpPr>
            <p:spPr>
              <a:xfrm>
                <a:off x="4572000" y="2143116"/>
                <a:ext cx="214314" cy="21431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3600" b="1" dirty="0">
                  <a:solidFill>
                    <a:schemeClr val="accent4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31" name="Прямоугольник 330"/>
            <p:cNvSpPr/>
            <p:nvPr/>
          </p:nvSpPr>
          <p:spPr>
            <a:xfrm>
              <a:off x="3472955" y="4462896"/>
              <a:ext cx="1483712" cy="331499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sz="2400" b="1" dirty="0" err="1">
                  <a:solidFill>
                    <a:srgbClr val="002060"/>
                  </a:solidFill>
                </a:rPr>
                <a:t>HCl</a:t>
              </a:r>
              <a:endParaRPr lang="ru-RU" sz="2400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350" name="Прямоугольник 349"/>
          <p:cNvSpPr/>
          <p:nvPr/>
        </p:nvSpPr>
        <p:spPr>
          <a:xfrm>
            <a:off x="3143240" y="5214950"/>
            <a:ext cx="5715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Гидрат</a:t>
            </a:r>
            <a:r>
              <a:rPr lang="kk-KZ" sz="36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ацияланған</a:t>
            </a:r>
            <a:r>
              <a:rPr lang="ru-RU" sz="36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ион</a:t>
            </a:r>
            <a:r>
              <a:rPr lang="kk-KZ" sz="36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дар.  </a:t>
            </a:r>
            <a:endParaRPr lang="ru-RU" sz="3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351" name="Прямая со стрелкой 350"/>
          <p:cNvCxnSpPr/>
          <p:nvPr/>
        </p:nvCxnSpPr>
        <p:spPr>
          <a:xfrm flipV="1">
            <a:off x="6357950" y="4857760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55" name="Прямая со стрелкой 354"/>
          <p:cNvCxnSpPr/>
          <p:nvPr/>
        </p:nvCxnSpPr>
        <p:spPr>
          <a:xfrm rot="10800000">
            <a:off x="3357554" y="4929198"/>
            <a:ext cx="857256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361" name="Группа 61"/>
          <p:cNvGrpSpPr/>
          <p:nvPr/>
        </p:nvGrpSpPr>
        <p:grpSpPr>
          <a:xfrm>
            <a:off x="2857488" y="2071678"/>
            <a:ext cx="708361" cy="256981"/>
            <a:chOff x="3078793" y="1857364"/>
            <a:chExt cx="761546" cy="256981"/>
          </a:xfrm>
        </p:grpSpPr>
        <p:sp>
          <p:nvSpPr>
            <p:cNvPr id="362" name="Овал 361"/>
            <p:cNvSpPr/>
            <p:nvPr/>
          </p:nvSpPr>
          <p:spPr>
            <a:xfrm rot="21365787">
              <a:off x="3078793" y="1883017"/>
              <a:ext cx="761546" cy="2313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363" name="Группа 58"/>
            <p:cNvGrpSpPr/>
            <p:nvPr/>
          </p:nvGrpSpPr>
          <p:grpSpPr>
            <a:xfrm>
              <a:off x="3143245" y="1857364"/>
              <a:ext cx="571504" cy="214314"/>
              <a:chOff x="3143240" y="1857364"/>
              <a:chExt cx="571504" cy="214314"/>
            </a:xfrm>
          </p:grpSpPr>
          <p:sp>
            <p:nvSpPr>
              <p:cNvPr id="364" name="Прямоугольник 363"/>
              <p:cNvSpPr/>
              <p:nvPr/>
            </p:nvSpPr>
            <p:spPr>
              <a:xfrm>
                <a:off x="3143240" y="1928802"/>
                <a:ext cx="214314" cy="1428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2060"/>
                    </a:solidFill>
                  </a:rPr>
                  <a:t>+</a:t>
                </a:r>
                <a:endParaRPr lang="ru-RU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365" name="Прямоугольник 364"/>
              <p:cNvSpPr/>
              <p:nvPr/>
            </p:nvSpPr>
            <p:spPr>
              <a:xfrm>
                <a:off x="3571868" y="1857364"/>
                <a:ext cx="142876" cy="21431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</a:rPr>
                  <a:t>-</a:t>
                </a:r>
                <a:endParaRPr lang="ru-RU" sz="2000" b="1" dirty="0">
                  <a:solidFill>
                    <a:srgbClr val="002060"/>
                  </a:solidFill>
                </a:endParaRPr>
              </a:p>
            </p:txBody>
          </p:sp>
        </p:grpSp>
      </p:grpSp>
      <p:grpSp>
        <p:nvGrpSpPr>
          <p:cNvPr id="492" name="Группа 491"/>
          <p:cNvGrpSpPr/>
          <p:nvPr/>
        </p:nvGrpSpPr>
        <p:grpSpPr>
          <a:xfrm>
            <a:off x="1071538" y="3071810"/>
            <a:ext cx="2225668" cy="2189991"/>
            <a:chOff x="285720" y="3886616"/>
            <a:chExt cx="2225668" cy="2189991"/>
          </a:xfrm>
        </p:grpSpPr>
        <p:grpSp>
          <p:nvGrpSpPr>
            <p:cNvPr id="488" name="Группа 487"/>
            <p:cNvGrpSpPr/>
            <p:nvPr/>
          </p:nvGrpSpPr>
          <p:grpSpPr>
            <a:xfrm>
              <a:off x="285720" y="3886616"/>
              <a:ext cx="2225668" cy="2189991"/>
              <a:chOff x="285720" y="3886616"/>
              <a:chExt cx="2225668" cy="2189991"/>
            </a:xfrm>
          </p:grpSpPr>
          <p:grpSp>
            <p:nvGrpSpPr>
              <p:cNvPr id="86" name="Группа 87"/>
              <p:cNvGrpSpPr/>
              <p:nvPr/>
            </p:nvGrpSpPr>
            <p:grpSpPr>
              <a:xfrm rot="12167583">
                <a:off x="285720" y="4556309"/>
                <a:ext cx="708361" cy="256982"/>
                <a:chOff x="3078793" y="1857364"/>
                <a:chExt cx="761547" cy="256982"/>
              </a:xfrm>
            </p:grpSpPr>
            <p:sp>
              <p:nvSpPr>
                <p:cNvPr id="255" name="Овал 254"/>
                <p:cNvSpPr/>
                <p:nvPr/>
              </p:nvSpPr>
              <p:spPr>
                <a:xfrm rot="21365787">
                  <a:off x="3078793" y="1883018"/>
                  <a:ext cx="761547" cy="23132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600" b="1" dirty="0">
                    <a:solidFill>
                      <a:srgbClr val="002060"/>
                    </a:solidFill>
                  </a:endParaRPr>
                </a:p>
              </p:txBody>
            </p:sp>
            <p:grpSp>
              <p:nvGrpSpPr>
                <p:cNvPr id="87" name="Группа 58"/>
                <p:cNvGrpSpPr/>
                <p:nvPr/>
              </p:nvGrpSpPr>
              <p:grpSpPr>
                <a:xfrm>
                  <a:off x="3143240" y="1857364"/>
                  <a:ext cx="571504" cy="214314"/>
                  <a:chOff x="3143240" y="1857364"/>
                  <a:chExt cx="571504" cy="214314"/>
                </a:xfrm>
              </p:grpSpPr>
              <p:sp>
                <p:nvSpPr>
                  <p:cNvPr id="257" name="Прямоугольник 256"/>
                  <p:cNvSpPr/>
                  <p:nvPr/>
                </p:nvSpPr>
                <p:spPr>
                  <a:xfrm>
                    <a:off x="3143240" y="1928802"/>
                    <a:ext cx="214314" cy="14287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b="1" dirty="0">
                        <a:solidFill>
                          <a:srgbClr val="002060"/>
                        </a:solidFill>
                      </a:rPr>
                      <a:t>+</a:t>
                    </a:r>
                    <a:endParaRPr lang="ru-RU" b="1" dirty="0">
                      <a:solidFill>
                        <a:srgbClr val="002060"/>
                      </a:solidFill>
                    </a:endParaRPr>
                  </a:p>
                </p:txBody>
              </p:sp>
              <p:sp>
                <p:nvSpPr>
                  <p:cNvPr id="258" name="Прямоугольник 257"/>
                  <p:cNvSpPr/>
                  <p:nvPr/>
                </p:nvSpPr>
                <p:spPr>
                  <a:xfrm>
                    <a:off x="3571868" y="1857364"/>
                    <a:ext cx="142876" cy="21431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="1" dirty="0">
                        <a:solidFill>
                          <a:srgbClr val="002060"/>
                        </a:solidFill>
                      </a:rPr>
                      <a:t>-</a:t>
                    </a:r>
                    <a:endParaRPr lang="ru-RU" sz="2000" b="1" dirty="0">
                      <a:solidFill>
                        <a:srgbClr val="002060"/>
                      </a:solidFill>
                    </a:endParaRPr>
                  </a:p>
                </p:txBody>
              </p:sp>
            </p:grpSp>
          </p:grpSp>
          <p:grpSp>
            <p:nvGrpSpPr>
              <p:cNvPr id="88" name="Группа 87"/>
              <p:cNvGrpSpPr/>
              <p:nvPr/>
            </p:nvGrpSpPr>
            <p:grpSpPr>
              <a:xfrm rot="9874842">
                <a:off x="317215" y="5120744"/>
                <a:ext cx="708361" cy="306130"/>
                <a:chOff x="4202776" y="1830615"/>
                <a:chExt cx="761547" cy="306130"/>
              </a:xfrm>
            </p:grpSpPr>
            <p:sp>
              <p:nvSpPr>
                <p:cNvPr id="251" name="Овал 250"/>
                <p:cNvSpPr/>
                <p:nvPr/>
              </p:nvSpPr>
              <p:spPr>
                <a:xfrm rot="21235725">
                  <a:off x="4202776" y="1905417"/>
                  <a:ext cx="761547" cy="23132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600" b="1" dirty="0">
                    <a:solidFill>
                      <a:srgbClr val="002060"/>
                    </a:solidFill>
                  </a:endParaRPr>
                </a:p>
              </p:txBody>
            </p:sp>
            <p:grpSp>
              <p:nvGrpSpPr>
                <p:cNvPr id="89" name="Группа 58"/>
                <p:cNvGrpSpPr/>
                <p:nvPr/>
              </p:nvGrpSpPr>
              <p:grpSpPr>
                <a:xfrm>
                  <a:off x="4287101" y="1830615"/>
                  <a:ext cx="543319" cy="283262"/>
                  <a:chOff x="4287101" y="1830615"/>
                  <a:chExt cx="543319" cy="283262"/>
                </a:xfrm>
              </p:grpSpPr>
              <p:sp>
                <p:nvSpPr>
                  <p:cNvPr id="253" name="Прямоугольник 252"/>
                  <p:cNvSpPr/>
                  <p:nvPr/>
                </p:nvSpPr>
                <p:spPr>
                  <a:xfrm>
                    <a:off x="4287101" y="1971001"/>
                    <a:ext cx="214313" cy="14287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b="1" dirty="0">
                        <a:solidFill>
                          <a:srgbClr val="002060"/>
                        </a:solidFill>
                      </a:rPr>
                      <a:t>+</a:t>
                    </a:r>
                    <a:endParaRPr lang="ru-RU" b="1" dirty="0">
                      <a:solidFill>
                        <a:srgbClr val="002060"/>
                      </a:solidFill>
                    </a:endParaRPr>
                  </a:p>
                </p:txBody>
              </p:sp>
              <p:sp>
                <p:nvSpPr>
                  <p:cNvPr id="254" name="Прямоугольник 253"/>
                  <p:cNvSpPr/>
                  <p:nvPr/>
                </p:nvSpPr>
                <p:spPr>
                  <a:xfrm>
                    <a:off x="4687544" y="1830615"/>
                    <a:ext cx="142876" cy="21431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="1" dirty="0">
                        <a:solidFill>
                          <a:srgbClr val="002060"/>
                        </a:solidFill>
                      </a:rPr>
                      <a:t>-</a:t>
                    </a:r>
                    <a:endParaRPr lang="ru-RU" sz="2000" b="1" dirty="0">
                      <a:solidFill>
                        <a:srgbClr val="002060"/>
                      </a:solidFill>
                    </a:endParaRPr>
                  </a:p>
                </p:txBody>
              </p:sp>
            </p:grpSp>
          </p:grpSp>
          <p:sp>
            <p:nvSpPr>
              <p:cNvPr id="217" name="Блок-схема: узел 216"/>
              <p:cNvSpPr/>
              <p:nvPr/>
            </p:nvSpPr>
            <p:spPr>
              <a:xfrm>
                <a:off x="1071538" y="4643446"/>
                <a:ext cx="736499" cy="736086"/>
              </a:xfrm>
              <a:prstGeom prst="flowChartConnector">
                <a:avLst/>
              </a:prstGeom>
              <a:solidFill>
                <a:srgbClr val="00B0F0"/>
              </a:solidFill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sz="2400" b="1" dirty="0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90" name="Группа 60"/>
              <p:cNvGrpSpPr/>
              <p:nvPr/>
            </p:nvGrpSpPr>
            <p:grpSpPr>
              <a:xfrm rot="18878137">
                <a:off x="1411198" y="4094598"/>
                <a:ext cx="761547" cy="345583"/>
                <a:chOff x="3127939" y="1737182"/>
                <a:chExt cx="761547" cy="371531"/>
              </a:xfrm>
            </p:grpSpPr>
            <p:sp>
              <p:nvSpPr>
                <p:cNvPr id="244" name="Овал 243"/>
                <p:cNvSpPr/>
                <p:nvPr/>
              </p:nvSpPr>
              <p:spPr>
                <a:xfrm rot="20676570">
                  <a:off x="3127939" y="1792351"/>
                  <a:ext cx="761547" cy="231327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600" b="1" dirty="0">
                    <a:solidFill>
                      <a:srgbClr val="002060"/>
                    </a:solidFill>
                  </a:endParaRPr>
                </a:p>
              </p:txBody>
            </p:sp>
            <p:grpSp>
              <p:nvGrpSpPr>
                <p:cNvPr id="91" name="Группа 58"/>
                <p:cNvGrpSpPr/>
                <p:nvPr/>
              </p:nvGrpSpPr>
              <p:grpSpPr>
                <a:xfrm>
                  <a:off x="3186915" y="1737182"/>
                  <a:ext cx="639512" cy="371531"/>
                  <a:chOff x="3186915" y="1737182"/>
                  <a:chExt cx="639512" cy="371531"/>
                </a:xfrm>
              </p:grpSpPr>
              <p:sp>
                <p:nvSpPr>
                  <p:cNvPr id="247" name="Прямоугольник 246"/>
                  <p:cNvSpPr/>
                  <p:nvPr/>
                </p:nvSpPr>
                <p:spPr>
                  <a:xfrm>
                    <a:off x="3186915" y="1847652"/>
                    <a:ext cx="150627" cy="261061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b="1" dirty="0">
                        <a:solidFill>
                          <a:srgbClr val="002060"/>
                        </a:solidFill>
                      </a:rPr>
                      <a:t>+</a:t>
                    </a:r>
                    <a:endParaRPr lang="ru-RU" b="1" dirty="0">
                      <a:solidFill>
                        <a:srgbClr val="002060"/>
                      </a:solidFill>
                    </a:endParaRPr>
                  </a:p>
                </p:txBody>
              </p:sp>
              <p:sp>
                <p:nvSpPr>
                  <p:cNvPr id="250" name="Прямоугольник 249"/>
                  <p:cNvSpPr/>
                  <p:nvPr/>
                </p:nvSpPr>
                <p:spPr>
                  <a:xfrm>
                    <a:off x="3572526" y="1737182"/>
                    <a:ext cx="253901" cy="18165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="1" dirty="0">
                        <a:solidFill>
                          <a:srgbClr val="002060"/>
                        </a:solidFill>
                      </a:rPr>
                      <a:t>-</a:t>
                    </a:r>
                    <a:endParaRPr lang="ru-RU" sz="2000" b="1" dirty="0">
                      <a:solidFill>
                        <a:srgbClr val="002060"/>
                      </a:solidFill>
                    </a:endParaRPr>
                  </a:p>
                </p:txBody>
              </p:sp>
            </p:grpSp>
          </p:grpSp>
          <p:grpSp>
            <p:nvGrpSpPr>
              <p:cNvPr id="92" name="Группа 61"/>
              <p:cNvGrpSpPr/>
              <p:nvPr/>
            </p:nvGrpSpPr>
            <p:grpSpPr>
              <a:xfrm rot="20547082">
                <a:off x="1803027" y="4561018"/>
                <a:ext cx="708361" cy="256982"/>
                <a:chOff x="3078792" y="1857364"/>
                <a:chExt cx="761546" cy="256982"/>
              </a:xfrm>
            </p:grpSpPr>
            <p:sp>
              <p:nvSpPr>
                <p:cNvPr id="240" name="Овал 239"/>
                <p:cNvSpPr/>
                <p:nvPr/>
              </p:nvSpPr>
              <p:spPr>
                <a:xfrm rot="21365787">
                  <a:off x="3078792" y="1883018"/>
                  <a:ext cx="761546" cy="23132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600" b="1" dirty="0">
                    <a:solidFill>
                      <a:srgbClr val="002060"/>
                    </a:solidFill>
                  </a:endParaRPr>
                </a:p>
              </p:txBody>
            </p:sp>
            <p:grpSp>
              <p:nvGrpSpPr>
                <p:cNvPr id="93" name="Группа 58"/>
                <p:cNvGrpSpPr/>
                <p:nvPr/>
              </p:nvGrpSpPr>
              <p:grpSpPr>
                <a:xfrm>
                  <a:off x="3143245" y="1857364"/>
                  <a:ext cx="571504" cy="214314"/>
                  <a:chOff x="3143240" y="1857364"/>
                  <a:chExt cx="571504" cy="214314"/>
                </a:xfrm>
              </p:grpSpPr>
              <p:sp>
                <p:nvSpPr>
                  <p:cNvPr id="242" name="Прямоугольник 241"/>
                  <p:cNvSpPr/>
                  <p:nvPr/>
                </p:nvSpPr>
                <p:spPr>
                  <a:xfrm>
                    <a:off x="3143240" y="1928802"/>
                    <a:ext cx="214314" cy="14287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b="1" dirty="0">
                        <a:solidFill>
                          <a:srgbClr val="002060"/>
                        </a:solidFill>
                      </a:rPr>
                      <a:t>+</a:t>
                    </a:r>
                    <a:endParaRPr lang="ru-RU" b="1" dirty="0">
                      <a:solidFill>
                        <a:srgbClr val="002060"/>
                      </a:solidFill>
                    </a:endParaRPr>
                  </a:p>
                </p:txBody>
              </p:sp>
              <p:sp>
                <p:nvSpPr>
                  <p:cNvPr id="243" name="Прямоугольник 242"/>
                  <p:cNvSpPr/>
                  <p:nvPr/>
                </p:nvSpPr>
                <p:spPr>
                  <a:xfrm>
                    <a:off x="3571868" y="1857364"/>
                    <a:ext cx="142876" cy="21431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="1" dirty="0">
                        <a:solidFill>
                          <a:srgbClr val="002060"/>
                        </a:solidFill>
                      </a:rPr>
                      <a:t>-</a:t>
                    </a:r>
                    <a:endParaRPr lang="ru-RU" sz="2000" b="1" dirty="0">
                      <a:solidFill>
                        <a:srgbClr val="002060"/>
                      </a:solidFill>
                    </a:endParaRPr>
                  </a:p>
                </p:txBody>
              </p:sp>
            </p:grpSp>
          </p:grpSp>
          <p:grpSp>
            <p:nvGrpSpPr>
              <p:cNvPr id="94" name="Группа 66"/>
              <p:cNvGrpSpPr/>
              <p:nvPr/>
            </p:nvGrpSpPr>
            <p:grpSpPr>
              <a:xfrm rot="1676386">
                <a:off x="1798828" y="5224541"/>
                <a:ext cx="708361" cy="231328"/>
                <a:chOff x="3000843" y="1812387"/>
                <a:chExt cx="761546" cy="231328"/>
              </a:xfrm>
            </p:grpSpPr>
            <p:sp>
              <p:nvSpPr>
                <p:cNvPr id="236" name="Овал 235"/>
                <p:cNvSpPr/>
                <p:nvPr/>
              </p:nvSpPr>
              <p:spPr>
                <a:xfrm rot="21365787">
                  <a:off x="3000843" y="1812387"/>
                  <a:ext cx="761546" cy="23132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600" b="1" dirty="0">
                    <a:solidFill>
                      <a:srgbClr val="002060"/>
                    </a:solidFill>
                  </a:endParaRPr>
                </a:p>
              </p:txBody>
            </p:sp>
            <p:grpSp>
              <p:nvGrpSpPr>
                <p:cNvPr id="95" name="Группа 58"/>
                <p:cNvGrpSpPr/>
                <p:nvPr/>
              </p:nvGrpSpPr>
              <p:grpSpPr>
                <a:xfrm>
                  <a:off x="3071186" y="1822368"/>
                  <a:ext cx="585886" cy="214314"/>
                  <a:chOff x="3071181" y="1822368"/>
                  <a:chExt cx="585886" cy="214314"/>
                </a:xfrm>
              </p:grpSpPr>
              <p:sp>
                <p:nvSpPr>
                  <p:cNvPr id="238" name="Прямоугольник 237"/>
                  <p:cNvSpPr/>
                  <p:nvPr/>
                </p:nvSpPr>
                <p:spPr>
                  <a:xfrm>
                    <a:off x="3071181" y="1879187"/>
                    <a:ext cx="214315" cy="14287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b="1" dirty="0">
                        <a:solidFill>
                          <a:srgbClr val="002060"/>
                        </a:solidFill>
                      </a:rPr>
                      <a:t>+</a:t>
                    </a:r>
                    <a:endParaRPr lang="ru-RU" b="1" dirty="0">
                      <a:solidFill>
                        <a:srgbClr val="002060"/>
                      </a:solidFill>
                    </a:endParaRPr>
                  </a:p>
                </p:txBody>
              </p:sp>
              <p:sp>
                <p:nvSpPr>
                  <p:cNvPr id="239" name="Прямоугольник 238"/>
                  <p:cNvSpPr/>
                  <p:nvPr/>
                </p:nvSpPr>
                <p:spPr>
                  <a:xfrm>
                    <a:off x="3514191" y="1822368"/>
                    <a:ext cx="142876" cy="21431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="1" dirty="0">
                        <a:solidFill>
                          <a:srgbClr val="002060"/>
                        </a:solidFill>
                      </a:rPr>
                      <a:t>-</a:t>
                    </a:r>
                    <a:endParaRPr lang="ru-RU" sz="2000" b="1" dirty="0">
                      <a:solidFill>
                        <a:srgbClr val="002060"/>
                      </a:solidFill>
                    </a:endParaRPr>
                  </a:p>
                </p:txBody>
              </p:sp>
            </p:grpSp>
          </p:grpSp>
          <p:grpSp>
            <p:nvGrpSpPr>
              <p:cNvPr id="96" name="Группа 87"/>
              <p:cNvGrpSpPr/>
              <p:nvPr/>
            </p:nvGrpSpPr>
            <p:grpSpPr>
              <a:xfrm rot="3887132">
                <a:off x="1421475" y="5527766"/>
                <a:ext cx="708361" cy="275458"/>
                <a:chOff x="3012674" y="1800482"/>
                <a:chExt cx="761547" cy="275458"/>
              </a:xfrm>
            </p:grpSpPr>
            <p:sp>
              <p:nvSpPr>
                <p:cNvPr id="232" name="Овал 231"/>
                <p:cNvSpPr/>
                <p:nvPr/>
              </p:nvSpPr>
              <p:spPr>
                <a:xfrm rot="21365787">
                  <a:off x="3012674" y="1844612"/>
                  <a:ext cx="761547" cy="23132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600" b="1" dirty="0">
                    <a:solidFill>
                      <a:srgbClr val="002060"/>
                    </a:solidFill>
                  </a:endParaRPr>
                </a:p>
              </p:txBody>
            </p:sp>
            <p:grpSp>
              <p:nvGrpSpPr>
                <p:cNvPr id="98" name="Группа 58"/>
                <p:cNvGrpSpPr/>
                <p:nvPr/>
              </p:nvGrpSpPr>
              <p:grpSpPr>
                <a:xfrm>
                  <a:off x="3143240" y="1800482"/>
                  <a:ext cx="548753" cy="271196"/>
                  <a:chOff x="3143240" y="1800482"/>
                  <a:chExt cx="548753" cy="271196"/>
                </a:xfrm>
              </p:grpSpPr>
              <p:sp>
                <p:nvSpPr>
                  <p:cNvPr id="234" name="Прямоугольник 233"/>
                  <p:cNvSpPr/>
                  <p:nvPr/>
                </p:nvSpPr>
                <p:spPr>
                  <a:xfrm>
                    <a:off x="3143240" y="1928802"/>
                    <a:ext cx="214314" cy="14287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b="1" dirty="0">
                        <a:solidFill>
                          <a:srgbClr val="002060"/>
                        </a:solidFill>
                      </a:rPr>
                      <a:t>+</a:t>
                    </a:r>
                    <a:endParaRPr lang="ru-RU" b="1" dirty="0">
                      <a:solidFill>
                        <a:srgbClr val="002060"/>
                      </a:solidFill>
                    </a:endParaRPr>
                  </a:p>
                </p:txBody>
              </p:sp>
              <p:sp>
                <p:nvSpPr>
                  <p:cNvPr id="235" name="Прямоугольник 234"/>
                  <p:cNvSpPr/>
                  <p:nvPr/>
                </p:nvSpPr>
                <p:spPr>
                  <a:xfrm>
                    <a:off x="3549116" y="1800482"/>
                    <a:ext cx="142877" cy="21431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="1" dirty="0">
                        <a:solidFill>
                          <a:srgbClr val="002060"/>
                        </a:solidFill>
                      </a:rPr>
                      <a:t>-</a:t>
                    </a:r>
                    <a:endParaRPr lang="ru-RU" sz="2000" b="1" dirty="0">
                      <a:solidFill>
                        <a:srgbClr val="002060"/>
                      </a:solidFill>
                    </a:endParaRPr>
                  </a:p>
                </p:txBody>
              </p:sp>
            </p:grpSp>
          </p:grpSp>
          <p:grpSp>
            <p:nvGrpSpPr>
              <p:cNvPr id="102" name="Группа 72"/>
              <p:cNvGrpSpPr/>
              <p:nvPr/>
            </p:nvGrpSpPr>
            <p:grpSpPr>
              <a:xfrm rot="7891476">
                <a:off x="595385" y="5593936"/>
                <a:ext cx="708361" cy="256982"/>
                <a:chOff x="3078793" y="1857364"/>
                <a:chExt cx="761547" cy="256982"/>
              </a:xfrm>
            </p:grpSpPr>
            <p:sp>
              <p:nvSpPr>
                <p:cNvPr id="210" name="Овал 209"/>
                <p:cNvSpPr/>
                <p:nvPr/>
              </p:nvSpPr>
              <p:spPr>
                <a:xfrm rot="21365787">
                  <a:off x="3078793" y="1883018"/>
                  <a:ext cx="761547" cy="23132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600" b="1" dirty="0">
                    <a:solidFill>
                      <a:srgbClr val="002060"/>
                    </a:solidFill>
                  </a:endParaRPr>
                </a:p>
              </p:txBody>
            </p:sp>
            <p:grpSp>
              <p:nvGrpSpPr>
                <p:cNvPr id="105" name="Группа 58"/>
                <p:cNvGrpSpPr/>
                <p:nvPr/>
              </p:nvGrpSpPr>
              <p:grpSpPr>
                <a:xfrm>
                  <a:off x="3143240" y="1857364"/>
                  <a:ext cx="571504" cy="214314"/>
                  <a:chOff x="3143240" y="1857364"/>
                  <a:chExt cx="571504" cy="214314"/>
                </a:xfrm>
              </p:grpSpPr>
              <p:sp>
                <p:nvSpPr>
                  <p:cNvPr id="212" name="Прямоугольник 211"/>
                  <p:cNvSpPr/>
                  <p:nvPr/>
                </p:nvSpPr>
                <p:spPr>
                  <a:xfrm>
                    <a:off x="3143240" y="1928802"/>
                    <a:ext cx="214314" cy="14287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b="1" dirty="0">
                        <a:solidFill>
                          <a:srgbClr val="002060"/>
                        </a:solidFill>
                      </a:rPr>
                      <a:t>+</a:t>
                    </a:r>
                    <a:endParaRPr lang="ru-RU" b="1" dirty="0">
                      <a:solidFill>
                        <a:srgbClr val="002060"/>
                      </a:solidFill>
                    </a:endParaRPr>
                  </a:p>
                </p:txBody>
              </p:sp>
              <p:sp>
                <p:nvSpPr>
                  <p:cNvPr id="213" name="Прямоугольник 212"/>
                  <p:cNvSpPr/>
                  <p:nvPr/>
                </p:nvSpPr>
                <p:spPr>
                  <a:xfrm>
                    <a:off x="3571868" y="1857364"/>
                    <a:ext cx="142876" cy="21431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="1" dirty="0">
                        <a:solidFill>
                          <a:srgbClr val="002060"/>
                        </a:solidFill>
                      </a:rPr>
                      <a:t>-</a:t>
                    </a:r>
                    <a:endParaRPr lang="ru-RU" sz="2000" b="1" dirty="0">
                      <a:solidFill>
                        <a:srgbClr val="002060"/>
                      </a:solidFill>
                    </a:endParaRPr>
                  </a:p>
                </p:txBody>
              </p:sp>
            </p:grpSp>
          </p:grpSp>
          <p:grpSp>
            <p:nvGrpSpPr>
              <p:cNvPr id="106" name="Группа 87"/>
              <p:cNvGrpSpPr/>
              <p:nvPr/>
            </p:nvGrpSpPr>
            <p:grpSpPr>
              <a:xfrm rot="14436087">
                <a:off x="726204" y="4167082"/>
                <a:ext cx="708361" cy="277166"/>
                <a:chOff x="3021027" y="1736884"/>
                <a:chExt cx="761547" cy="277166"/>
              </a:xfrm>
            </p:grpSpPr>
            <p:sp>
              <p:nvSpPr>
                <p:cNvPr id="192" name="Овал 191"/>
                <p:cNvSpPr/>
                <p:nvPr/>
              </p:nvSpPr>
              <p:spPr>
                <a:xfrm rot="21365787">
                  <a:off x="3021027" y="1782722"/>
                  <a:ext cx="761547" cy="23132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600" b="1" dirty="0">
                    <a:solidFill>
                      <a:srgbClr val="002060"/>
                    </a:solidFill>
                  </a:endParaRPr>
                </a:p>
              </p:txBody>
            </p:sp>
            <p:grpSp>
              <p:nvGrpSpPr>
                <p:cNvPr id="107" name="Группа 58"/>
                <p:cNvGrpSpPr/>
                <p:nvPr/>
              </p:nvGrpSpPr>
              <p:grpSpPr>
                <a:xfrm>
                  <a:off x="3095808" y="1736884"/>
                  <a:ext cx="610365" cy="258822"/>
                  <a:chOff x="3095808" y="1736884"/>
                  <a:chExt cx="610365" cy="258822"/>
                </a:xfrm>
              </p:grpSpPr>
              <p:sp>
                <p:nvSpPr>
                  <p:cNvPr id="198" name="Прямоугольник 197"/>
                  <p:cNvSpPr/>
                  <p:nvPr/>
                </p:nvSpPr>
                <p:spPr>
                  <a:xfrm>
                    <a:off x="3095808" y="1828299"/>
                    <a:ext cx="214314" cy="14287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b="1" dirty="0">
                        <a:solidFill>
                          <a:srgbClr val="002060"/>
                        </a:solidFill>
                      </a:rPr>
                      <a:t>+</a:t>
                    </a:r>
                    <a:endParaRPr lang="ru-RU" b="1" dirty="0">
                      <a:solidFill>
                        <a:srgbClr val="002060"/>
                      </a:solidFill>
                    </a:endParaRPr>
                  </a:p>
                </p:txBody>
              </p:sp>
              <p:sp>
                <p:nvSpPr>
                  <p:cNvPr id="204" name="Прямоугольник 203"/>
                  <p:cNvSpPr/>
                  <p:nvPr/>
                </p:nvSpPr>
                <p:spPr>
                  <a:xfrm>
                    <a:off x="3572105" y="1736884"/>
                    <a:ext cx="134068" cy="25882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="1" dirty="0">
                        <a:solidFill>
                          <a:srgbClr val="002060"/>
                        </a:solidFill>
                      </a:rPr>
                      <a:t>-</a:t>
                    </a:r>
                    <a:endParaRPr lang="ru-RU" sz="2000" b="1" dirty="0">
                      <a:solidFill>
                        <a:srgbClr val="002060"/>
                      </a:solidFill>
                    </a:endParaRPr>
                  </a:p>
                </p:txBody>
              </p:sp>
            </p:grpSp>
          </p:grpSp>
        </p:grpSp>
        <p:sp>
          <p:nvSpPr>
            <p:cNvPr id="485" name="Прямоугольник 484"/>
            <p:cNvSpPr/>
            <p:nvPr/>
          </p:nvSpPr>
          <p:spPr>
            <a:xfrm>
              <a:off x="1142976" y="4786322"/>
              <a:ext cx="642942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>
                  <a:solidFill>
                    <a:schemeClr val="accent4">
                      <a:lumMod val="50000"/>
                    </a:schemeClr>
                  </a:solidFill>
                </a:rPr>
                <a:t>С</a:t>
              </a:r>
              <a:r>
                <a:rPr lang="en-US" sz="2400" b="1" dirty="0">
                  <a:solidFill>
                    <a:schemeClr val="accent4">
                      <a:lumMod val="50000"/>
                    </a:schemeClr>
                  </a:solidFill>
                </a:rPr>
                <a:t>l</a:t>
              </a:r>
              <a:r>
                <a:rPr lang="en-US" sz="2400" b="1" baseline="30000" dirty="0">
                  <a:solidFill>
                    <a:schemeClr val="accent4">
                      <a:lumMod val="50000"/>
                    </a:schemeClr>
                  </a:solidFill>
                </a:rPr>
                <a:t>-</a:t>
              </a:r>
              <a:endParaRPr lang="ru-RU" sz="24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</p:grpSp>
      <p:sp>
        <p:nvSpPr>
          <p:cNvPr id="178" name="Управляющая кнопка: настраиваемая 177">
            <a:hlinkClick r:id="" action="ppaction://noaction" highlightClick="1"/>
          </p:cNvPr>
          <p:cNvSpPr/>
          <p:nvPr/>
        </p:nvSpPr>
        <p:spPr>
          <a:xfrm>
            <a:off x="7143768" y="6072206"/>
            <a:ext cx="1214446" cy="357190"/>
          </a:xfrm>
          <a:prstGeom prst="actionButtonBlank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подробнее</a:t>
            </a:r>
          </a:p>
        </p:txBody>
      </p:sp>
      <p:sp>
        <p:nvSpPr>
          <p:cNvPr id="179" name="Управляющая кнопка: домой 178">
            <a:hlinkClick r:id="rId5" action="ppaction://hlinksldjump" highlightClick="1"/>
          </p:cNvPr>
          <p:cNvSpPr/>
          <p:nvPr/>
        </p:nvSpPr>
        <p:spPr>
          <a:xfrm>
            <a:off x="8429652" y="6072206"/>
            <a:ext cx="428596" cy="35719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18" name="Группа 217"/>
          <p:cNvGrpSpPr/>
          <p:nvPr/>
        </p:nvGrpSpPr>
        <p:grpSpPr>
          <a:xfrm>
            <a:off x="6372200" y="3357562"/>
            <a:ext cx="1932497" cy="1808064"/>
            <a:chOff x="6372200" y="3357562"/>
            <a:chExt cx="1932497" cy="1808064"/>
          </a:xfrm>
        </p:grpSpPr>
        <p:grpSp>
          <p:nvGrpSpPr>
            <p:cNvPr id="196" name="Группа 195"/>
            <p:cNvGrpSpPr/>
            <p:nvPr/>
          </p:nvGrpSpPr>
          <p:grpSpPr>
            <a:xfrm>
              <a:off x="6372200" y="3357562"/>
              <a:ext cx="1218468" cy="1808064"/>
              <a:chOff x="6372200" y="3357562"/>
              <a:chExt cx="1218468" cy="1808064"/>
            </a:xfrm>
          </p:grpSpPr>
          <p:grpSp>
            <p:nvGrpSpPr>
              <p:cNvPr id="493" name="Группа 492"/>
              <p:cNvGrpSpPr/>
              <p:nvPr/>
            </p:nvGrpSpPr>
            <p:grpSpPr>
              <a:xfrm>
                <a:off x="6858016" y="3357562"/>
                <a:ext cx="732652" cy="1102135"/>
                <a:chOff x="7196934" y="3898501"/>
                <a:chExt cx="732652" cy="1102135"/>
              </a:xfrm>
            </p:grpSpPr>
            <p:sp>
              <p:nvSpPr>
                <p:cNvPr id="484" name="Блок-схема: узел 483"/>
                <p:cNvSpPr/>
                <p:nvPr/>
              </p:nvSpPr>
              <p:spPr>
                <a:xfrm>
                  <a:off x="7429520" y="4572008"/>
                  <a:ext cx="428628" cy="421864"/>
                </a:xfrm>
                <a:prstGeom prst="flowChartConnector">
                  <a:avLst/>
                </a:prstGeom>
                <a:solidFill>
                  <a:srgbClr val="FFFF00"/>
                </a:solidFill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b="1" dirty="0">
                    <a:solidFill>
                      <a:srgbClr val="002060"/>
                    </a:solidFill>
                  </a:endParaRPr>
                </a:p>
              </p:txBody>
            </p:sp>
            <p:grpSp>
              <p:nvGrpSpPr>
                <p:cNvPr id="489" name="Группа 488"/>
                <p:cNvGrpSpPr/>
                <p:nvPr/>
              </p:nvGrpSpPr>
              <p:grpSpPr>
                <a:xfrm>
                  <a:off x="7196934" y="3898501"/>
                  <a:ext cx="732652" cy="1102135"/>
                  <a:chOff x="7196934" y="3898501"/>
                  <a:chExt cx="732652" cy="1102135"/>
                </a:xfrm>
              </p:grpSpPr>
              <p:grpSp>
                <p:nvGrpSpPr>
                  <p:cNvPr id="114" name="Группа 87"/>
                  <p:cNvGrpSpPr/>
                  <p:nvPr/>
                </p:nvGrpSpPr>
                <p:grpSpPr>
                  <a:xfrm rot="3280545">
                    <a:off x="6971244" y="4124191"/>
                    <a:ext cx="708361" cy="256982"/>
                    <a:chOff x="3078793" y="1857364"/>
                    <a:chExt cx="761547" cy="256982"/>
                  </a:xfrm>
                </p:grpSpPr>
                <p:sp>
                  <p:nvSpPr>
                    <p:cNvPr id="422" name="Овал 421"/>
                    <p:cNvSpPr/>
                    <p:nvPr/>
                  </p:nvSpPr>
                  <p:spPr>
                    <a:xfrm rot="21365787">
                      <a:off x="3078793" y="1883018"/>
                      <a:ext cx="761547" cy="23132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p:txBody>
                </p:sp>
                <p:grpSp>
                  <p:nvGrpSpPr>
                    <p:cNvPr id="115" name="Группа 58"/>
                    <p:cNvGrpSpPr/>
                    <p:nvPr/>
                  </p:nvGrpSpPr>
                  <p:grpSpPr>
                    <a:xfrm>
                      <a:off x="3143240" y="1857364"/>
                      <a:ext cx="571504" cy="214314"/>
                      <a:chOff x="3143240" y="1857364"/>
                      <a:chExt cx="571504" cy="214314"/>
                    </a:xfrm>
                  </p:grpSpPr>
                  <p:sp>
                    <p:nvSpPr>
                      <p:cNvPr id="424" name="Прямоугольник 423"/>
                      <p:cNvSpPr/>
                      <p:nvPr/>
                    </p:nvSpPr>
                    <p:spPr>
                      <a:xfrm>
                        <a:off x="3143240" y="1928802"/>
                        <a:ext cx="214314" cy="1428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b="1" dirty="0">
                            <a:solidFill>
                              <a:srgbClr val="002060"/>
                            </a:solidFill>
                          </a:rPr>
                          <a:t>+</a:t>
                        </a:r>
                        <a:endParaRPr lang="ru-RU" b="1" dirty="0">
                          <a:solidFill>
                            <a:srgbClr val="002060"/>
                          </a:solidFill>
                        </a:endParaRPr>
                      </a:p>
                    </p:txBody>
                  </p:sp>
                  <p:sp>
                    <p:nvSpPr>
                      <p:cNvPr id="425" name="Прямоугольник 424"/>
                      <p:cNvSpPr/>
                      <p:nvPr/>
                    </p:nvSpPr>
                    <p:spPr>
                      <a:xfrm>
                        <a:off x="3571868" y="1857364"/>
                        <a:ext cx="142876" cy="2143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sz="2000" b="1" dirty="0">
                            <a:solidFill>
                              <a:srgbClr val="002060"/>
                            </a:solidFill>
                          </a:rPr>
                          <a:t>-</a:t>
                        </a:r>
                        <a:endParaRPr lang="ru-RU" sz="2000" b="1" dirty="0">
                          <a:solidFill>
                            <a:srgbClr val="002060"/>
                          </a:solidFill>
                        </a:endParaRPr>
                      </a:p>
                    </p:txBody>
                  </p:sp>
                </p:grpSp>
              </p:grpSp>
              <p:sp>
                <p:nvSpPr>
                  <p:cNvPr id="483" name="Прямоугольник 482"/>
                  <p:cNvSpPr/>
                  <p:nvPr/>
                </p:nvSpPr>
                <p:spPr>
                  <a:xfrm>
                    <a:off x="7429520" y="4572008"/>
                    <a:ext cx="500066" cy="42862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000" b="1" dirty="0">
                        <a:solidFill>
                          <a:schemeClr val="accent4">
                            <a:lumMod val="50000"/>
                          </a:schemeClr>
                        </a:solidFill>
                      </a:rPr>
                      <a:t>Н</a:t>
                    </a:r>
                    <a:r>
                      <a:rPr lang="ru-RU" sz="2000" b="1" baseline="30000" dirty="0">
                        <a:solidFill>
                          <a:schemeClr val="accent4">
                            <a:lumMod val="50000"/>
                          </a:schemeClr>
                        </a:solidFill>
                      </a:rPr>
                      <a:t>+</a:t>
                    </a:r>
                    <a:endParaRPr lang="ru-RU" sz="2000" b="1" dirty="0">
                      <a:solidFill>
                        <a:schemeClr val="accent4">
                          <a:lumMod val="50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180" name="Группа 61"/>
              <p:cNvGrpSpPr/>
              <p:nvPr/>
            </p:nvGrpSpPr>
            <p:grpSpPr>
              <a:xfrm>
                <a:off x="6372200" y="4149080"/>
                <a:ext cx="708361" cy="256981"/>
                <a:chOff x="3078793" y="1857364"/>
                <a:chExt cx="761546" cy="256981"/>
              </a:xfrm>
            </p:grpSpPr>
            <p:sp>
              <p:nvSpPr>
                <p:cNvPr id="181" name="Овал 180"/>
                <p:cNvSpPr/>
                <p:nvPr/>
              </p:nvSpPr>
              <p:spPr>
                <a:xfrm rot="21365787">
                  <a:off x="3078793" y="1883017"/>
                  <a:ext cx="761546" cy="23132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600" b="1" dirty="0">
                    <a:solidFill>
                      <a:srgbClr val="002060"/>
                    </a:solidFill>
                  </a:endParaRPr>
                </a:p>
              </p:txBody>
            </p:sp>
            <p:grpSp>
              <p:nvGrpSpPr>
                <p:cNvPr id="182" name="Группа 58"/>
                <p:cNvGrpSpPr/>
                <p:nvPr/>
              </p:nvGrpSpPr>
              <p:grpSpPr>
                <a:xfrm>
                  <a:off x="3143245" y="1857364"/>
                  <a:ext cx="571504" cy="214314"/>
                  <a:chOff x="3143240" y="1857364"/>
                  <a:chExt cx="571504" cy="214314"/>
                </a:xfrm>
              </p:grpSpPr>
              <p:sp>
                <p:nvSpPr>
                  <p:cNvPr id="183" name="Прямоугольник 182"/>
                  <p:cNvSpPr/>
                  <p:nvPr/>
                </p:nvSpPr>
                <p:spPr>
                  <a:xfrm>
                    <a:off x="3143240" y="1928802"/>
                    <a:ext cx="214314" cy="14287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b="1" dirty="0">
                        <a:solidFill>
                          <a:srgbClr val="002060"/>
                        </a:solidFill>
                      </a:rPr>
                      <a:t>+</a:t>
                    </a:r>
                    <a:endParaRPr lang="ru-RU" b="1" dirty="0">
                      <a:solidFill>
                        <a:srgbClr val="002060"/>
                      </a:solidFill>
                    </a:endParaRPr>
                  </a:p>
                </p:txBody>
              </p:sp>
              <p:sp>
                <p:nvSpPr>
                  <p:cNvPr id="184" name="Прямоугольник 183"/>
                  <p:cNvSpPr/>
                  <p:nvPr/>
                </p:nvSpPr>
                <p:spPr>
                  <a:xfrm>
                    <a:off x="3571868" y="1857364"/>
                    <a:ext cx="142876" cy="21431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="1" dirty="0">
                        <a:solidFill>
                          <a:srgbClr val="002060"/>
                        </a:solidFill>
                      </a:rPr>
                      <a:t>-</a:t>
                    </a:r>
                    <a:endParaRPr lang="ru-RU" sz="2000" b="1" dirty="0">
                      <a:solidFill>
                        <a:srgbClr val="002060"/>
                      </a:solidFill>
                    </a:endParaRPr>
                  </a:p>
                </p:txBody>
              </p:sp>
            </p:grpSp>
          </p:grpSp>
          <p:grpSp>
            <p:nvGrpSpPr>
              <p:cNvPr id="185" name="Группа 61"/>
              <p:cNvGrpSpPr/>
              <p:nvPr/>
            </p:nvGrpSpPr>
            <p:grpSpPr>
              <a:xfrm rot="16980681">
                <a:off x="6800391" y="4681546"/>
                <a:ext cx="708361" cy="259800"/>
                <a:chOff x="3073412" y="1857364"/>
                <a:chExt cx="761546" cy="259800"/>
              </a:xfrm>
            </p:grpSpPr>
            <p:sp>
              <p:nvSpPr>
                <p:cNvPr id="186" name="Овал 185"/>
                <p:cNvSpPr/>
                <p:nvPr/>
              </p:nvSpPr>
              <p:spPr>
                <a:xfrm rot="21365787">
                  <a:off x="3073412" y="1885836"/>
                  <a:ext cx="761546" cy="23132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600" b="1" dirty="0">
                    <a:solidFill>
                      <a:srgbClr val="002060"/>
                    </a:solidFill>
                  </a:endParaRPr>
                </a:p>
              </p:txBody>
            </p:sp>
            <p:grpSp>
              <p:nvGrpSpPr>
                <p:cNvPr id="187" name="Группа 58"/>
                <p:cNvGrpSpPr/>
                <p:nvPr/>
              </p:nvGrpSpPr>
              <p:grpSpPr>
                <a:xfrm>
                  <a:off x="3143245" y="1857364"/>
                  <a:ext cx="571504" cy="214314"/>
                  <a:chOff x="3143240" y="1857364"/>
                  <a:chExt cx="571504" cy="214314"/>
                </a:xfrm>
              </p:grpSpPr>
              <p:sp>
                <p:nvSpPr>
                  <p:cNvPr id="189" name="Прямоугольник 188"/>
                  <p:cNvSpPr/>
                  <p:nvPr/>
                </p:nvSpPr>
                <p:spPr>
                  <a:xfrm>
                    <a:off x="3143240" y="1928802"/>
                    <a:ext cx="214314" cy="14287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b="1" dirty="0">
                        <a:solidFill>
                          <a:srgbClr val="002060"/>
                        </a:solidFill>
                      </a:rPr>
                      <a:t>+</a:t>
                    </a:r>
                    <a:endParaRPr lang="ru-RU" b="1" dirty="0">
                      <a:solidFill>
                        <a:srgbClr val="002060"/>
                      </a:solidFill>
                    </a:endParaRPr>
                  </a:p>
                </p:txBody>
              </p:sp>
              <p:sp>
                <p:nvSpPr>
                  <p:cNvPr id="190" name="Прямоугольник 189"/>
                  <p:cNvSpPr/>
                  <p:nvPr/>
                </p:nvSpPr>
                <p:spPr>
                  <a:xfrm>
                    <a:off x="3571868" y="1857364"/>
                    <a:ext cx="142876" cy="21431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="1" dirty="0">
                        <a:solidFill>
                          <a:srgbClr val="002060"/>
                        </a:solidFill>
                      </a:rPr>
                      <a:t>-</a:t>
                    </a:r>
                    <a:endParaRPr lang="ru-RU" sz="2000" b="1" dirty="0">
                      <a:solidFill>
                        <a:srgbClr val="002060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197" name="Группа 61"/>
            <p:cNvGrpSpPr/>
            <p:nvPr/>
          </p:nvGrpSpPr>
          <p:grpSpPr>
            <a:xfrm rot="14113478">
              <a:off x="7405692" y="4672830"/>
              <a:ext cx="708361" cy="256981"/>
              <a:chOff x="3078793" y="1857364"/>
              <a:chExt cx="761546" cy="256981"/>
            </a:xfrm>
          </p:grpSpPr>
          <p:sp>
            <p:nvSpPr>
              <p:cNvPr id="199" name="Овал 198"/>
              <p:cNvSpPr/>
              <p:nvPr/>
            </p:nvSpPr>
            <p:spPr>
              <a:xfrm rot="21365787">
                <a:off x="3078793" y="1883017"/>
                <a:ext cx="761546" cy="23132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600" b="1" dirty="0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200" name="Группа 58"/>
              <p:cNvGrpSpPr/>
              <p:nvPr/>
            </p:nvGrpSpPr>
            <p:grpSpPr>
              <a:xfrm>
                <a:off x="3143245" y="1857364"/>
                <a:ext cx="571504" cy="214314"/>
                <a:chOff x="3143240" y="1857364"/>
                <a:chExt cx="571504" cy="214314"/>
              </a:xfrm>
            </p:grpSpPr>
            <p:sp>
              <p:nvSpPr>
                <p:cNvPr id="201" name="Прямоугольник 200"/>
                <p:cNvSpPr/>
                <p:nvPr/>
              </p:nvSpPr>
              <p:spPr>
                <a:xfrm>
                  <a:off x="3143240" y="1928802"/>
                  <a:ext cx="214314" cy="142876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+</a:t>
                  </a:r>
                  <a:endParaRPr lang="ru-RU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202" name="Прямоугольник 201"/>
                <p:cNvSpPr/>
                <p:nvPr/>
              </p:nvSpPr>
              <p:spPr>
                <a:xfrm>
                  <a:off x="3571868" y="1857364"/>
                  <a:ext cx="142876" cy="21431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>
                      <a:solidFill>
                        <a:srgbClr val="002060"/>
                      </a:solidFill>
                    </a:rPr>
                    <a:t>-</a:t>
                  </a:r>
                  <a:endParaRPr lang="ru-RU" sz="2000" b="1" dirty="0">
                    <a:solidFill>
                      <a:srgbClr val="002060"/>
                    </a:solidFill>
                  </a:endParaRPr>
                </a:p>
              </p:txBody>
            </p:sp>
          </p:grpSp>
        </p:grpSp>
        <p:grpSp>
          <p:nvGrpSpPr>
            <p:cNvPr id="203" name="Группа 61"/>
            <p:cNvGrpSpPr/>
            <p:nvPr/>
          </p:nvGrpSpPr>
          <p:grpSpPr>
            <a:xfrm rot="9054339">
              <a:off x="7398100" y="3657015"/>
              <a:ext cx="708361" cy="256981"/>
              <a:chOff x="3078793" y="1857364"/>
              <a:chExt cx="761546" cy="256981"/>
            </a:xfrm>
          </p:grpSpPr>
          <p:sp>
            <p:nvSpPr>
              <p:cNvPr id="205" name="Овал 204"/>
              <p:cNvSpPr/>
              <p:nvPr/>
            </p:nvSpPr>
            <p:spPr>
              <a:xfrm rot="21365787">
                <a:off x="3078793" y="1883017"/>
                <a:ext cx="761546" cy="23132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600" b="1" dirty="0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206" name="Группа 58"/>
              <p:cNvGrpSpPr/>
              <p:nvPr/>
            </p:nvGrpSpPr>
            <p:grpSpPr>
              <a:xfrm>
                <a:off x="3143245" y="1857364"/>
                <a:ext cx="571504" cy="214314"/>
                <a:chOff x="3143240" y="1857364"/>
                <a:chExt cx="571504" cy="214314"/>
              </a:xfrm>
            </p:grpSpPr>
            <p:sp>
              <p:nvSpPr>
                <p:cNvPr id="207" name="Прямоугольник 206"/>
                <p:cNvSpPr/>
                <p:nvPr/>
              </p:nvSpPr>
              <p:spPr>
                <a:xfrm>
                  <a:off x="3143240" y="1928802"/>
                  <a:ext cx="214314" cy="142876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+</a:t>
                  </a:r>
                  <a:endParaRPr lang="ru-RU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208" name="Прямоугольник 207"/>
                <p:cNvSpPr/>
                <p:nvPr/>
              </p:nvSpPr>
              <p:spPr>
                <a:xfrm>
                  <a:off x="3571868" y="1857364"/>
                  <a:ext cx="142876" cy="21431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>
                      <a:solidFill>
                        <a:srgbClr val="002060"/>
                      </a:solidFill>
                    </a:rPr>
                    <a:t>-</a:t>
                  </a:r>
                  <a:endParaRPr lang="ru-RU" sz="2000" b="1" dirty="0">
                    <a:solidFill>
                      <a:srgbClr val="002060"/>
                    </a:solidFill>
                  </a:endParaRPr>
                </a:p>
              </p:txBody>
            </p:sp>
          </p:grpSp>
        </p:grpSp>
        <p:grpSp>
          <p:nvGrpSpPr>
            <p:cNvPr id="209" name="Группа 61"/>
            <p:cNvGrpSpPr/>
            <p:nvPr/>
          </p:nvGrpSpPr>
          <p:grpSpPr>
            <a:xfrm rot="10960357">
              <a:off x="7596336" y="4221088"/>
              <a:ext cx="708361" cy="256981"/>
              <a:chOff x="3078793" y="1857364"/>
              <a:chExt cx="761546" cy="256981"/>
            </a:xfrm>
          </p:grpSpPr>
          <p:sp>
            <p:nvSpPr>
              <p:cNvPr id="211" name="Овал 210"/>
              <p:cNvSpPr/>
              <p:nvPr/>
            </p:nvSpPr>
            <p:spPr>
              <a:xfrm rot="21365787">
                <a:off x="3078793" y="1883017"/>
                <a:ext cx="761546" cy="23132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600" b="1" dirty="0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214" name="Группа 58"/>
              <p:cNvGrpSpPr/>
              <p:nvPr/>
            </p:nvGrpSpPr>
            <p:grpSpPr>
              <a:xfrm>
                <a:off x="3143245" y="1857364"/>
                <a:ext cx="571504" cy="214314"/>
                <a:chOff x="3143240" y="1857364"/>
                <a:chExt cx="571504" cy="214314"/>
              </a:xfrm>
            </p:grpSpPr>
            <p:sp>
              <p:nvSpPr>
                <p:cNvPr id="215" name="Прямоугольник 214"/>
                <p:cNvSpPr/>
                <p:nvPr/>
              </p:nvSpPr>
              <p:spPr>
                <a:xfrm>
                  <a:off x="3143240" y="1928802"/>
                  <a:ext cx="214314" cy="142876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+</a:t>
                  </a:r>
                  <a:endParaRPr lang="ru-RU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216" name="Прямоугольник 215"/>
                <p:cNvSpPr/>
                <p:nvPr/>
              </p:nvSpPr>
              <p:spPr>
                <a:xfrm>
                  <a:off x="3571868" y="1857364"/>
                  <a:ext cx="142876" cy="21431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>
                      <a:solidFill>
                        <a:srgbClr val="002060"/>
                      </a:solidFill>
                    </a:rPr>
                    <a:t>-</a:t>
                  </a:r>
                  <a:endParaRPr lang="ru-RU" sz="2000" b="1" dirty="0">
                    <a:solidFill>
                      <a:srgbClr val="002060"/>
                    </a:solidFill>
                  </a:endParaRPr>
                </a:p>
              </p:txBody>
            </p:sp>
          </p:grpSp>
        </p:grpSp>
      </p:grp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30AEF75-3A4D-1E7C-D8BA-086A147FABF8}"/>
              </a:ext>
            </a:extLst>
          </p:cNvPr>
          <p:cNvSpPr/>
          <p:nvPr/>
        </p:nvSpPr>
        <p:spPr>
          <a:xfrm>
            <a:off x="142844" y="-73440"/>
            <a:ext cx="9001156" cy="95410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kk-KZ" sz="2800" b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Ковалентті полюсті химиялық байланысқан заттар үшін</a:t>
            </a:r>
            <a:r>
              <a:rPr lang="ru-RU" sz="2800" b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электролит</a:t>
            </a:r>
            <a:r>
              <a:rPr lang="kk-KZ" sz="2800" b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тік</a:t>
            </a:r>
            <a:r>
              <a:rPr lang="ru-RU" sz="2800" b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диссоциаци</a:t>
            </a:r>
            <a:r>
              <a:rPr lang="kk-KZ" sz="2800" b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 механизмі</a:t>
            </a:r>
            <a:endParaRPr lang="ru-RU" sz="2800" b="1" dirty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46821E-7 L -0.22257 0.1165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00" y="5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42775E-6 L 0.05434 -0.00971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0" y="-50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65896E-6 L 0.02847 -0.02797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0" y="-140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10405E-6 L 0.02205 0.01572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0" y="80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15607E-6 L -0.06233 -0.00185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00" y="-10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10405E-6 L -0.03264 0.00647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0" y="30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21965E-6 L -0.05278 -0.04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0" y="-2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20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500"/>
                            </p:stCondLst>
                            <p:childTnLst>
                              <p:par>
                                <p:cTn id="5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50" presetClass="exit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2000"/>
                                        <p:tgtEl>
                                          <p:spTgt spid="4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/>
                                        <p:tgtEl>
                                          <p:spTgt spid="4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000"/>
                            </p:stCondLst>
                            <p:childTnLst>
                              <p:par>
                                <p:cTn id="6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2000"/>
                            </p:stCondLst>
                            <p:childTnLst>
                              <p:par>
                                <p:cTn id="7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2500"/>
                            </p:stCondLst>
                            <p:childTnLst>
                              <p:par>
                                <p:cTn id="8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30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0"/>
                                        <p:tgtEl>
                                          <p:spTgt spid="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64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Молния 108"/>
          <p:cNvSpPr/>
          <p:nvPr/>
        </p:nvSpPr>
        <p:spPr>
          <a:xfrm rot="20800786">
            <a:off x="4170125" y="4834370"/>
            <a:ext cx="4899884" cy="1214446"/>
          </a:xfrm>
          <a:prstGeom prst="lightningBolt">
            <a:avLst/>
          </a:prstGeom>
          <a:solidFill>
            <a:srgbClr val="92D050"/>
          </a:solidFill>
          <a:ln>
            <a:solidFill>
              <a:srgbClr val="5364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Молния 107"/>
          <p:cNvSpPr/>
          <p:nvPr/>
        </p:nvSpPr>
        <p:spPr>
          <a:xfrm>
            <a:off x="0" y="5000636"/>
            <a:ext cx="8858280" cy="1214446"/>
          </a:xfrm>
          <a:prstGeom prst="lightningBolt">
            <a:avLst/>
          </a:prstGeom>
          <a:solidFill>
            <a:srgbClr val="92D050"/>
          </a:solidFill>
          <a:ln>
            <a:solidFill>
              <a:srgbClr val="5364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-3071842" y="3357562"/>
            <a:ext cx="6858000" cy="14287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8" name="Прямоугольник 27"/>
          <p:cNvSpPr/>
          <p:nvPr/>
        </p:nvSpPr>
        <p:spPr>
          <a:xfrm>
            <a:off x="214282" y="500042"/>
            <a:ext cx="7126652" cy="3780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ru-RU" dirty="0"/>
              <a:t>   </a:t>
            </a:r>
            <a:r>
              <a:rPr lang="ru-RU" sz="2800" b="1" dirty="0"/>
              <a:t>2.</a:t>
            </a:r>
            <a:r>
              <a:rPr lang="kk-KZ" sz="2800" b="1" dirty="0"/>
              <a:t>Күшті және әлсіз </a:t>
            </a:r>
            <a:r>
              <a:rPr lang="ru-RU" sz="2800" b="1" dirty="0"/>
              <a:t>электролиты</a:t>
            </a:r>
            <a:endParaRPr lang="ru-RU" b="1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 rot="16200000">
            <a:off x="-3258342" y="3258343"/>
            <a:ext cx="6858000" cy="341314"/>
          </a:xfrm>
          <a:prstGeom prst="roundRect">
            <a:avLst/>
          </a:prstGeom>
          <a:gradFill>
            <a:gsLst>
              <a:gs pos="20000">
                <a:schemeClr val="accent4">
                  <a:tint val="9000"/>
                </a:schemeClr>
              </a:gs>
              <a:gs pos="100000">
                <a:schemeClr val="accent4">
                  <a:tint val="70000"/>
                  <a:satMod val="100000"/>
                </a:schemeClr>
              </a:gs>
            </a:gsLst>
            <a:path path="circle">
              <a:fillToRect l="100000" t="100000"/>
            </a:path>
          </a:gra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sp>
      <p:grpSp>
        <p:nvGrpSpPr>
          <p:cNvPr id="111" name="Группа 249"/>
          <p:cNvGrpSpPr/>
          <p:nvPr/>
        </p:nvGrpSpPr>
        <p:grpSpPr>
          <a:xfrm>
            <a:off x="571472" y="571480"/>
            <a:ext cx="8310915" cy="4929222"/>
            <a:chOff x="102773" y="482215"/>
            <a:chExt cx="8824738" cy="5154350"/>
          </a:xfrm>
        </p:grpSpPr>
        <p:grpSp>
          <p:nvGrpSpPr>
            <p:cNvPr id="112" name="Группа 89"/>
            <p:cNvGrpSpPr/>
            <p:nvPr/>
          </p:nvGrpSpPr>
          <p:grpSpPr>
            <a:xfrm rot="20092020" flipH="1">
              <a:off x="102773" y="1405601"/>
              <a:ext cx="723113" cy="714380"/>
              <a:chOff x="3857620" y="1285860"/>
              <a:chExt cx="714380" cy="714380"/>
            </a:xfr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3000">
                  <a:srgbClr val="5F5F5F"/>
                </a:gs>
                <a:gs pos="21001">
                  <a:srgbClr val="5F5F5F"/>
                </a:gs>
                <a:gs pos="63000">
                  <a:srgbClr val="FFFFFF"/>
                </a:gs>
                <a:gs pos="67000">
                  <a:srgbClr val="B2B2B2"/>
                </a:gs>
                <a:gs pos="69000">
                  <a:srgbClr val="292929"/>
                </a:gs>
                <a:gs pos="82001">
                  <a:srgbClr val="777777"/>
                </a:gs>
                <a:gs pos="100000">
                  <a:srgbClr val="EAEAEA"/>
                </a:gs>
              </a:gsLst>
              <a:lin ang="0" scaled="1"/>
              <a:tileRect/>
            </a:gradFill>
          </p:grpSpPr>
          <p:sp>
            <p:nvSpPr>
              <p:cNvPr id="206" name="Прямоугольник 205"/>
              <p:cNvSpPr/>
              <p:nvPr/>
            </p:nvSpPr>
            <p:spPr>
              <a:xfrm>
                <a:off x="3857620" y="1285860"/>
                <a:ext cx="214314" cy="71438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13000">
                    <a:srgbClr val="5F5F5F"/>
                  </a:gs>
                  <a:gs pos="21001">
                    <a:srgbClr val="5F5F5F"/>
                  </a:gs>
                  <a:gs pos="63000">
                    <a:srgbClr val="FFFFFF"/>
                  </a:gs>
                  <a:gs pos="67000">
                    <a:srgbClr val="B2B2B2"/>
                  </a:gs>
                  <a:gs pos="69000">
                    <a:srgbClr val="292929"/>
                  </a:gs>
                  <a:gs pos="82001">
                    <a:srgbClr val="777777"/>
                  </a:gs>
                  <a:gs pos="100000">
                    <a:srgbClr val="EAEAEA"/>
                  </a:gs>
                </a:gsLst>
                <a:lin ang="10800000" scaled="1"/>
                <a:tileRect/>
              </a:gradFill>
              <a:ln>
                <a:solidFill>
                  <a:schemeClr val="bg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7" name="Прямоугольник 206"/>
              <p:cNvSpPr/>
              <p:nvPr/>
            </p:nvSpPr>
            <p:spPr>
              <a:xfrm>
                <a:off x="4071934" y="1357298"/>
                <a:ext cx="214314" cy="571504"/>
              </a:xfrm>
              <a:prstGeom prst="rect">
                <a:avLst/>
              </a:prstGeom>
              <a:gradFill flip="none" rotWithShape="1">
                <a:gsLst>
                  <a:gs pos="0">
                    <a:schemeClr val="bg1"/>
                  </a:gs>
                  <a:gs pos="13000">
                    <a:srgbClr val="5F5F5F"/>
                  </a:gs>
                  <a:gs pos="21001">
                    <a:srgbClr val="5F5F5F"/>
                  </a:gs>
                  <a:gs pos="63000">
                    <a:srgbClr val="FFFFFF"/>
                  </a:gs>
                  <a:gs pos="67000">
                    <a:srgbClr val="B2B2B2"/>
                  </a:gs>
                  <a:gs pos="69000">
                    <a:srgbClr val="292929"/>
                  </a:gs>
                  <a:gs pos="82001">
                    <a:srgbClr val="777777"/>
                  </a:gs>
                  <a:gs pos="100000">
                    <a:srgbClr val="EAEAEA"/>
                  </a:gs>
                </a:gsLst>
                <a:lin ang="10800000" scaled="1"/>
                <a:tileRect/>
              </a:gra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8" name="Прямоугольник 207"/>
              <p:cNvSpPr/>
              <p:nvPr/>
            </p:nvSpPr>
            <p:spPr>
              <a:xfrm>
                <a:off x="4286248" y="1428736"/>
                <a:ext cx="214314" cy="428628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9" name="Прямоугольник 208"/>
              <p:cNvSpPr/>
              <p:nvPr/>
            </p:nvSpPr>
            <p:spPr>
              <a:xfrm>
                <a:off x="4500562" y="1571612"/>
                <a:ext cx="71438" cy="142876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13" name="Группа 248"/>
            <p:cNvGrpSpPr/>
            <p:nvPr/>
          </p:nvGrpSpPr>
          <p:grpSpPr>
            <a:xfrm>
              <a:off x="546782" y="482215"/>
              <a:ext cx="8380729" cy="5154350"/>
              <a:chOff x="546782" y="482215"/>
              <a:chExt cx="8380729" cy="5154350"/>
            </a:xfrm>
          </p:grpSpPr>
          <p:sp>
            <p:nvSpPr>
              <p:cNvPr id="114" name="Полилиния 113"/>
              <p:cNvSpPr/>
              <p:nvPr/>
            </p:nvSpPr>
            <p:spPr>
              <a:xfrm>
                <a:off x="6500826" y="1428736"/>
                <a:ext cx="1120357" cy="343815"/>
              </a:xfrm>
              <a:custGeom>
                <a:avLst/>
                <a:gdLst>
                  <a:gd name="connsiteX0" fmla="*/ 0 w 1293213"/>
                  <a:gd name="connsiteY0" fmla="*/ 270663 h 343815"/>
                  <a:gd name="connsiteX1" fmla="*/ 51206 w 1293213"/>
                  <a:gd name="connsiteY1" fmla="*/ 292608 h 343815"/>
                  <a:gd name="connsiteX2" fmla="*/ 117043 w 1293213"/>
                  <a:gd name="connsiteY2" fmla="*/ 321869 h 343815"/>
                  <a:gd name="connsiteX3" fmla="*/ 190195 w 1293213"/>
                  <a:gd name="connsiteY3" fmla="*/ 329184 h 343815"/>
                  <a:gd name="connsiteX4" fmla="*/ 277977 w 1293213"/>
                  <a:gd name="connsiteY4" fmla="*/ 343815 h 343815"/>
                  <a:gd name="connsiteX5" fmla="*/ 424281 w 1293213"/>
                  <a:gd name="connsiteY5" fmla="*/ 329184 h 343815"/>
                  <a:gd name="connsiteX6" fmla="*/ 460857 w 1293213"/>
                  <a:gd name="connsiteY6" fmla="*/ 321869 h 343815"/>
                  <a:gd name="connsiteX7" fmla="*/ 548640 w 1293213"/>
                  <a:gd name="connsiteY7" fmla="*/ 277978 h 343815"/>
                  <a:gd name="connsiteX8" fmla="*/ 570585 w 1293213"/>
                  <a:gd name="connsiteY8" fmla="*/ 263347 h 343815"/>
                  <a:gd name="connsiteX9" fmla="*/ 621792 w 1293213"/>
                  <a:gd name="connsiteY9" fmla="*/ 197511 h 343815"/>
                  <a:gd name="connsiteX10" fmla="*/ 643737 w 1293213"/>
                  <a:gd name="connsiteY10" fmla="*/ 117043 h 343815"/>
                  <a:gd name="connsiteX11" fmla="*/ 629107 w 1293213"/>
                  <a:gd name="connsiteY11" fmla="*/ 80467 h 343815"/>
                  <a:gd name="connsiteX12" fmla="*/ 585216 w 1293213"/>
                  <a:gd name="connsiteY12" fmla="*/ 36576 h 343815"/>
                  <a:gd name="connsiteX13" fmla="*/ 534009 w 1293213"/>
                  <a:gd name="connsiteY13" fmla="*/ 43891 h 343815"/>
                  <a:gd name="connsiteX14" fmla="*/ 526694 w 1293213"/>
                  <a:gd name="connsiteY14" fmla="*/ 65837 h 343815"/>
                  <a:gd name="connsiteX15" fmla="*/ 570585 w 1293213"/>
                  <a:gd name="connsiteY15" fmla="*/ 146304 h 343815"/>
                  <a:gd name="connsiteX16" fmla="*/ 651052 w 1293213"/>
                  <a:gd name="connsiteY16" fmla="*/ 175565 h 343815"/>
                  <a:gd name="connsiteX17" fmla="*/ 702259 w 1293213"/>
                  <a:gd name="connsiteY17" fmla="*/ 182880 h 343815"/>
                  <a:gd name="connsiteX18" fmla="*/ 855878 w 1293213"/>
                  <a:gd name="connsiteY18" fmla="*/ 146304 h 343815"/>
                  <a:gd name="connsiteX19" fmla="*/ 870508 w 1293213"/>
                  <a:gd name="connsiteY19" fmla="*/ 109728 h 343815"/>
                  <a:gd name="connsiteX20" fmla="*/ 833932 w 1293213"/>
                  <a:gd name="connsiteY20" fmla="*/ 21946 h 343815"/>
                  <a:gd name="connsiteX21" fmla="*/ 797356 w 1293213"/>
                  <a:gd name="connsiteY21" fmla="*/ 0 h 343815"/>
                  <a:gd name="connsiteX22" fmla="*/ 731520 w 1293213"/>
                  <a:gd name="connsiteY22" fmla="*/ 14631 h 343815"/>
                  <a:gd name="connsiteX23" fmla="*/ 731520 w 1293213"/>
                  <a:gd name="connsiteY23" fmla="*/ 95098 h 343815"/>
                  <a:gd name="connsiteX24" fmla="*/ 826617 w 1293213"/>
                  <a:gd name="connsiteY24" fmla="*/ 190195 h 343815"/>
                  <a:gd name="connsiteX25" fmla="*/ 899769 w 1293213"/>
                  <a:gd name="connsiteY25" fmla="*/ 212141 h 343815"/>
                  <a:gd name="connsiteX26" fmla="*/ 921715 w 1293213"/>
                  <a:gd name="connsiteY26" fmla="*/ 219456 h 343815"/>
                  <a:gd name="connsiteX27" fmla="*/ 1104595 w 1293213"/>
                  <a:gd name="connsiteY27" fmla="*/ 190195 h 343815"/>
                  <a:gd name="connsiteX28" fmla="*/ 1170432 w 1293213"/>
                  <a:gd name="connsiteY28" fmla="*/ 160935 h 343815"/>
                  <a:gd name="connsiteX29" fmla="*/ 1243584 w 1293213"/>
                  <a:gd name="connsiteY29" fmla="*/ 109728 h 343815"/>
                  <a:gd name="connsiteX30" fmla="*/ 1272844 w 1293213"/>
                  <a:gd name="connsiteY30" fmla="*/ 87783 h 343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1293213" h="343815">
                    <a:moveTo>
                      <a:pt x="0" y="270663"/>
                    </a:moveTo>
                    <a:cubicBezTo>
                      <a:pt x="17069" y="277978"/>
                      <a:pt x="34345" y="284826"/>
                      <a:pt x="51206" y="292608"/>
                    </a:cubicBezTo>
                    <a:cubicBezTo>
                      <a:pt x="61989" y="297585"/>
                      <a:pt x="98438" y="319007"/>
                      <a:pt x="117043" y="321869"/>
                    </a:cubicBezTo>
                    <a:cubicBezTo>
                      <a:pt x="141264" y="325595"/>
                      <a:pt x="165914" y="325873"/>
                      <a:pt x="190195" y="329184"/>
                    </a:cubicBezTo>
                    <a:cubicBezTo>
                      <a:pt x="219587" y="333192"/>
                      <a:pt x="248716" y="338938"/>
                      <a:pt x="277977" y="343815"/>
                    </a:cubicBezTo>
                    <a:lnTo>
                      <a:pt x="424281" y="329184"/>
                    </a:lnTo>
                    <a:cubicBezTo>
                      <a:pt x="436626" y="327703"/>
                      <a:pt x="449360" y="326603"/>
                      <a:pt x="460857" y="321869"/>
                    </a:cubicBezTo>
                    <a:cubicBezTo>
                      <a:pt x="491108" y="309413"/>
                      <a:pt x="519774" y="293373"/>
                      <a:pt x="548640" y="277978"/>
                    </a:cubicBezTo>
                    <a:cubicBezTo>
                      <a:pt x="556397" y="273841"/>
                      <a:pt x="564368" y="269564"/>
                      <a:pt x="570585" y="263347"/>
                    </a:cubicBezTo>
                    <a:cubicBezTo>
                      <a:pt x="595905" y="238026"/>
                      <a:pt x="604391" y="223611"/>
                      <a:pt x="621792" y="197511"/>
                    </a:cubicBezTo>
                    <a:cubicBezTo>
                      <a:pt x="625556" y="186218"/>
                      <a:pt x="645328" y="132950"/>
                      <a:pt x="643737" y="117043"/>
                    </a:cubicBezTo>
                    <a:cubicBezTo>
                      <a:pt x="642430" y="103977"/>
                      <a:pt x="636830" y="91087"/>
                      <a:pt x="629107" y="80467"/>
                    </a:cubicBezTo>
                    <a:cubicBezTo>
                      <a:pt x="616938" y="63734"/>
                      <a:pt x="585216" y="36576"/>
                      <a:pt x="585216" y="36576"/>
                    </a:cubicBezTo>
                    <a:cubicBezTo>
                      <a:pt x="568147" y="39014"/>
                      <a:pt x="549431" y="36180"/>
                      <a:pt x="534009" y="43891"/>
                    </a:cubicBezTo>
                    <a:cubicBezTo>
                      <a:pt x="527112" y="47339"/>
                      <a:pt x="526694" y="58126"/>
                      <a:pt x="526694" y="65837"/>
                    </a:cubicBezTo>
                    <a:cubicBezTo>
                      <a:pt x="526694" y="114971"/>
                      <a:pt x="529169" y="122144"/>
                      <a:pt x="570585" y="146304"/>
                    </a:cubicBezTo>
                    <a:cubicBezTo>
                      <a:pt x="592904" y="159323"/>
                      <a:pt x="624418" y="170722"/>
                      <a:pt x="651052" y="175565"/>
                    </a:cubicBezTo>
                    <a:cubicBezTo>
                      <a:pt x="668016" y="178649"/>
                      <a:pt x="685190" y="180442"/>
                      <a:pt x="702259" y="182880"/>
                    </a:cubicBezTo>
                    <a:cubicBezTo>
                      <a:pt x="729744" y="179444"/>
                      <a:pt x="823075" y="183793"/>
                      <a:pt x="855878" y="146304"/>
                    </a:cubicBezTo>
                    <a:cubicBezTo>
                      <a:pt x="864525" y="136422"/>
                      <a:pt x="865631" y="121920"/>
                      <a:pt x="870508" y="109728"/>
                    </a:cubicBezTo>
                    <a:cubicBezTo>
                      <a:pt x="867457" y="100575"/>
                      <a:pt x="853158" y="38425"/>
                      <a:pt x="833932" y="21946"/>
                    </a:cubicBezTo>
                    <a:cubicBezTo>
                      <a:pt x="823137" y="12693"/>
                      <a:pt x="809548" y="7315"/>
                      <a:pt x="797356" y="0"/>
                    </a:cubicBezTo>
                    <a:cubicBezTo>
                      <a:pt x="775411" y="4877"/>
                      <a:pt x="750486" y="2562"/>
                      <a:pt x="731520" y="14631"/>
                    </a:cubicBezTo>
                    <a:cubicBezTo>
                      <a:pt x="703946" y="32178"/>
                      <a:pt x="721210" y="77914"/>
                      <a:pt x="731520" y="95098"/>
                    </a:cubicBezTo>
                    <a:cubicBezTo>
                      <a:pt x="754549" y="133480"/>
                      <a:pt x="784241" y="171656"/>
                      <a:pt x="826617" y="190195"/>
                    </a:cubicBezTo>
                    <a:cubicBezTo>
                      <a:pt x="849940" y="200399"/>
                      <a:pt x="875437" y="204654"/>
                      <a:pt x="899769" y="212141"/>
                    </a:cubicBezTo>
                    <a:cubicBezTo>
                      <a:pt x="907139" y="214409"/>
                      <a:pt x="914400" y="217018"/>
                      <a:pt x="921715" y="219456"/>
                    </a:cubicBezTo>
                    <a:lnTo>
                      <a:pt x="1104595" y="190195"/>
                    </a:lnTo>
                    <a:cubicBezTo>
                      <a:pt x="1123388" y="186839"/>
                      <a:pt x="1159250" y="166956"/>
                      <a:pt x="1170432" y="160935"/>
                    </a:cubicBezTo>
                    <a:cubicBezTo>
                      <a:pt x="1262388" y="111421"/>
                      <a:pt x="1191020" y="153532"/>
                      <a:pt x="1243584" y="109728"/>
                    </a:cubicBezTo>
                    <a:cubicBezTo>
                      <a:pt x="1293213" y="68370"/>
                      <a:pt x="1249579" y="111048"/>
                      <a:pt x="1272844" y="87783"/>
                    </a:cubicBezTo>
                  </a:path>
                </a:pathLst>
              </a:custGeom>
              <a:ln w="825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5" name="Полилиния 114"/>
              <p:cNvSpPr/>
              <p:nvPr/>
            </p:nvSpPr>
            <p:spPr>
              <a:xfrm>
                <a:off x="2140823" y="2431177"/>
                <a:ext cx="1057410" cy="923068"/>
              </a:xfrm>
              <a:custGeom>
                <a:avLst/>
                <a:gdLst>
                  <a:gd name="connsiteX0" fmla="*/ 169012 w 1057410"/>
                  <a:gd name="connsiteY0" fmla="*/ 73672 h 923068"/>
                  <a:gd name="connsiteX1" fmla="*/ 650047 w 1057410"/>
                  <a:gd name="connsiteY1" fmla="*/ 0 h 923068"/>
                  <a:gd name="connsiteX2" fmla="*/ 1057410 w 1057410"/>
                  <a:gd name="connsiteY2" fmla="*/ 806059 h 923068"/>
                  <a:gd name="connsiteX3" fmla="*/ 0 w 1057410"/>
                  <a:gd name="connsiteY3" fmla="*/ 923068 h 923068"/>
                  <a:gd name="connsiteX4" fmla="*/ 169012 w 1057410"/>
                  <a:gd name="connsiteY4" fmla="*/ 73672 h 9230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57410" h="923068">
                    <a:moveTo>
                      <a:pt x="169012" y="73672"/>
                    </a:moveTo>
                    <a:lnTo>
                      <a:pt x="650047" y="0"/>
                    </a:lnTo>
                    <a:lnTo>
                      <a:pt x="1057410" y="806059"/>
                    </a:lnTo>
                    <a:lnTo>
                      <a:pt x="0" y="923068"/>
                    </a:lnTo>
                    <a:lnTo>
                      <a:pt x="169012" y="73672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6" name="Полилиния 115"/>
              <p:cNvSpPr/>
              <p:nvPr/>
            </p:nvSpPr>
            <p:spPr>
              <a:xfrm>
                <a:off x="1897306" y="3210825"/>
                <a:ext cx="1894327" cy="1507122"/>
              </a:xfrm>
              <a:custGeom>
                <a:avLst/>
                <a:gdLst>
                  <a:gd name="connsiteX0" fmla="*/ 518259 w 1894327"/>
                  <a:gd name="connsiteY0" fmla="*/ 1390960 h 1507122"/>
                  <a:gd name="connsiteX1" fmla="*/ 1894327 w 1894327"/>
                  <a:gd name="connsiteY1" fmla="*/ 1179486 h 1507122"/>
                  <a:gd name="connsiteX2" fmla="*/ 1283734 w 1894327"/>
                  <a:gd name="connsiteY2" fmla="*/ 0 h 1507122"/>
                  <a:gd name="connsiteX3" fmla="*/ 241258 w 1894327"/>
                  <a:gd name="connsiteY3" fmla="*/ 157860 h 1507122"/>
                  <a:gd name="connsiteX4" fmla="*/ 0 w 1894327"/>
                  <a:gd name="connsiteY4" fmla="*/ 1507122 h 1507122"/>
                  <a:gd name="connsiteX5" fmla="*/ 518259 w 1894327"/>
                  <a:gd name="connsiteY5" fmla="*/ 1390960 h 15071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94327" h="1507122">
                    <a:moveTo>
                      <a:pt x="518259" y="1390960"/>
                    </a:moveTo>
                    <a:lnTo>
                      <a:pt x="1894327" y="1179486"/>
                    </a:lnTo>
                    <a:lnTo>
                      <a:pt x="1283734" y="0"/>
                    </a:lnTo>
                    <a:lnTo>
                      <a:pt x="241258" y="157860"/>
                    </a:lnTo>
                    <a:lnTo>
                      <a:pt x="0" y="1507122"/>
                    </a:lnTo>
                    <a:lnTo>
                      <a:pt x="518259" y="1390960"/>
                    </a:lnTo>
                    <a:close/>
                  </a:path>
                </a:pathLst>
              </a:custGeom>
              <a:solidFill>
                <a:srgbClr val="FEB0B6"/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7" name="Овал 116"/>
              <p:cNvSpPr/>
              <p:nvPr/>
            </p:nvSpPr>
            <p:spPr>
              <a:xfrm rot="21067226">
                <a:off x="2158937" y="3150357"/>
                <a:ext cx="1039913" cy="285829"/>
              </a:xfrm>
              <a:prstGeom prst="ellipse">
                <a:avLst/>
              </a:prstGeom>
              <a:gradFill>
                <a:gsLst>
                  <a:gs pos="0">
                    <a:srgbClr val="FEB0B6"/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>
                <a:solidFill>
                  <a:srgbClr val="FEB0B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8" name="Овал 117"/>
              <p:cNvSpPr/>
              <p:nvPr/>
            </p:nvSpPr>
            <p:spPr>
              <a:xfrm>
                <a:off x="2798069" y="3451719"/>
                <a:ext cx="214314" cy="214314"/>
              </a:xfrm>
              <a:prstGeom prst="ellipse">
                <a:avLst/>
              </a:prstGeom>
              <a:solidFill>
                <a:srgbClr val="E74F4F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+</a:t>
                </a:r>
                <a:endParaRPr lang="ru-RU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119" name="Блок-схема: магнитный диск 118"/>
              <p:cNvSpPr/>
              <p:nvPr/>
            </p:nvSpPr>
            <p:spPr>
              <a:xfrm rot="21098072">
                <a:off x="2272145" y="1898555"/>
                <a:ext cx="477236" cy="668186"/>
              </a:xfrm>
              <a:prstGeom prst="flowChartMagneticDisk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20" name="Прямая соединительная линия 119"/>
              <p:cNvCxnSpPr>
                <a:endCxn id="127" idx="6"/>
              </p:cNvCxnSpPr>
              <p:nvPr/>
            </p:nvCxnSpPr>
            <p:spPr>
              <a:xfrm rot="16200000" flipH="1">
                <a:off x="2276338" y="2909709"/>
                <a:ext cx="2046935" cy="1044064"/>
              </a:xfrm>
              <a:prstGeom prst="line">
                <a:avLst/>
              </a:prstGeom>
              <a:ln w="254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Прямая соединительная линия 120"/>
              <p:cNvCxnSpPr>
                <a:endCxn id="127" idx="2"/>
              </p:cNvCxnSpPr>
              <p:nvPr/>
            </p:nvCxnSpPr>
            <p:spPr>
              <a:xfrm rot="5400000">
                <a:off x="968568" y="3401843"/>
                <a:ext cx="2261186" cy="412910"/>
              </a:xfrm>
              <a:prstGeom prst="line">
                <a:avLst/>
              </a:prstGeom>
              <a:ln w="254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2" name="Овал 121"/>
              <p:cNvSpPr/>
              <p:nvPr/>
            </p:nvSpPr>
            <p:spPr>
              <a:xfrm rot="21098072">
                <a:off x="2193490" y="1900817"/>
                <a:ext cx="572683" cy="242977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3" name="Овал 122"/>
              <p:cNvSpPr/>
              <p:nvPr/>
            </p:nvSpPr>
            <p:spPr>
              <a:xfrm rot="21098072">
                <a:off x="2184652" y="1840719"/>
                <a:ext cx="572683" cy="242977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4" name="Блок-схема: магнитный диск 123"/>
              <p:cNvSpPr/>
              <p:nvPr/>
            </p:nvSpPr>
            <p:spPr>
              <a:xfrm rot="21098072">
                <a:off x="2366709" y="1780621"/>
                <a:ext cx="190894" cy="242977"/>
              </a:xfrm>
              <a:prstGeom prst="flowChartMagneticDisk">
                <a:avLst/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25" name="Прямая соединительная линия 124"/>
              <p:cNvCxnSpPr>
                <a:stCxn id="123" idx="2"/>
                <a:endCxn id="122" idx="2"/>
              </p:cNvCxnSpPr>
              <p:nvPr/>
            </p:nvCxnSpPr>
            <p:spPr>
              <a:xfrm rot="10298072" flipV="1">
                <a:off x="2192112" y="2003466"/>
                <a:ext cx="1061" cy="60744"/>
              </a:xfrm>
              <a:prstGeom prst="line">
                <a:avLst/>
              </a:prstGeom>
              <a:ln w="25400">
                <a:solidFill>
                  <a:schemeClr val="bg2">
                    <a:lumMod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Прямая соединительная линия 125"/>
              <p:cNvCxnSpPr>
                <a:stCxn id="123" idx="6"/>
                <a:endCxn id="122" idx="6"/>
              </p:cNvCxnSpPr>
              <p:nvPr/>
            </p:nvCxnSpPr>
            <p:spPr>
              <a:xfrm rot="21098072">
                <a:off x="2758702" y="1920148"/>
                <a:ext cx="1061" cy="60744"/>
              </a:xfrm>
              <a:prstGeom prst="line">
                <a:avLst/>
              </a:prstGeom>
              <a:ln w="25400">
                <a:solidFill>
                  <a:schemeClr val="bg2">
                    <a:lumMod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7" name="Овал 126"/>
              <p:cNvSpPr/>
              <p:nvPr/>
            </p:nvSpPr>
            <p:spPr>
              <a:xfrm rot="21098072">
                <a:off x="1882333" y="4354073"/>
                <a:ext cx="1949877" cy="485953"/>
              </a:xfrm>
              <a:prstGeom prst="ellipse">
                <a:avLst/>
              </a:prstGeom>
              <a:gradFill flip="none" rotWithShape="1">
                <a:gsLst>
                  <a:gs pos="0">
                    <a:srgbClr val="E74F4F">
                      <a:tint val="66000"/>
                      <a:satMod val="160000"/>
                    </a:srgbClr>
                  </a:gs>
                  <a:gs pos="50000">
                    <a:srgbClr val="E74F4F">
                      <a:tint val="44500"/>
                      <a:satMod val="160000"/>
                    </a:srgbClr>
                  </a:gs>
                  <a:gs pos="100000">
                    <a:srgbClr val="E74F4F">
                      <a:tint val="23500"/>
                      <a:satMod val="160000"/>
                    </a:srgbClr>
                  </a:gs>
                </a:gsLst>
                <a:lin ang="13500000" scaled="1"/>
                <a:tileRect/>
              </a:gradFill>
              <a:ln>
                <a:solidFill>
                  <a:srgbClr val="FEB0B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  <p:sp>
            <p:nvSpPr>
              <p:cNvPr id="128" name="Дуга 127"/>
              <p:cNvSpPr/>
              <p:nvPr/>
            </p:nvSpPr>
            <p:spPr>
              <a:xfrm rot="21098072" flipV="1">
                <a:off x="2144878" y="3162549"/>
                <a:ext cx="1049919" cy="303721"/>
              </a:xfrm>
              <a:prstGeom prst="arc">
                <a:avLst>
                  <a:gd name="adj1" fmla="val 21522940"/>
                  <a:gd name="adj2" fmla="val 10786914"/>
                </a:avLst>
              </a:prstGeom>
              <a:ln w="254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 sz="2000" dirty="0"/>
              </a:p>
            </p:txBody>
          </p:sp>
          <p:sp>
            <p:nvSpPr>
              <p:cNvPr id="129" name="Дуга 128"/>
              <p:cNvSpPr/>
              <p:nvPr/>
            </p:nvSpPr>
            <p:spPr>
              <a:xfrm rot="21098072">
                <a:off x="2144878" y="3162549"/>
                <a:ext cx="1049919" cy="303721"/>
              </a:xfrm>
              <a:prstGeom prst="arc">
                <a:avLst>
                  <a:gd name="adj1" fmla="val 21522940"/>
                  <a:gd name="adj2" fmla="val 10786914"/>
                </a:avLst>
              </a:prstGeom>
              <a:ln w="254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 sz="2000" dirty="0"/>
              </a:p>
            </p:txBody>
          </p:sp>
          <p:grpSp>
            <p:nvGrpSpPr>
              <p:cNvPr id="130" name="Группа 176"/>
              <p:cNvGrpSpPr/>
              <p:nvPr/>
            </p:nvGrpSpPr>
            <p:grpSpPr>
              <a:xfrm rot="21101651">
                <a:off x="2391279" y="2100198"/>
                <a:ext cx="431165" cy="500066"/>
                <a:chOff x="4786314" y="3643314"/>
                <a:chExt cx="357190" cy="500066"/>
              </a:xfrm>
            </p:grpSpPr>
            <p:sp>
              <p:nvSpPr>
                <p:cNvPr id="200" name="Блок-схема: узел 199"/>
                <p:cNvSpPr/>
                <p:nvPr/>
              </p:nvSpPr>
              <p:spPr>
                <a:xfrm>
                  <a:off x="4857752" y="3714752"/>
                  <a:ext cx="71438" cy="71438"/>
                </a:xfrm>
                <a:prstGeom prst="flowChartConnector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01" name="Блок-схема: узел 200"/>
                <p:cNvSpPr/>
                <p:nvPr/>
              </p:nvSpPr>
              <p:spPr>
                <a:xfrm>
                  <a:off x="5000628" y="3714752"/>
                  <a:ext cx="71438" cy="71438"/>
                </a:xfrm>
                <a:prstGeom prst="flowChartConnector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02" name="Дуга 201"/>
                <p:cNvSpPr/>
                <p:nvPr/>
              </p:nvSpPr>
              <p:spPr>
                <a:xfrm>
                  <a:off x="4786314" y="3643314"/>
                  <a:ext cx="142876" cy="71438"/>
                </a:xfrm>
                <a:prstGeom prst="arc">
                  <a:avLst>
                    <a:gd name="adj1" fmla="val 14964190"/>
                    <a:gd name="adj2" fmla="val 191279"/>
                  </a:avLst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03" name="Дуга 202"/>
                <p:cNvSpPr/>
                <p:nvPr/>
              </p:nvSpPr>
              <p:spPr>
                <a:xfrm rot="19607298" flipH="1">
                  <a:off x="4951568" y="3658529"/>
                  <a:ext cx="166147" cy="131263"/>
                </a:xfrm>
                <a:prstGeom prst="arc">
                  <a:avLst>
                    <a:gd name="adj1" fmla="val 13025600"/>
                    <a:gd name="adj2" fmla="val 17740724"/>
                  </a:avLst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04" name="Дуга 203"/>
                <p:cNvSpPr/>
                <p:nvPr/>
              </p:nvSpPr>
              <p:spPr>
                <a:xfrm flipH="1">
                  <a:off x="4857752" y="3929066"/>
                  <a:ext cx="285752" cy="214314"/>
                </a:xfrm>
                <a:prstGeom prst="arc">
                  <a:avLst>
                    <a:gd name="adj1" fmla="val 14964190"/>
                    <a:gd name="adj2" fmla="val 20468196"/>
                  </a:avLst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05" name="Овал 204"/>
                <p:cNvSpPr/>
                <p:nvPr/>
              </p:nvSpPr>
              <p:spPr>
                <a:xfrm rot="1838484">
                  <a:off x="4931115" y="3818494"/>
                  <a:ext cx="139289" cy="45719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31" name="Овал 130"/>
              <p:cNvSpPr/>
              <p:nvPr/>
            </p:nvSpPr>
            <p:spPr>
              <a:xfrm>
                <a:off x="2214546" y="4071942"/>
                <a:ext cx="214314" cy="214314"/>
              </a:xfrm>
              <a:prstGeom prst="ellipse">
                <a:avLst/>
              </a:prstGeom>
              <a:solidFill>
                <a:srgbClr val="E74F4F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+</a:t>
                </a:r>
                <a:endParaRPr lang="ru-RU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132" name="Овал 131"/>
              <p:cNvSpPr/>
              <p:nvPr/>
            </p:nvSpPr>
            <p:spPr>
              <a:xfrm>
                <a:off x="2357422" y="3571876"/>
                <a:ext cx="214314" cy="214314"/>
              </a:xfrm>
              <a:prstGeom prst="ellipse">
                <a:avLst/>
              </a:prstGeom>
              <a:solidFill>
                <a:srgbClr val="E74F4F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+</a:t>
                </a:r>
                <a:endParaRPr lang="ru-RU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133" name="Овал 132"/>
              <p:cNvSpPr/>
              <p:nvPr/>
            </p:nvSpPr>
            <p:spPr>
              <a:xfrm>
                <a:off x="2857488" y="3857628"/>
                <a:ext cx="214314" cy="214314"/>
              </a:xfrm>
              <a:prstGeom prst="ellipse">
                <a:avLst/>
              </a:prstGeom>
              <a:solidFill>
                <a:srgbClr val="E74F4F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+</a:t>
                </a:r>
                <a:endParaRPr lang="ru-RU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134" name="Овал 133"/>
              <p:cNvSpPr/>
              <p:nvPr/>
            </p:nvSpPr>
            <p:spPr>
              <a:xfrm>
                <a:off x="2571736" y="4500570"/>
                <a:ext cx="214314" cy="214314"/>
              </a:xfrm>
              <a:prstGeom prst="ellipse">
                <a:avLst/>
              </a:prstGeom>
              <a:solidFill>
                <a:srgbClr val="E74F4F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+</a:t>
                </a:r>
                <a:endParaRPr lang="ru-RU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135" name="Овал 134"/>
              <p:cNvSpPr/>
              <p:nvPr/>
            </p:nvSpPr>
            <p:spPr>
              <a:xfrm>
                <a:off x="3286116" y="4143380"/>
                <a:ext cx="214314" cy="214314"/>
              </a:xfrm>
              <a:prstGeom prst="ellipse">
                <a:avLst/>
              </a:prstGeom>
              <a:solidFill>
                <a:srgbClr val="E74F4F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+</a:t>
                </a:r>
                <a:endParaRPr lang="ru-RU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136" name="Блок-схема: память с посл. доступом 135"/>
              <p:cNvSpPr/>
              <p:nvPr/>
            </p:nvSpPr>
            <p:spPr>
              <a:xfrm rot="15151887">
                <a:off x="2141233" y="4942470"/>
                <a:ext cx="357190" cy="857256"/>
              </a:xfrm>
              <a:prstGeom prst="flowChartMagneticTap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7" name="Блок-схема: память с посл. доступом 136"/>
              <p:cNvSpPr/>
              <p:nvPr/>
            </p:nvSpPr>
            <p:spPr>
              <a:xfrm rot="16915774" flipV="1">
                <a:off x="3205728" y="4978947"/>
                <a:ext cx="357190" cy="855433"/>
              </a:xfrm>
              <a:prstGeom prst="flowChartMagneticTape">
                <a:avLst/>
              </a:prstGeom>
              <a:effectLst>
                <a:outerShdw blurRad="50800" dist="50800" dir="5400000" sx="57000" sy="57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138" name="Группа 143"/>
              <p:cNvGrpSpPr/>
              <p:nvPr/>
            </p:nvGrpSpPr>
            <p:grpSpPr>
              <a:xfrm rot="5620179">
                <a:off x="774244" y="2784137"/>
                <a:ext cx="1822671" cy="1113710"/>
                <a:chOff x="2428860" y="2571744"/>
                <a:chExt cx="2500330" cy="1714512"/>
              </a:xfrm>
            </p:grpSpPr>
            <p:cxnSp>
              <p:nvCxnSpPr>
                <p:cNvPr id="197" name="Скругленная соединительная линия 196"/>
                <p:cNvCxnSpPr/>
                <p:nvPr/>
              </p:nvCxnSpPr>
              <p:spPr>
                <a:xfrm>
                  <a:off x="2428860" y="2571744"/>
                  <a:ext cx="2357454" cy="1714512"/>
                </a:xfrm>
                <a:prstGeom prst="curvedConnector3">
                  <a:avLst>
                    <a:gd name="adj1" fmla="val 50000"/>
                  </a:avLst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Скругленная соединительная линия 197"/>
                <p:cNvCxnSpPr/>
                <p:nvPr/>
              </p:nvCxnSpPr>
              <p:spPr>
                <a:xfrm>
                  <a:off x="2500298" y="2571744"/>
                  <a:ext cx="2428892" cy="1428760"/>
                </a:xfrm>
                <a:prstGeom prst="curvedConnector3">
                  <a:avLst>
                    <a:gd name="adj1" fmla="val 50000"/>
                  </a:avLst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Скругленная соединительная линия 198"/>
                <p:cNvCxnSpPr/>
                <p:nvPr/>
              </p:nvCxnSpPr>
              <p:spPr>
                <a:xfrm rot="5400000">
                  <a:off x="4714876" y="4071942"/>
                  <a:ext cx="285752" cy="142876"/>
                </a:xfrm>
                <a:prstGeom prst="curvedConnector3">
                  <a:avLst>
                    <a:gd name="adj1" fmla="val 50000"/>
                  </a:avLst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9" name="Дуга 138"/>
              <p:cNvSpPr/>
              <p:nvPr/>
            </p:nvSpPr>
            <p:spPr>
              <a:xfrm rot="4153957" flipV="1">
                <a:off x="613976" y="1330983"/>
                <a:ext cx="2558200" cy="1245556"/>
              </a:xfrm>
              <a:prstGeom prst="arc">
                <a:avLst>
                  <a:gd name="adj1" fmla="val 13524846"/>
                  <a:gd name="adj2" fmla="val 21332328"/>
                </a:avLst>
              </a:prstGeom>
              <a:ln w="508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0" name="Дуга 139"/>
              <p:cNvSpPr/>
              <p:nvPr/>
            </p:nvSpPr>
            <p:spPr>
              <a:xfrm rot="5733698">
                <a:off x="1875611" y="1377583"/>
                <a:ext cx="2535930" cy="745193"/>
              </a:xfrm>
              <a:prstGeom prst="arc">
                <a:avLst>
                  <a:gd name="adj1" fmla="val 12868272"/>
                  <a:gd name="adj2" fmla="val 21430827"/>
                </a:avLst>
              </a:prstGeom>
              <a:ln w="508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1" name="Дуга 140"/>
              <p:cNvSpPr/>
              <p:nvPr/>
            </p:nvSpPr>
            <p:spPr>
              <a:xfrm rot="21193265">
                <a:off x="546782" y="1141603"/>
                <a:ext cx="3667635" cy="1009295"/>
              </a:xfrm>
              <a:prstGeom prst="arc">
                <a:avLst>
                  <a:gd name="adj1" fmla="val 11119407"/>
                  <a:gd name="adj2" fmla="val 21383336"/>
                </a:avLst>
              </a:prstGeom>
              <a:ln w="508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142" name="Группа 82"/>
              <p:cNvGrpSpPr/>
              <p:nvPr/>
            </p:nvGrpSpPr>
            <p:grpSpPr>
              <a:xfrm rot="1468602">
                <a:off x="3973513" y="973125"/>
                <a:ext cx="714380" cy="714380"/>
                <a:chOff x="3857620" y="1285860"/>
                <a:chExt cx="714380" cy="714380"/>
              </a:xfrm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13000">
                    <a:srgbClr val="5F5F5F"/>
                  </a:gs>
                  <a:gs pos="21001">
                    <a:srgbClr val="5F5F5F"/>
                  </a:gs>
                  <a:gs pos="63000">
                    <a:srgbClr val="FFFFFF"/>
                  </a:gs>
                  <a:gs pos="67000">
                    <a:srgbClr val="B2B2B2"/>
                  </a:gs>
                  <a:gs pos="69000">
                    <a:srgbClr val="292929"/>
                  </a:gs>
                  <a:gs pos="82001">
                    <a:srgbClr val="777777"/>
                  </a:gs>
                  <a:gs pos="100000">
                    <a:srgbClr val="EAEAEA"/>
                  </a:gs>
                </a:gsLst>
                <a:lin ang="0" scaled="1"/>
                <a:tileRect/>
              </a:gradFill>
            </p:grpSpPr>
            <p:sp>
              <p:nvSpPr>
                <p:cNvPr id="193" name="Прямоугольник 192"/>
                <p:cNvSpPr/>
                <p:nvPr/>
              </p:nvSpPr>
              <p:spPr>
                <a:xfrm>
                  <a:off x="3857620" y="1285860"/>
                  <a:ext cx="214314" cy="714380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bg1">
                        <a:lumMod val="50000"/>
                      </a:schemeClr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10800000" scaled="1"/>
                  <a:tileRect/>
                </a:gradFill>
                <a:ln>
                  <a:solidFill>
                    <a:schemeClr val="bg1">
                      <a:lumMod val="50000"/>
                    </a:schemeClr>
                  </a:solidFill>
                </a:ln>
                <a:scene3d>
                  <a:camera prst="orthographicFront"/>
                  <a:lightRig rig="threePt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94" name="Прямоугольник 193"/>
                <p:cNvSpPr/>
                <p:nvPr/>
              </p:nvSpPr>
              <p:spPr>
                <a:xfrm>
                  <a:off x="4071934" y="1357298"/>
                  <a:ext cx="214314" cy="571504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10800000" scaled="1"/>
                  <a:tileRect/>
                </a:gra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95" name="Прямоугольник 194"/>
                <p:cNvSpPr/>
                <p:nvPr/>
              </p:nvSpPr>
              <p:spPr>
                <a:xfrm>
                  <a:off x="4286248" y="1428736"/>
                  <a:ext cx="214314" cy="428628"/>
                </a:xfrm>
                <a:prstGeom prst="rect">
                  <a:avLst/>
                </a:prstGeom>
                <a:grpFill/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96" name="Прямоугольник 195"/>
                <p:cNvSpPr/>
                <p:nvPr/>
              </p:nvSpPr>
              <p:spPr>
                <a:xfrm>
                  <a:off x="4500562" y="1571612"/>
                  <a:ext cx="71438" cy="142876"/>
                </a:xfrm>
                <a:prstGeom prst="rect">
                  <a:avLst/>
                </a:prstGeom>
                <a:grpFill/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43" name="Группа 161"/>
              <p:cNvGrpSpPr/>
              <p:nvPr/>
            </p:nvGrpSpPr>
            <p:grpSpPr>
              <a:xfrm>
                <a:off x="959819" y="1260213"/>
                <a:ext cx="486481" cy="389537"/>
                <a:chOff x="959819" y="1260213"/>
                <a:chExt cx="486481" cy="389537"/>
              </a:xfrm>
            </p:grpSpPr>
            <p:sp>
              <p:nvSpPr>
                <p:cNvPr id="186" name="Овал 185"/>
                <p:cNvSpPr/>
                <p:nvPr/>
              </p:nvSpPr>
              <p:spPr>
                <a:xfrm rot="20579743">
                  <a:off x="1364129" y="1260213"/>
                  <a:ext cx="82171" cy="195193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87" name="Овал 186"/>
                <p:cNvSpPr/>
                <p:nvPr/>
              </p:nvSpPr>
              <p:spPr>
                <a:xfrm rot="18757813">
                  <a:off x="1210968" y="1474021"/>
                  <a:ext cx="257016" cy="9444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88" name="Капля 187"/>
                <p:cNvSpPr/>
                <p:nvPr/>
              </p:nvSpPr>
              <p:spPr>
                <a:xfrm rot="8025625">
                  <a:off x="1050255" y="1393196"/>
                  <a:ext cx="226447" cy="247173"/>
                </a:xfrm>
                <a:prstGeom prst="teardrop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89" name="Овал 188"/>
                <p:cNvSpPr/>
                <p:nvPr/>
              </p:nvSpPr>
              <p:spPr>
                <a:xfrm rot="20579743">
                  <a:off x="959819" y="1343033"/>
                  <a:ext cx="82171" cy="195193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90" name="Овал 189"/>
                <p:cNvSpPr/>
                <p:nvPr/>
              </p:nvSpPr>
              <p:spPr>
                <a:xfrm rot="20579743">
                  <a:off x="1038398" y="1319003"/>
                  <a:ext cx="82171" cy="195193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91" name="Овал 190"/>
                <p:cNvSpPr/>
                <p:nvPr/>
              </p:nvSpPr>
              <p:spPr>
                <a:xfrm rot="20579743">
                  <a:off x="1195555" y="1270942"/>
                  <a:ext cx="82171" cy="195193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92" name="Овал 191"/>
                <p:cNvSpPr/>
                <p:nvPr/>
              </p:nvSpPr>
              <p:spPr>
                <a:xfrm rot="20579743">
                  <a:off x="1116977" y="1294972"/>
                  <a:ext cx="82171" cy="195193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44" name="Группа 162"/>
              <p:cNvGrpSpPr/>
              <p:nvPr/>
            </p:nvGrpSpPr>
            <p:grpSpPr>
              <a:xfrm>
                <a:off x="3214678" y="1000108"/>
                <a:ext cx="498915" cy="339598"/>
                <a:chOff x="3214678" y="1000108"/>
                <a:chExt cx="498915" cy="339598"/>
              </a:xfrm>
            </p:grpSpPr>
            <p:sp>
              <p:nvSpPr>
                <p:cNvPr id="179" name="Овал 178"/>
                <p:cNvSpPr/>
                <p:nvPr/>
              </p:nvSpPr>
              <p:spPr>
                <a:xfrm rot="20818446" flipH="1">
                  <a:off x="3214678" y="1000108"/>
                  <a:ext cx="75909" cy="21796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80" name="Овал 179"/>
                <p:cNvSpPr/>
                <p:nvPr/>
              </p:nvSpPr>
              <p:spPr>
                <a:xfrm rot="1101235" flipH="1">
                  <a:off x="3268355" y="1180219"/>
                  <a:ext cx="286474" cy="8328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81" name="Капля 180"/>
                <p:cNvSpPr/>
                <p:nvPr/>
              </p:nvSpPr>
              <p:spPr>
                <a:xfrm rot="13724387" flipH="1">
                  <a:off x="3422074" y="1110378"/>
                  <a:ext cx="224625" cy="234031"/>
                </a:xfrm>
                <a:prstGeom prst="teardrop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82" name="Овал 181"/>
                <p:cNvSpPr/>
                <p:nvPr/>
              </p:nvSpPr>
              <p:spPr>
                <a:xfrm rot="320137" flipH="1">
                  <a:off x="3631743" y="1036021"/>
                  <a:ext cx="81850" cy="195193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83" name="Овал 182"/>
                <p:cNvSpPr/>
                <p:nvPr/>
              </p:nvSpPr>
              <p:spPr>
                <a:xfrm rot="320137" flipH="1">
                  <a:off x="3550248" y="1028410"/>
                  <a:ext cx="81850" cy="195193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84" name="Овал 183"/>
                <p:cNvSpPr/>
                <p:nvPr/>
              </p:nvSpPr>
              <p:spPr>
                <a:xfrm rot="320137" flipH="1">
                  <a:off x="3387258" y="1013188"/>
                  <a:ext cx="81850" cy="195193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85" name="Овал 184"/>
                <p:cNvSpPr/>
                <p:nvPr/>
              </p:nvSpPr>
              <p:spPr>
                <a:xfrm rot="320137" flipH="1">
                  <a:off x="3468753" y="1020799"/>
                  <a:ext cx="81850" cy="195193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45" name="Группа 160"/>
              <p:cNvGrpSpPr/>
              <p:nvPr/>
            </p:nvGrpSpPr>
            <p:grpSpPr>
              <a:xfrm rot="2412902" flipV="1">
                <a:off x="2727648" y="1318298"/>
                <a:ext cx="2483658" cy="2277365"/>
                <a:chOff x="2428860" y="2571744"/>
                <a:chExt cx="2500330" cy="1714649"/>
              </a:xfrm>
            </p:grpSpPr>
            <p:cxnSp>
              <p:nvCxnSpPr>
                <p:cNvPr id="176" name="Скругленная соединительная линия 175"/>
                <p:cNvCxnSpPr/>
                <p:nvPr/>
              </p:nvCxnSpPr>
              <p:spPr>
                <a:xfrm>
                  <a:off x="2429373" y="2571882"/>
                  <a:ext cx="2357451" cy="1714511"/>
                </a:xfrm>
                <a:prstGeom prst="curvedConnector3">
                  <a:avLst>
                    <a:gd name="adj1" fmla="val 50000"/>
                  </a:avLst>
                </a:prstGeom>
                <a:ln w="508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Скругленная соединительная линия 176"/>
                <p:cNvCxnSpPr/>
                <p:nvPr/>
              </p:nvCxnSpPr>
              <p:spPr>
                <a:xfrm>
                  <a:off x="2428860" y="2571744"/>
                  <a:ext cx="2500330" cy="1428760"/>
                </a:xfrm>
                <a:prstGeom prst="curvedConnector3">
                  <a:avLst>
                    <a:gd name="adj1" fmla="val 50000"/>
                  </a:avLst>
                </a:prstGeom>
                <a:ln>
                  <a:solidFill>
                    <a:srgbClr val="FFFF00"/>
                  </a:solidFill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Скругленная соединительная линия 177"/>
                <p:cNvCxnSpPr/>
                <p:nvPr/>
              </p:nvCxnSpPr>
              <p:spPr>
                <a:xfrm rot="5400000">
                  <a:off x="4714876" y="4071942"/>
                  <a:ext cx="285752" cy="142876"/>
                </a:xfrm>
                <a:prstGeom prst="curvedConnector3">
                  <a:avLst>
                    <a:gd name="adj1" fmla="val 50000"/>
                  </a:avLst>
                </a:prstGeom>
                <a:ln w="508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7" name="Группа 229"/>
              <p:cNvGrpSpPr/>
              <p:nvPr/>
            </p:nvGrpSpPr>
            <p:grpSpPr>
              <a:xfrm rot="492592">
                <a:off x="5622554" y="1784166"/>
                <a:ext cx="2014453" cy="3852399"/>
                <a:chOff x="1942319" y="1895817"/>
                <a:chExt cx="2042291" cy="3700770"/>
              </a:xfrm>
            </p:grpSpPr>
            <p:sp>
              <p:nvSpPr>
                <p:cNvPr id="163" name="Полилиния 162"/>
                <p:cNvSpPr/>
                <p:nvPr/>
              </p:nvSpPr>
              <p:spPr>
                <a:xfrm>
                  <a:off x="2293223" y="2583577"/>
                  <a:ext cx="1057410" cy="923068"/>
                </a:xfrm>
                <a:custGeom>
                  <a:avLst/>
                  <a:gdLst>
                    <a:gd name="connsiteX0" fmla="*/ 169012 w 1057410"/>
                    <a:gd name="connsiteY0" fmla="*/ 73672 h 923068"/>
                    <a:gd name="connsiteX1" fmla="*/ 650047 w 1057410"/>
                    <a:gd name="connsiteY1" fmla="*/ 0 h 923068"/>
                    <a:gd name="connsiteX2" fmla="*/ 1057410 w 1057410"/>
                    <a:gd name="connsiteY2" fmla="*/ 806059 h 923068"/>
                    <a:gd name="connsiteX3" fmla="*/ 0 w 1057410"/>
                    <a:gd name="connsiteY3" fmla="*/ 923068 h 923068"/>
                    <a:gd name="connsiteX4" fmla="*/ 169012 w 1057410"/>
                    <a:gd name="connsiteY4" fmla="*/ 73672 h 9230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57410" h="923068">
                      <a:moveTo>
                        <a:pt x="169012" y="73672"/>
                      </a:moveTo>
                      <a:lnTo>
                        <a:pt x="650047" y="0"/>
                      </a:lnTo>
                      <a:lnTo>
                        <a:pt x="1057410" y="806059"/>
                      </a:lnTo>
                      <a:lnTo>
                        <a:pt x="0" y="923068"/>
                      </a:lnTo>
                      <a:lnTo>
                        <a:pt x="169012" y="73672"/>
                      </a:ln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64" name="Полилиния 163"/>
                <p:cNvSpPr/>
                <p:nvPr/>
              </p:nvSpPr>
              <p:spPr>
                <a:xfrm>
                  <a:off x="2049706" y="3363225"/>
                  <a:ext cx="1894327" cy="1507122"/>
                </a:xfrm>
                <a:custGeom>
                  <a:avLst/>
                  <a:gdLst>
                    <a:gd name="connsiteX0" fmla="*/ 518259 w 1894327"/>
                    <a:gd name="connsiteY0" fmla="*/ 1390960 h 1507122"/>
                    <a:gd name="connsiteX1" fmla="*/ 1894327 w 1894327"/>
                    <a:gd name="connsiteY1" fmla="*/ 1179486 h 1507122"/>
                    <a:gd name="connsiteX2" fmla="*/ 1283734 w 1894327"/>
                    <a:gd name="connsiteY2" fmla="*/ 0 h 1507122"/>
                    <a:gd name="connsiteX3" fmla="*/ 241258 w 1894327"/>
                    <a:gd name="connsiteY3" fmla="*/ 157860 h 1507122"/>
                    <a:gd name="connsiteX4" fmla="*/ 0 w 1894327"/>
                    <a:gd name="connsiteY4" fmla="*/ 1507122 h 1507122"/>
                    <a:gd name="connsiteX5" fmla="*/ 518259 w 1894327"/>
                    <a:gd name="connsiteY5" fmla="*/ 1390960 h 15071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894327" h="1507122">
                      <a:moveTo>
                        <a:pt x="518259" y="1390960"/>
                      </a:moveTo>
                      <a:lnTo>
                        <a:pt x="1894327" y="1179486"/>
                      </a:lnTo>
                      <a:lnTo>
                        <a:pt x="1283734" y="0"/>
                      </a:lnTo>
                      <a:lnTo>
                        <a:pt x="241258" y="157860"/>
                      </a:lnTo>
                      <a:lnTo>
                        <a:pt x="0" y="1507122"/>
                      </a:lnTo>
                      <a:lnTo>
                        <a:pt x="518259" y="139096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EB0B6">
                        <a:shade val="30000"/>
                        <a:satMod val="115000"/>
                      </a:srgbClr>
                    </a:gs>
                    <a:gs pos="50000">
                      <a:srgbClr val="FEB0B6">
                        <a:shade val="67500"/>
                        <a:satMod val="115000"/>
                      </a:srgbClr>
                    </a:gs>
                    <a:gs pos="100000">
                      <a:srgbClr val="FEB0B6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 w="9525"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65" name="Овал 164"/>
                <p:cNvSpPr/>
                <p:nvPr/>
              </p:nvSpPr>
              <p:spPr>
                <a:xfrm rot="21067226">
                  <a:off x="2311337" y="3302757"/>
                  <a:ext cx="1039913" cy="285829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66" name="Блок-схема: магнитный диск 165"/>
                <p:cNvSpPr/>
                <p:nvPr/>
              </p:nvSpPr>
              <p:spPr>
                <a:xfrm rot="21107408">
                  <a:off x="2391768" y="1895817"/>
                  <a:ext cx="506192" cy="797239"/>
                </a:xfrm>
                <a:prstGeom prst="flowChartMagneticDisk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167" name="Прямая соединительная линия 166"/>
                <p:cNvCxnSpPr>
                  <a:endCxn id="169" idx="6"/>
                </p:cNvCxnSpPr>
                <p:nvPr/>
              </p:nvCxnSpPr>
              <p:spPr>
                <a:xfrm rot="15707408" flipH="1">
                  <a:off x="2393502" y="3250647"/>
                  <a:ext cx="2134382" cy="712732"/>
                </a:xfrm>
                <a:prstGeom prst="line">
                  <a:avLst/>
                </a:prstGeom>
                <a:ln w="25400"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Прямая соединительная линия 167"/>
                <p:cNvCxnSpPr>
                  <a:endCxn id="169" idx="2"/>
                </p:cNvCxnSpPr>
                <p:nvPr/>
              </p:nvCxnSpPr>
              <p:spPr>
                <a:xfrm rot="5400000">
                  <a:off x="1120968" y="3554243"/>
                  <a:ext cx="2261186" cy="412910"/>
                </a:xfrm>
                <a:prstGeom prst="line">
                  <a:avLst/>
                </a:prstGeom>
                <a:ln w="25400"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9" name="Овал 168"/>
                <p:cNvSpPr/>
                <p:nvPr/>
              </p:nvSpPr>
              <p:spPr>
                <a:xfrm rot="21098072">
                  <a:off x="2034733" y="4506473"/>
                  <a:ext cx="1949877" cy="485953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EB0B6">
                        <a:shade val="30000"/>
                        <a:satMod val="115000"/>
                      </a:srgbClr>
                    </a:gs>
                    <a:gs pos="50000">
                      <a:srgbClr val="FEB0B6">
                        <a:shade val="67500"/>
                        <a:satMod val="115000"/>
                      </a:srgbClr>
                    </a:gs>
                    <a:gs pos="100000">
                      <a:srgbClr val="FEB0B6">
                        <a:shade val="100000"/>
                        <a:satMod val="115000"/>
                      </a:srgb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70" name="Дуга 169"/>
                <p:cNvSpPr/>
                <p:nvPr/>
              </p:nvSpPr>
              <p:spPr>
                <a:xfrm rot="21098072" flipV="1">
                  <a:off x="2297278" y="3314949"/>
                  <a:ext cx="1049919" cy="303721"/>
                </a:xfrm>
                <a:prstGeom prst="arc">
                  <a:avLst>
                    <a:gd name="adj1" fmla="val 21522940"/>
                    <a:gd name="adj2" fmla="val 10786914"/>
                  </a:avLst>
                </a:prstGeom>
                <a:solidFill>
                  <a:srgbClr val="FEB0B6"/>
                </a:solidFill>
                <a:ln w="25400"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 sz="2000" dirty="0"/>
                </a:p>
              </p:txBody>
            </p:sp>
            <p:sp>
              <p:nvSpPr>
                <p:cNvPr id="171" name="Дуга 170"/>
                <p:cNvSpPr/>
                <p:nvPr/>
              </p:nvSpPr>
              <p:spPr>
                <a:xfrm rot="21098072">
                  <a:off x="2297278" y="3314949"/>
                  <a:ext cx="1049919" cy="303721"/>
                </a:xfrm>
                <a:prstGeom prst="arc">
                  <a:avLst>
                    <a:gd name="adj1" fmla="val 21522940"/>
                    <a:gd name="adj2" fmla="val 10786914"/>
                  </a:avLst>
                </a:prstGeom>
                <a:solidFill>
                  <a:srgbClr val="FEB0B6"/>
                </a:solidFill>
                <a:ln w="25400"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 sz="2000" dirty="0"/>
                </a:p>
              </p:txBody>
            </p:sp>
            <p:sp>
              <p:nvSpPr>
                <p:cNvPr id="172" name="Овал 171"/>
                <p:cNvSpPr/>
                <p:nvPr/>
              </p:nvSpPr>
              <p:spPr>
                <a:xfrm>
                  <a:off x="2509822" y="3724276"/>
                  <a:ext cx="214314" cy="214314"/>
                </a:xfrm>
                <a:prstGeom prst="ellipse">
                  <a:avLst/>
                </a:prstGeom>
                <a:solidFill>
                  <a:srgbClr val="FEB0B6"/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rPr>
                    <a:t>+</a:t>
                  </a:r>
                  <a:endParaRPr lang="ru-RU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  <p:sp>
              <p:nvSpPr>
                <p:cNvPr id="173" name="Овал 172"/>
                <p:cNvSpPr/>
                <p:nvPr/>
              </p:nvSpPr>
              <p:spPr>
                <a:xfrm>
                  <a:off x="3009888" y="4010028"/>
                  <a:ext cx="214314" cy="214314"/>
                </a:xfrm>
                <a:prstGeom prst="ellipse">
                  <a:avLst/>
                </a:prstGeom>
                <a:solidFill>
                  <a:srgbClr val="FEB0B6"/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rPr>
                    <a:t>+</a:t>
                  </a:r>
                  <a:endParaRPr lang="ru-RU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  <p:sp>
              <p:nvSpPr>
                <p:cNvPr id="174" name="Овал 173"/>
                <p:cNvSpPr/>
                <p:nvPr/>
              </p:nvSpPr>
              <p:spPr>
                <a:xfrm>
                  <a:off x="2724136" y="4652970"/>
                  <a:ext cx="214314" cy="214314"/>
                </a:xfrm>
                <a:prstGeom prst="ellipse">
                  <a:avLst/>
                </a:prstGeom>
                <a:solidFill>
                  <a:srgbClr val="FEB0B6"/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rPr>
                    <a:t>+</a:t>
                  </a:r>
                  <a:endParaRPr lang="ru-RU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  <p:sp>
              <p:nvSpPr>
                <p:cNvPr id="175" name="Блок-схема: память с посл. доступом 174"/>
                <p:cNvSpPr/>
                <p:nvPr/>
              </p:nvSpPr>
              <p:spPr>
                <a:xfrm rot="15151887">
                  <a:off x="2192353" y="4989363"/>
                  <a:ext cx="357190" cy="857257"/>
                </a:xfrm>
                <a:prstGeom prst="flowChartMagneticTap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48" name="Блок-схема: магнитный диск 147"/>
              <p:cNvSpPr/>
              <p:nvPr/>
            </p:nvSpPr>
            <p:spPr>
              <a:xfrm>
                <a:off x="6344553" y="1401347"/>
                <a:ext cx="357190" cy="571504"/>
              </a:xfrm>
              <a:prstGeom prst="flowChartMagneticDisk">
                <a:avLst/>
              </a:prstGeom>
              <a:blipFill dpi="0" rotWithShape="1">
                <a:blip r:embed="rId2" cstate="print"/>
                <a:srcRect/>
                <a:tile tx="107950" ty="76200" sx="77000" sy="100000" flip="none" algn="t"/>
              </a:blipFill>
              <a:ln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9" name="Дуга 148"/>
              <p:cNvSpPr/>
              <p:nvPr/>
            </p:nvSpPr>
            <p:spPr>
              <a:xfrm>
                <a:off x="6284324" y="1954576"/>
                <a:ext cx="500066" cy="214314"/>
              </a:xfrm>
              <a:prstGeom prst="arc">
                <a:avLst>
                  <a:gd name="adj1" fmla="val 53696"/>
                  <a:gd name="adj2" fmla="val 10865943"/>
                </a:avLst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150" name="Группа 240"/>
              <p:cNvGrpSpPr/>
              <p:nvPr/>
            </p:nvGrpSpPr>
            <p:grpSpPr>
              <a:xfrm rot="503578">
                <a:off x="6237451" y="2116408"/>
                <a:ext cx="285754" cy="357192"/>
                <a:chOff x="4429124" y="3214686"/>
                <a:chExt cx="295273" cy="642942"/>
              </a:xfrm>
            </p:grpSpPr>
            <p:sp>
              <p:nvSpPr>
                <p:cNvPr id="157" name="Овал 156"/>
                <p:cNvSpPr/>
                <p:nvPr/>
              </p:nvSpPr>
              <p:spPr>
                <a:xfrm>
                  <a:off x="4500562" y="3286124"/>
                  <a:ext cx="71438" cy="14287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58" name="Овал 157"/>
                <p:cNvSpPr/>
                <p:nvPr/>
              </p:nvSpPr>
              <p:spPr>
                <a:xfrm>
                  <a:off x="4643438" y="3286124"/>
                  <a:ext cx="71438" cy="14287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59" name="Овал 158"/>
                <p:cNvSpPr/>
                <p:nvPr/>
              </p:nvSpPr>
              <p:spPr>
                <a:xfrm>
                  <a:off x="4500562" y="3643314"/>
                  <a:ext cx="214314" cy="21431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60" name="Блок-схема: память с прямым доступом 159"/>
                <p:cNvSpPr/>
                <p:nvPr/>
              </p:nvSpPr>
              <p:spPr>
                <a:xfrm rot="20832380" flipH="1">
                  <a:off x="4429124" y="3500438"/>
                  <a:ext cx="214314" cy="71438"/>
                </a:xfrm>
                <a:prstGeom prst="flowChartMagneticDrum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61" name="Дуга 160"/>
                <p:cNvSpPr/>
                <p:nvPr/>
              </p:nvSpPr>
              <p:spPr>
                <a:xfrm>
                  <a:off x="4500562" y="3214686"/>
                  <a:ext cx="71438" cy="71438"/>
                </a:xfrm>
                <a:prstGeom prst="arc">
                  <a:avLst>
                    <a:gd name="adj1" fmla="val 10029847"/>
                    <a:gd name="adj2" fmla="val 19663651"/>
                  </a:avLst>
                </a:prstGeom>
                <a:ln w="2222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62" name="Дуга 161"/>
                <p:cNvSpPr/>
                <p:nvPr/>
              </p:nvSpPr>
              <p:spPr>
                <a:xfrm flipH="1">
                  <a:off x="4651372" y="3214686"/>
                  <a:ext cx="73025" cy="61914"/>
                </a:xfrm>
                <a:prstGeom prst="arc">
                  <a:avLst>
                    <a:gd name="adj1" fmla="val 10127133"/>
                    <a:gd name="adj2" fmla="val 19663651"/>
                  </a:avLst>
                </a:prstGeom>
                <a:ln w="2222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51" name="Блок-схема: память с посл. доступом 150"/>
              <p:cNvSpPr/>
              <p:nvPr/>
            </p:nvSpPr>
            <p:spPr>
              <a:xfrm rot="15644479">
                <a:off x="6545602" y="4998013"/>
                <a:ext cx="371825" cy="845572"/>
              </a:xfrm>
              <a:prstGeom prst="flowChartMagneticTap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2" name="Дуга 151"/>
              <p:cNvSpPr/>
              <p:nvPr/>
            </p:nvSpPr>
            <p:spPr>
              <a:xfrm rot="17045154">
                <a:off x="4686213" y="3616879"/>
                <a:ext cx="2535930" cy="745193"/>
              </a:xfrm>
              <a:prstGeom prst="arc">
                <a:avLst>
                  <a:gd name="adj1" fmla="val 12868272"/>
                  <a:gd name="adj2" fmla="val 21430827"/>
                </a:avLst>
              </a:prstGeom>
              <a:ln w="508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3" name="Дуга 152"/>
              <p:cNvSpPr/>
              <p:nvPr/>
            </p:nvSpPr>
            <p:spPr>
              <a:xfrm rot="17045154" flipV="1">
                <a:off x="5419577" y="3370749"/>
                <a:ext cx="2280046" cy="893276"/>
              </a:xfrm>
              <a:prstGeom prst="arc">
                <a:avLst>
                  <a:gd name="adj1" fmla="val 12868272"/>
                  <a:gd name="adj2" fmla="val 286922"/>
                </a:avLst>
              </a:prstGeom>
              <a:ln w="508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4" name="Блок-схема: узел 153"/>
              <p:cNvSpPr/>
              <p:nvPr/>
            </p:nvSpPr>
            <p:spPr>
              <a:xfrm>
                <a:off x="5427068" y="4240592"/>
                <a:ext cx="214314" cy="214314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5" name="Блок-схема: узел 154"/>
              <p:cNvSpPr/>
              <p:nvPr/>
            </p:nvSpPr>
            <p:spPr>
              <a:xfrm>
                <a:off x="6641514" y="4383468"/>
                <a:ext cx="214314" cy="214314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6" name="Двойная волна 155"/>
              <p:cNvSpPr/>
              <p:nvPr/>
            </p:nvSpPr>
            <p:spPr>
              <a:xfrm rot="742007">
                <a:off x="7364391" y="1525731"/>
                <a:ext cx="1563120" cy="653686"/>
              </a:xfrm>
              <a:prstGeom prst="doubleWave">
                <a:avLst/>
              </a:prstGeom>
              <a:solidFill>
                <a:srgbClr val="FEB0B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prstTxWarp prst="textDoubleWave1">
                  <a:avLst/>
                </a:prstTxWarp>
              </a:bodyPr>
              <a:lstStyle/>
              <a:p>
                <a:pPr algn="ctr"/>
                <a:r>
                  <a:rPr lang="en-US" b="1" dirty="0"/>
                  <a:t>CH</a:t>
                </a:r>
                <a:r>
                  <a:rPr lang="en-US" sz="800" b="1" dirty="0"/>
                  <a:t>3</a:t>
                </a:r>
                <a:r>
                  <a:rPr lang="en-US" b="1" dirty="0"/>
                  <a:t>COOH</a:t>
                </a:r>
                <a:endParaRPr lang="ru-RU" b="1" dirty="0"/>
              </a:p>
            </p:txBody>
          </p:sp>
        </p:grpSp>
      </p:grpSp>
      <p:sp>
        <p:nvSpPr>
          <p:cNvPr id="211" name="Двойная волна 210"/>
          <p:cNvSpPr/>
          <p:nvPr/>
        </p:nvSpPr>
        <p:spPr>
          <a:xfrm>
            <a:off x="4429124" y="1928802"/>
            <a:ext cx="1357322" cy="785818"/>
          </a:xfrm>
          <a:prstGeom prst="doubleWave">
            <a:avLst/>
          </a:prstGeom>
          <a:solidFill>
            <a:srgbClr val="FEB0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DoubleWave1">
              <a:avLst/>
            </a:prstTxWarp>
          </a:bodyPr>
          <a:lstStyle/>
          <a:p>
            <a:pPr algn="ctr"/>
            <a:r>
              <a:rPr lang="en-US" b="1" dirty="0" err="1"/>
              <a:t>HCl</a:t>
            </a:r>
            <a:endParaRPr lang="ru-RU" b="1" dirty="0"/>
          </a:p>
        </p:txBody>
      </p:sp>
      <p:sp>
        <p:nvSpPr>
          <p:cNvPr id="212" name="Овал 211"/>
          <p:cNvSpPr/>
          <p:nvPr/>
        </p:nvSpPr>
        <p:spPr>
          <a:xfrm>
            <a:off x="2926857" y="4138994"/>
            <a:ext cx="215850" cy="216835"/>
          </a:xfrm>
          <a:prstGeom prst="ellipse">
            <a:avLst/>
          </a:prstGeom>
          <a:solidFill>
            <a:srgbClr val="E74F4F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+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3" name="Овал 212"/>
          <p:cNvSpPr/>
          <p:nvPr/>
        </p:nvSpPr>
        <p:spPr>
          <a:xfrm>
            <a:off x="3143240" y="3786190"/>
            <a:ext cx="215850" cy="216835"/>
          </a:xfrm>
          <a:prstGeom prst="ellipse">
            <a:avLst/>
          </a:prstGeom>
          <a:solidFill>
            <a:srgbClr val="E74F4F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+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4" name="Овал 213"/>
          <p:cNvSpPr/>
          <p:nvPr/>
        </p:nvSpPr>
        <p:spPr>
          <a:xfrm>
            <a:off x="2786050" y="4500570"/>
            <a:ext cx="215850" cy="216835"/>
          </a:xfrm>
          <a:prstGeom prst="ellipse">
            <a:avLst/>
          </a:prstGeom>
          <a:solidFill>
            <a:srgbClr val="E74F4F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+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1571604" y="5643578"/>
            <a:ext cx="614366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k-KZ" sz="4000" b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Күшті</a:t>
            </a:r>
            <a:r>
              <a:rPr lang="ru-RU" sz="4000" b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kk-KZ" sz="4000" b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және әлсіз</a:t>
            </a:r>
            <a:endParaRPr lang="ru-RU" sz="40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6" name="Прямоугольник 145"/>
          <p:cNvSpPr/>
          <p:nvPr/>
        </p:nvSpPr>
        <p:spPr>
          <a:xfrm>
            <a:off x="7572396" y="5929330"/>
            <a:ext cx="857256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Рис.6</a:t>
            </a:r>
            <a:r>
              <a:rPr lang="ru-RU" dirty="0"/>
              <a:t>.</a:t>
            </a:r>
          </a:p>
        </p:txBody>
      </p:sp>
      <p:sp>
        <p:nvSpPr>
          <p:cNvPr id="210" name="Управляющая кнопка: домой 209">
            <a:hlinkClick r:id="rId3" action="ppaction://hlinksldjump" highlightClick="1"/>
          </p:cNvPr>
          <p:cNvSpPr/>
          <p:nvPr/>
        </p:nvSpPr>
        <p:spPr>
          <a:xfrm>
            <a:off x="8715404" y="6072206"/>
            <a:ext cx="428596" cy="35719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r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357158" y="0"/>
            <a:ext cx="8786842" cy="3214686"/>
          </a:xfrm>
          <a:prstGeom prst="rect">
            <a:avLst/>
          </a:prstGeom>
          <a:gradFill>
            <a:gsLst>
              <a:gs pos="20000">
                <a:schemeClr val="accent4">
                  <a:tint val="9000"/>
                </a:schemeClr>
              </a:gs>
              <a:gs pos="100000">
                <a:schemeClr val="accent4">
                  <a:tint val="70000"/>
                  <a:satMod val="100000"/>
                </a:schemeClr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D8DB-B1A1-4F20-9243-85F63B8B46FA}" type="datetime1">
              <a:rPr lang="ru-RU" smtClean="0"/>
              <a:pPr/>
              <a:t>22.02.2023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-3071842" y="3357562"/>
            <a:ext cx="6858000" cy="14287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Скругленный прямоугольник 17"/>
          <p:cNvSpPr/>
          <p:nvPr/>
        </p:nvSpPr>
        <p:spPr>
          <a:xfrm rot="16200000">
            <a:off x="-3258342" y="3258343"/>
            <a:ext cx="6858000" cy="341314"/>
          </a:xfrm>
          <a:prstGeom prst="roundRect">
            <a:avLst/>
          </a:prstGeom>
          <a:gradFill>
            <a:gsLst>
              <a:gs pos="20000">
                <a:schemeClr val="accent4">
                  <a:tint val="9000"/>
                </a:schemeClr>
              </a:gs>
              <a:gs pos="100000">
                <a:schemeClr val="accent4">
                  <a:tint val="70000"/>
                  <a:satMod val="100000"/>
                </a:schemeClr>
              </a:gs>
            </a:gsLst>
            <a:path path="circle">
              <a:fillToRect l="100000" t="100000"/>
            </a:path>
          </a:gra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sp>
      <p:sp>
        <p:nvSpPr>
          <p:cNvPr id="9" name="Прямоугольник 8"/>
          <p:cNvSpPr/>
          <p:nvPr/>
        </p:nvSpPr>
        <p:spPr>
          <a:xfrm>
            <a:off x="500034" y="928670"/>
            <a:ext cx="864396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ru-RU" sz="3600" b="1" dirty="0">
              <a:ln w="1905"/>
              <a:solidFill>
                <a:schemeClr val="accent4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+mn-cs"/>
            </a:endParaRPr>
          </a:p>
          <a:p>
            <a:pPr>
              <a:defRPr/>
            </a:pPr>
            <a:r>
              <a:rPr lang="kk-KZ" sz="36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Ерітіндідегі диссоциацияланған молекулалар санының жалпы молекула санына қатынасы</a:t>
            </a:r>
            <a:endParaRPr lang="ru-RU" sz="3600" dirty="0">
              <a:ln w="1905"/>
              <a:solidFill>
                <a:schemeClr val="accent4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71472" y="285728"/>
            <a:ext cx="6350265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kk-KZ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Электролиттік</a:t>
            </a:r>
            <a:endParaRPr lang="ru-RU" sz="4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defRPr/>
            </a:pPr>
            <a:r>
              <a:rPr lang="ru-RU" sz="40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Диссоциаци</a:t>
            </a:r>
            <a:r>
              <a:rPr lang="kk-KZ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 дәрежесі</a:t>
            </a:r>
            <a:r>
              <a:rPr lang="ru-RU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(</a:t>
            </a:r>
            <a:r>
              <a:rPr lang="el-GR" sz="4000" b="1" dirty="0">
                <a:solidFill>
                  <a:srgbClr val="FF0000"/>
                </a:solidFill>
              </a:rPr>
              <a:t>α</a:t>
            </a:r>
            <a:r>
              <a:rPr lang="ru-RU" sz="4000" b="1" dirty="0">
                <a:solidFill>
                  <a:srgbClr val="FF0000"/>
                </a:solidFill>
              </a:rPr>
              <a:t>)</a:t>
            </a:r>
            <a:r>
              <a:rPr lang="ru-RU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-</a:t>
            </a:r>
            <a:endParaRPr lang="ru-RU" sz="40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00100" y="4000504"/>
            <a:ext cx="1428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800" b="1" dirty="0"/>
              <a:t>α</a:t>
            </a:r>
            <a:r>
              <a:rPr lang="ru-RU" sz="4800" b="1" dirty="0"/>
              <a:t> </a:t>
            </a:r>
            <a:r>
              <a:rPr lang="el-GR" sz="4800" b="1" dirty="0"/>
              <a:t>=</a:t>
            </a:r>
            <a:endParaRPr lang="ru-RU" sz="4800" b="1" dirty="0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2000232" y="4429132"/>
            <a:ext cx="857256" cy="158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2071670" y="3857628"/>
            <a:ext cx="785818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n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123728" y="4437112"/>
            <a:ext cx="772138" cy="5635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N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500430" y="3714752"/>
            <a:ext cx="5214974" cy="22145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002060"/>
                </a:solidFill>
              </a:rPr>
              <a:t>  </a:t>
            </a:r>
            <a:r>
              <a:rPr lang="kk-KZ" sz="3600" b="1" dirty="0">
                <a:solidFill>
                  <a:schemeClr val="tx1"/>
                </a:solidFill>
              </a:rPr>
              <a:t>Күшті</a:t>
            </a:r>
            <a:r>
              <a:rPr lang="ru-RU" sz="3600" b="1" dirty="0">
                <a:solidFill>
                  <a:schemeClr val="tx1"/>
                </a:solidFill>
              </a:rPr>
              <a:t> электролит</a:t>
            </a:r>
            <a:r>
              <a:rPr lang="kk-KZ" sz="3600" b="1" dirty="0">
                <a:solidFill>
                  <a:schemeClr val="tx1"/>
                </a:solidFill>
              </a:rPr>
              <a:t>тер</a:t>
            </a:r>
            <a:r>
              <a:rPr lang="el-GR" sz="3600" b="1" dirty="0">
                <a:solidFill>
                  <a:schemeClr val="tx1"/>
                </a:solidFill>
              </a:rPr>
              <a:t> α</a:t>
            </a:r>
            <a:r>
              <a:rPr lang="ru-RU" sz="3600" b="1" dirty="0">
                <a:solidFill>
                  <a:schemeClr val="tx1"/>
                </a:solidFill>
              </a:rPr>
              <a:t> </a:t>
            </a:r>
            <a:r>
              <a:rPr lang="el-GR" sz="3600" b="1" dirty="0">
                <a:solidFill>
                  <a:schemeClr val="tx1"/>
                </a:solidFill>
              </a:rPr>
              <a:t>&gt;</a:t>
            </a:r>
            <a:r>
              <a:rPr lang="ru-RU" sz="3600" b="1" dirty="0">
                <a:solidFill>
                  <a:schemeClr val="tx1"/>
                </a:solidFill>
              </a:rPr>
              <a:t> 30%</a:t>
            </a:r>
          </a:p>
          <a:p>
            <a:pPr algn="ctr"/>
            <a:r>
              <a:rPr lang="kk-KZ" sz="3600" b="1" dirty="0">
                <a:solidFill>
                  <a:schemeClr val="tx1"/>
                </a:solidFill>
              </a:rPr>
              <a:t>Әлсіз</a:t>
            </a:r>
            <a:r>
              <a:rPr lang="ru-RU" sz="3600" b="1" dirty="0">
                <a:solidFill>
                  <a:schemeClr val="tx1"/>
                </a:solidFill>
              </a:rPr>
              <a:t> электролит</a:t>
            </a:r>
            <a:r>
              <a:rPr lang="kk-KZ" sz="3600" b="1" dirty="0">
                <a:solidFill>
                  <a:schemeClr val="tx1"/>
                </a:solidFill>
              </a:rPr>
              <a:t>тер</a:t>
            </a:r>
            <a:endParaRPr lang="ru-RU" sz="3600" b="1" dirty="0">
              <a:solidFill>
                <a:schemeClr val="tx1"/>
              </a:solidFill>
            </a:endParaRPr>
          </a:p>
          <a:p>
            <a:pPr algn="ctr"/>
            <a:r>
              <a:rPr lang="ru-RU" sz="3600" b="1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5220072" y="5517232"/>
            <a:ext cx="18598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/>
              <a:t>α&lt;</a:t>
            </a:r>
            <a:r>
              <a:rPr lang="ru-RU" sz="3600" b="1" dirty="0"/>
              <a:t>  30%</a:t>
            </a:r>
            <a:endParaRPr lang="ru-RU" sz="3600" dirty="0"/>
          </a:p>
        </p:txBody>
      </p:sp>
      <p:sp>
        <p:nvSpPr>
          <p:cNvPr id="16" name="Управляющая кнопка: домой 15">
            <a:hlinkClick r:id="rId2" action="ppaction://hlinksldjump" highlightClick="1"/>
          </p:cNvPr>
          <p:cNvSpPr/>
          <p:nvPr/>
        </p:nvSpPr>
        <p:spPr>
          <a:xfrm>
            <a:off x="8715404" y="6072206"/>
            <a:ext cx="428596" cy="35719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4137025" y="4216827"/>
            <a:ext cx="16573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altLang="ru-RU" sz="2400" b="1" dirty="0"/>
              <a:t>&lt;</a:t>
            </a:r>
            <a:r>
              <a:rPr lang="ru-RU" altLang="ru-RU" sz="2400" b="1" dirty="0"/>
              <a:t> </a:t>
            </a:r>
            <a:r>
              <a:rPr lang="kk-KZ" altLang="ru-RU" sz="2400" b="1" dirty="0"/>
              <a:t>30 </a:t>
            </a:r>
            <a:r>
              <a:rPr lang="ru-RU" altLang="ru-RU" sz="2400" b="1" dirty="0"/>
              <a:t>%</a:t>
            </a:r>
          </a:p>
          <a:p>
            <a:pPr algn="ctr" eaLnBrk="1" hangingPunct="1"/>
            <a:r>
              <a:rPr lang="kk-KZ" altLang="ru-RU" sz="2400" b="1" dirty="0"/>
              <a:t>әлсіз</a:t>
            </a:r>
            <a:endParaRPr lang="ru-RU" altLang="ru-RU" sz="2400" b="1" dirty="0"/>
          </a:p>
        </p:txBody>
      </p:sp>
      <p:graphicFrame>
        <p:nvGraphicFramePr>
          <p:cNvPr id="1024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1304997"/>
              </p:ext>
            </p:extLst>
          </p:nvPr>
        </p:nvGraphicFramePr>
        <p:xfrm>
          <a:off x="467544" y="2924944"/>
          <a:ext cx="3024956" cy="129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Формула" r:id="rId3" imgW="952500" imgH="457200" progId="Equation.3">
                  <p:embed/>
                </p:oleObj>
              </mc:Choice>
              <mc:Fallback>
                <p:oleObj name="Формула" r:id="rId3" imgW="952500" imgH="457200" progId="Equation.3">
                  <p:embed/>
                  <p:pic>
                    <p:nvPicPr>
                      <p:cNvPr id="1024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924944"/>
                        <a:ext cx="3024956" cy="1298575"/>
                      </a:xfrm>
                      <a:prstGeom prst="rect">
                        <a:avLst/>
                      </a:prstGeom>
                      <a:solidFill>
                        <a:srgbClr val="FFFFFF">
                          <a:alpha val="30196"/>
                        </a:srgbClr>
                      </a:solidFill>
                      <a:ln w="1905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AutoShape 7"/>
          <p:cNvSpPr>
            <a:spLocks/>
          </p:cNvSpPr>
          <p:nvPr/>
        </p:nvSpPr>
        <p:spPr bwMode="auto">
          <a:xfrm>
            <a:off x="3492500" y="1989138"/>
            <a:ext cx="358775" cy="3097212"/>
          </a:xfrm>
          <a:prstGeom prst="leftBrace">
            <a:avLst>
              <a:gd name="adj1" fmla="val 71940"/>
              <a:gd name="adj2" fmla="val 50000"/>
            </a:avLst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4067175" y="2021314"/>
            <a:ext cx="16732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/>
              <a:t>&gt; 30 %</a:t>
            </a:r>
          </a:p>
          <a:p>
            <a:pPr algn="ctr" eaLnBrk="1" hangingPunct="1"/>
            <a:r>
              <a:rPr lang="kk-KZ" altLang="ru-RU" sz="2400" b="1" dirty="0"/>
              <a:t>күшті</a:t>
            </a:r>
            <a:endParaRPr lang="ru-RU" altLang="ru-RU" sz="2400" b="1" dirty="0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4354513" y="2457450"/>
            <a:ext cx="1152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4427538" y="4652963"/>
            <a:ext cx="1295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0" y="5410200"/>
            <a:ext cx="3779838" cy="923330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rgbClr val="9933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ct val="50000"/>
              </a:spcBef>
            </a:pPr>
            <a:r>
              <a:rPr lang="kk-KZ" altLang="ru-RU" sz="2000" b="1" u="sng" dirty="0"/>
              <a:t>Электролиттік диссоциация дәрежесі мына факторларға тәуелді</a:t>
            </a:r>
            <a:endParaRPr lang="ru-RU" altLang="ru-RU" sz="2000" b="1" u="sng" dirty="0"/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6084168" y="1916832"/>
            <a:ext cx="24479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kk-KZ" altLang="ru-RU" dirty="0"/>
              <a:t>Тұздар,негіздер, қышқылдар</a:t>
            </a:r>
            <a:r>
              <a:rPr lang="ru-RU" altLang="ru-RU" dirty="0"/>
              <a:t> </a:t>
            </a:r>
            <a:r>
              <a:rPr lang="en-US" altLang="ru-RU" dirty="0"/>
              <a:t>H</a:t>
            </a:r>
            <a:r>
              <a:rPr lang="en-US" altLang="ru-RU" baseline="-25000" dirty="0"/>
              <a:t>2</a:t>
            </a:r>
            <a:r>
              <a:rPr lang="en-US" altLang="ru-RU" dirty="0"/>
              <a:t>SO</a:t>
            </a:r>
            <a:r>
              <a:rPr lang="en-US" altLang="ru-RU" baseline="-25000" dirty="0"/>
              <a:t>4</a:t>
            </a:r>
            <a:r>
              <a:rPr lang="en-US" altLang="ru-RU" dirty="0"/>
              <a:t>, HNO</a:t>
            </a:r>
            <a:r>
              <a:rPr lang="en-US" altLang="ru-RU" baseline="-25000" dirty="0"/>
              <a:t>3</a:t>
            </a:r>
            <a:r>
              <a:rPr lang="en-US" altLang="ru-RU" dirty="0"/>
              <a:t>, </a:t>
            </a:r>
            <a:r>
              <a:rPr lang="en-US" altLang="ru-RU" dirty="0" err="1"/>
              <a:t>HCl</a:t>
            </a:r>
            <a:r>
              <a:rPr lang="en-US" altLang="ru-RU" dirty="0"/>
              <a:t>, </a:t>
            </a:r>
            <a:r>
              <a:rPr lang="en-US" altLang="ru-RU" dirty="0" err="1"/>
              <a:t>HBr</a:t>
            </a:r>
            <a:r>
              <a:rPr lang="en-US" altLang="ru-RU" dirty="0"/>
              <a:t>, HI</a:t>
            </a:r>
            <a:endParaRPr lang="ru-RU" altLang="ru-RU" dirty="0"/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6010275" y="4292600"/>
            <a:ext cx="2736850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dirty="0"/>
              <a:t>H</a:t>
            </a:r>
            <a:r>
              <a:rPr lang="en-US" altLang="ru-RU" baseline="-25000" dirty="0"/>
              <a:t>2</a:t>
            </a:r>
            <a:r>
              <a:rPr lang="en-US" altLang="ru-RU" dirty="0"/>
              <a:t>O, NH</a:t>
            </a:r>
            <a:r>
              <a:rPr lang="en-US" altLang="ru-RU" baseline="-25000" dirty="0"/>
              <a:t>4</a:t>
            </a:r>
            <a:r>
              <a:rPr lang="en-US" altLang="ru-RU" dirty="0"/>
              <a:t>OH, Me(OH)</a:t>
            </a:r>
            <a:r>
              <a:rPr lang="en-US" altLang="ru-RU" baseline="-25000" dirty="0"/>
              <a:t>n</a:t>
            </a:r>
            <a:r>
              <a:rPr lang="en-US" altLang="ru-RU" dirty="0"/>
              <a:t> , H</a:t>
            </a:r>
            <a:r>
              <a:rPr lang="en-US" altLang="ru-RU" baseline="-25000" dirty="0"/>
              <a:t>2</a:t>
            </a:r>
            <a:r>
              <a:rPr lang="en-US" altLang="ru-RU" dirty="0"/>
              <a:t>CO</a:t>
            </a:r>
            <a:r>
              <a:rPr lang="en-US" altLang="ru-RU" baseline="-25000" dirty="0"/>
              <a:t>3</a:t>
            </a:r>
            <a:r>
              <a:rPr lang="en-US" altLang="ru-RU" dirty="0"/>
              <a:t>, H</a:t>
            </a:r>
            <a:r>
              <a:rPr lang="en-US" altLang="ru-RU" baseline="-25000" dirty="0"/>
              <a:t>2</a:t>
            </a:r>
            <a:r>
              <a:rPr lang="en-US" altLang="ru-RU" dirty="0"/>
              <a:t>SiO</a:t>
            </a:r>
            <a:r>
              <a:rPr lang="en-US" altLang="ru-RU" baseline="-25000" dirty="0"/>
              <a:t>3</a:t>
            </a:r>
            <a:r>
              <a:rPr lang="en-US" altLang="ru-RU" dirty="0"/>
              <a:t>, H</a:t>
            </a:r>
            <a:r>
              <a:rPr lang="en-US" altLang="ru-RU" baseline="-25000" dirty="0"/>
              <a:t>2</a:t>
            </a:r>
            <a:r>
              <a:rPr lang="en-US" altLang="ru-RU" dirty="0"/>
              <a:t>S, CH</a:t>
            </a:r>
            <a:r>
              <a:rPr lang="en-US" altLang="ru-RU" baseline="-25000" dirty="0"/>
              <a:t>3</a:t>
            </a:r>
            <a:r>
              <a:rPr lang="en-US" altLang="ru-RU" dirty="0"/>
              <a:t>COOH</a:t>
            </a:r>
            <a:r>
              <a:rPr lang="kk-KZ" altLang="ru-RU" dirty="0"/>
              <a:t>,</a:t>
            </a:r>
            <a:r>
              <a:rPr lang="en-US" sz="1800" b="1" baseline="0" dirty="0">
                <a:solidFill>
                  <a:schemeClr val="tx1"/>
                </a:solidFill>
              </a:rPr>
              <a:t> H</a:t>
            </a:r>
            <a:r>
              <a:rPr lang="en-US" sz="1800" b="1" baseline="-25000" dirty="0">
                <a:solidFill>
                  <a:schemeClr val="tx1"/>
                </a:solidFill>
              </a:rPr>
              <a:t>2</a:t>
            </a:r>
            <a:r>
              <a:rPr lang="en-US" sz="1800" b="1" baseline="0" dirty="0">
                <a:solidFill>
                  <a:schemeClr val="tx1"/>
                </a:solidFill>
              </a:rPr>
              <a:t>SO</a:t>
            </a:r>
            <a:r>
              <a:rPr lang="en-US" sz="1800" b="1" baseline="-25000" dirty="0">
                <a:solidFill>
                  <a:schemeClr val="tx1"/>
                </a:solidFill>
              </a:rPr>
              <a:t>3</a:t>
            </a:r>
            <a:r>
              <a:rPr lang="en-US" sz="1800" b="1" baseline="0" dirty="0">
                <a:solidFill>
                  <a:schemeClr val="tx1"/>
                </a:solidFill>
              </a:rPr>
              <a:t>, </a:t>
            </a:r>
            <a:r>
              <a:rPr lang="ru-RU" sz="1800" b="1" baseline="0" dirty="0">
                <a:solidFill>
                  <a:schemeClr val="tx1"/>
                </a:solidFill>
              </a:rPr>
              <a:t>Н</a:t>
            </a:r>
            <a:r>
              <a:rPr lang="ru-RU" sz="1800" b="1" baseline="-25000" dirty="0">
                <a:solidFill>
                  <a:schemeClr val="tx1"/>
                </a:solidFill>
              </a:rPr>
              <a:t>3</a:t>
            </a:r>
            <a:r>
              <a:rPr lang="ru-RU" sz="1800" b="1" baseline="0" dirty="0">
                <a:solidFill>
                  <a:schemeClr val="tx1"/>
                </a:solidFill>
              </a:rPr>
              <a:t>Р</a:t>
            </a:r>
            <a:r>
              <a:rPr lang="en-US" sz="1800" b="1" baseline="0" dirty="0">
                <a:solidFill>
                  <a:schemeClr val="tx1"/>
                </a:solidFill>
              </a:rPr>
              <a:t>O</a:t>
            </a:r>
            <a:r>
              <a:rPr lang="en-US" sz="1800" b="1" baseline="-25000" dirty="0">
                <a:solidFill>
                  <a:schemeClr val="tx1"/>
                </a:solidFill>
              </a:rPr>
              <a:t>4</a:t>
            </a:r>
            <a:r>
              <a:rPr lang="ru-RU" sz="1800" b="1" baseline="0" dirty="0">
                <a:solidFill>
                  <a:schemeClr val="tx1"/>
                </a:solidFill>
              </a:rPr>
              <a:t>, </a:t>
            </a:r>
            <a:r>
              <a:rPr lang="en-US" sz="1800" b="1" dirty="0">
                <a:solidFill>
                  <a:schemeClr val="tx1"/>
                </a:solidFill>
              </a:rPr>
              <a:t>HF, </a:t>
            </a:r>
            <a:r>
              <a:rPr lang="en-US" sz="1800" b="1" baseline="0" dirty="0">
                <a:solidFill>
                  <a:schemeClr val="tx1"/>
                </a:solidFill>
              </a:rPr>
              <a:t>H</a:t>
            </a:r>
            <a:r>
              <a:rPr lang="en-US" sz="1800" b="1" baseline="-25000" dirty="0">
                <a:solidFill>
                  <a:schemeClr val="tx1"/>
                </a:solidFill>
              </a:rPr>
              <a:t>2</a:t>
            </a:r>
            <a:r>
              <a:rPr lang="en-US" sz="1800" b="1" baseline="0" dirty="0">
                <a:solidFill>
                  <a:schemeClr val="tx1"/>
                </a:solidFill>
              </a:rPr>
              <a:t>S</a:t>
            </a:r>
            <a:endParaRPr lang="ru-RU" sz="1800" b="1" baseline="0" dirty="0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ru-RU" altLang="ru-RU" dirty="0"/>
          </a:p>
        </p:txBody>
      </p:sp>
      <p:sp>
        <p:nvSpPr>
          <p:cNvPr id="10271" name="Line 31"/>
          <p:cNvSpPr>
            <a:spLocks noChangeShapeType="1"/>
          </p:cNvSpPr>
          <p:nvPr/>
        </p:nvSpPr>
        <p:spPr bwMode="auto">
          <a:xfrm>
            <a:off x="8458200" y="42926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76" name="Line 36"/>
          <p:cNvSpPr>
            <a:spLocks noChangeShapeType="1"/>
          </p:cNvSpPr>
          <p:nvPr/>
        </p:nvSpPr>
        <p:spPr bwMode="auto">
          <a:xfrm>
            <a:off x="755650" y="620713"/>
            <a:ext cx="7272338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 type="oval" w="med" len="med"/>
            <a:tailEnd type="oval" w="med" len="med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77" name="Rectangle 37"/>
          <p:cNvSpPr>
            <a:spLocks noChangeArrowheads="1"/>
          </p:cNvSpPr>
          <p:nvPr/>
        </p:nvSpPr>
        <p:spPr bwMode="auto">
          <a:xfrm>
            <a:off x="3962400" y="5300663"/>
            <a:ext cx="42449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buFont typeface="Wingdings" pitchFamily="2" charset="2"/>
              <a:buChar char="Ш"/>
              <a:defRPr/>
            </a:pPr>
            <a:r>
              <a:rPr 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kk-K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еріткіш пен электролит табиғаты</a:t>
            </a:r>
            <a:endParaRPr lang="ru-RU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0278" name="Rectangle 38"/>
          <p:cNvSpPr>
            <a:spLocks noChangeArrowheads="1"/>
          </p:cNvSpPr>
          <p:nvPr/>
        </p:nvSpPr>
        <p:spPr bwMode="auto">
          <a:xfrm>
            <a:off x="3989388" y="5589588"/>
            <a:ext cx="19236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buFont typeface="Wingdings" pitchFamily="2" charset="2"/>
              <a:buChar char="Ш"/>
              <a:defRPr/>
            </a:pPr>
            <a:r>
              <a:rPr 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температур</a:t>
            </a:r>
            <a:r>
              <a:rPr lang="kk-K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а</a:t>
            </a:r>
            <a:endParaRPr lang="ru-RU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0279" name="Rectangle 39"/>
          <p:cNvSpPr>
            <a:spLocks noChangeArrowheads="1"/>
          </p:cNvSpPr>
          <p:nvPr/>
        </p:nvSpPr>
        <p:spPr bwMode="auto">
          <a:xfrm>
            <a:off x="3962400" y="5876925"/>
            <a:ext cx="20683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buFont typeface="Wingdings" pitchFamily="2" charset="2"/>
              <a:buChar char="Ш"/>
              <a:defRPr/>
            </a:pPr>
            <a:r>
              <a:rPr 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концентраци</a:t>
            </a:r>
            <a:r>
              <a:rPr lang="kk-K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я</a:t>
            </a:r>
            <a:endParaRPr lang="ru-RU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127544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3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380"/>
                            </p:stCondLst>
                            <p:childTnLst>
                              <p:par>
                                <p:cTn id="4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2860"/>
                            </p:stCondLst>
                            <p:childTnLst>
                              <p:par>
                                <p:cTn id="5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3360"/>
                            </p:stCondLst>
                            <p:childTnLst>
                              <p:par>
                                <p:cTn id="5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436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4860"/>
                            </p:stCondLst>
                            <p:childTnLst>
                              <p:par>
                                <p:cTn id="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5360"/>
                            </p:stCondLst>
                            <p:childTnLst>
                              <p:par>
                                <p:cTn id="7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5" grpId="0"/>
      <p:bldP spid="10247" grpId="0" animBg="1"/>
      <p:bldP spid="10249" grpId="0"/>
      <p:bldP spid="10250" grpId="0" animBg="1"/>
      <p:bldP spid="10253" grpId="0" animBg="1"/>
      <p:bldP spid="10265" grpId="0"/>
      <p:bldP spid="10266" grpId="0"/>
      <p:bldP spid="10268" grpId="0"/>
      <p:bldP spid="10271" grpId="0" animBg="1"/>
      <p:bldP spid="10276" grpId="0" animBg="1"/>
      <p:bldP spid="10277" grpId="0"/>
      <p:bldP spid="10278" grpId="0"/>
      <p:bldP spid="1027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357158" y="0"/>
            <a:ext cx="8786842" cy="3214686"/>
          </a:xfrm>
          <a:prstGeom prst="rect">
            <a:avLst/>
          </a:prstGeom>
          <a:gradFill>
            <a:gsLst>
              <a:gs pos="20000">
                <a:schemeClr val="accent4">
                  <a:tint val="9000"/>
                </a:schemeClr>
              </a:gs>
              <a:gs pos="100000">
                <a:schemeClr val="accent4">
                  <a:tint val="70000"/>
                  <a:satMod val="100000"/>
                </a:schemeClr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D8DB-B1A1-4F20-9243-85F63B8B46FA}" type="datetime1">
              <a:rPr lang="ru-RU" smtClean="0"/>
              <a:pPr/>
              <a:t>22.02.2023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-3071842" y="3357562"/>
            <a:ext cx="6858000" cy="14287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Скругленный прямоугольник 17"/>
          <p:cNvSpPr/>
          <p:nvPr/>
        </p:nvSpPr>
        <p:spPr>
          <a:xfrm rot="16200000">
            <a:off x="-3258342" y="3258343"/>
            <a:ext cx="6858000" cy="341314"/>
          </a:xfrm>
          <a:prstGeom prst="roundRect">
            <a:avLst/>
          </a:prstGeom>
          <a:gradFill>
            <a:gsLst>
              <a:gs pos="20000">
                <a:schemeClr val="accent4">
                  <a:tint val="9000"/>
                </a:schemeClr>
              </a:gs>
              <a:gs pos="100000">
                <a:schemeClr val="accent4">
                  <a:tint val="70000"/>
                  <a:satMod val="100000"/>
                </a:schemeClr>
              </a:gs>
            </a:gsLst>
            <a:path path="circle">
              <a:fillToRect l="100000" t="100000"/>
            </a:path>
          </a:gra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sp>
      <p:sp>
        <p:nvSpPr>
          <p:cNvPr id="9" name="Прямоугольник 8"/>
          <p:cNvSpPr/>
          <p:nvPr/>
        </p:nvSpPr>
        <p:spPr>
          <a:xfrm>
            <a:off x="801628" y="1483936"/>
            <a:ext cx="835821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kk-KZ" sz="36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диссоциация нәтижесінде ерітіндіге сутек </a:t>
            </a:r>
            <a:r>
              <a:rPr lang="ru-RU" sz="3600" dirty="0" err="1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катиондар</a:t>
            </a:r>
            <a:r>
              <a:rPr lang="ru-RU" sz="36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 бөл</a:t>
            </a:r>
            <a:r>
              <a:rPr lang="kk-KZ" sz="36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етін</a:t>
            </a:r>
            <a:r>
              <a:rPr lang="ru-RU" sz="36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 </a:t>
            </a:r>
            <a:r>
              <a:rPr lang="ru-RU" sz="3600" dirty="0" err="1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күрделі</a:t>
            </a:r>
            <a:r>
              <a:rPr lang="ru-RU" sz="36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 </a:t>
            </a:r>
            <a:r>
              <a:rPr lang="ru-RU" sz="3600" dirty="0" err="1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заттар</a:t>
            </a:r>
            <a:r>
              <a:rPr lang="ru-RU" sz="36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.</a:t>
            </a:r>
          </a:p>
        </p:txBody>
      </p:sp>
      <p:grpSp>
        <p:nvGrpSpPr>
          <p:cNvPr id="2" name="Группа 15"/>
          <p:cNvGrpSpPr/>
          <p:nvPr/>
        </p:nvGrpSpPr>
        <p:grpSpPr>
          <a:xfrm>
            <a:off x="357158" y="3286124"/>
            <a:ext cx="8286808" cy="2556432"/>
            <a:chOff x="1214414" y="2756601"/>
            <a:chExt cx="8286808" cy="3307608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1214414" y="3714752"/>
              <a:ext cx="8215370" cy="23494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4000" dirty="0">
                  <a:solidFill>
                    <a:srgbClr val="002060"/>
                  </a:solidFill>
                </a:rPr>
                <a:t>          </a:t>
              </a:r>
              <a:r>
                <a:rPr lang="en-US" sz="3600" dirty="0">
                  <a:solidFill>
                    <a:srgbClr val="002060"/>
                  </a:solidFill>
                </a:rPr>
                <a:t>          </a:t>
              </a:r>
            </a:p>
            <a:p>
              <a:r>
                <a:rPr lang="ru-RU" sz="3600" dirty="0">
                  <a:solidFill>
                    <a:srgbClr val="002060"/>
                  </a:solidFill>
                </a:rPr>
                <a:t>                          </a:t>
              </a:r>
              <a:endParaRPr lang="en-US" sz="3600" baseline="-25000" dirty="0">
                <a:solidFill>
                  <a:srgbClr val="002060"/>
                </a:solidFill>
              </a:endParaRPr>
            </a:p>
            <a:p>
              <a:r>
                <a:rPr lang="ru-RU" sz="3600" dirty="0">
                  <a:solidFill>
                    <a:srgbClr val="002060"/>
                  </a:solidFill>
                </a:rPr>
                <a:t>                          </a:t>
              </a:r>
              <a:endParaRPr lang="en-US" sz="3600" dirty="0">
                <a:solidFill>
                  <a:srgbClr val="002060"/>
                </a:solidFill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8072462" y="2756601"/>
              <a:ext cx="1428760" cy="13141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6000" b="1" dirty="0">
                  <a:ln w="1905"/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Н</a:t>
              </a:r>
              <a:r>
                <a:rPr lang="ru-RU" sz="6000" b="1" baseline="30000" dirty="0">
                  <a:ln w="1905"/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+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642909" y="857232"/>
            <a:ext cx="314327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k-KZ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Қышқылдар</a:t>
            </a:r>
            <a:r>
              <a:rPr lang="ru-RU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0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</a:t>
            </a:r>
            <a:r>
              <a:rPr lang="ru-RU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40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000232" y="3429000"/>
            <a:ext cx="37096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/>
              <a:t>Н</a:t>
            </a:r>
            <a:r>
              <a:rPr lang="en-US" sz="3600" b="1" dirty="0" err="1"/>
              <a:t>Cl</a:t>
            </a:r>
            <a:r>
              <a:rPr lang="en-US" sz="3600" b="1" dirty="0"/>
              <a:t>  →</a:t>
            </a:r>
            <a:r>
              <a:rPr lang="ru-RU" sz="3600" b="1" dirty="0"/>
              <a:t>       </a:t>
            </a:r>
            <a:r>
              <a:rPr lang="en-US" sz="3600" b="1" dirty="0"/>
              <a:t>+ </a:t>
            </a:r>
            <a:r>
              <a:rPr lang="en-US" sz="3600" b="1" dirty="0" err="1"/>
              <a:t>Cl</a:t>
            </a:r>
            <a:r>
              <a:rPr lang="en-US" sz="3600" b="1" baseline="30000" dirty="0"/>
              <a:t> -</a:t>
            </a:r>
            <a:r>
              <a:rPr lang="en-US" sz="3600" b="1" dirty="0"/>
              <a:t> </a:t>
            </a:r>
            <a:endParaRPr lang="ru-RU" sz="36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000232" y="4214818"/>
            <a:ext cx="51283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/>
              <a:t>Н</a:t>
            </a:r>
            <a:r>
              <a:rPr lang="en-US" sz="3600" b="1" baseline="-25000" dirty="0"/>
              <a:t>2</a:t>
            </a:r>
            <a:r>
              <a:rPr lang="en-US" sz="3600" b="1" dirty="0"/>
              <a:t>SO</a:t>
            </a:r>
            <a:r>
              <a:rPr lang="en-US" sz="3600" b="1" baseline="-25000" dirty="0"/>
              <a:t>4</a:t>
            </a:r>
            <a:r>
              <a:rPr lang="en-US" sz="3600" b="1" dirty="0"/>
              <a:t>   →</a:t>
            </a:r>
            <a:r>
              <a:rPr lang="ru-RU" sz="3600" b="1" dirty="0"/>
              <a:t> </a:t>
            </a:r>
            <a:r>
              <a:rPr lang="en-US" sz="3600" b="1" dirty="0"/>
              <a:t>2</a:t>
            </a:r>
            <a:r>
              <a:rPr lang="ru-RU" sz="3600" b="1" dirty="0"/>
              <a:t>      +  </a:t>
            </a:r>
            <a:r>
              <a:rPr lang="en-US" sz="3600" b="1" dirty="0"/>
              <a:t>SO</a:t>
            </a:r>
            <a:r>
              <a:rPr lang="en-US" sz="3600" b="1" baseline="-25000" dirty="0"/>
              <a:t>4</a:t>
            </a:r>
            <a:r>
              <a:rPr lang="en-US" sz="3600" b="1" baseline="30000" dirty="0"/>
              <a:t> 2-</a:t>
            </a:r>
            <a:r>
              <a:rPr lang="en-US" sz="3600" b="1" dirty="0"/>
              <a:t> </a:t>
            </a:r>
            <a:endParaRPr lang="ru-RU" sz="36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051720" y="5013176"/>
            <a:ext cx="55007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/>
              <a:t>Н</a:t>
            </a:r>
            <a:r>
              <a:rPr lang="en-US" sz="3600" b="1" baseline="-25000" dirty="0"/>
              <a:t>2 </a:t>
            </a:r>
            <a:r>
              <a:rPr lang="en-US" sz="3600" b="1" dirty="0"/>
              <a:t>CO</a:t>
            </a:r>
            <a:r>
              <a:rPr lang="en-US" sz="3600" b="1" baseline="-25000" dirty="0"/>
              <a:t>3  </a:t>
            </a:r>
            <a:r>
              <a:rPr lang="en-US" sz="3600" b="1" baseline="-25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</a:t>
            </a:r>
            <a:r>
              <a:rPr lang="ru-RU" sz="3600" b="1" baseline="-25000" dirty="0"/>
              <a:t> </a:t>
            </a:r>
            <a:r>
              <a:rPr lang="ru-RU" sz="3600" b="1" dirty="0"/>
              <a:t>2</a:t>
            </a:r>
            <a:r>
              <a:rPr lang="en-US" sz="3600" b="1" baseline="-25000" dirty="0"/>
              <a:t> </a:t>
            </a:r>
            <a:r>
              <a:rPr lang="ru-RU" sz="3600" b="1" dirty="0"/>
              <a:t>      </a:t>
            </a:r>
            <a:r>
              <a:rPr lang="en-US" sz="3600" b="1" dirty="0"/>
              <a:t>+ CO</a:t>
            </a:r>
            <a:r>
              <a:rPr lang="en-US" sz="3600" b="1" baseline="-25000" dirty="0"/>
              <a:t>3</a:t>
            </a:r>
            <a:r>
              <a:rPr lang="en-US" sz="3600" b="1" baseline="30000" dirty="0"/>
              <a:t> 2-</a:t>
            </a:r>
            <a:r>
              <a:rPr lang="en-US" sz="3600" b="1" dirty="0"/>
              <a:t> </a:t>
            </a:r>
            <a:endParaRPr lang="ru-RU" sz="3600" dirty="0"/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3786182" y="5286388"/>
            <a:ext cx="642942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10800000">
            <a:off x="3786182" y="5429264"/>
            <a:ext cx="642942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3500430" y="3357562"/>
            <a:ext cx="1143008" cy="785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</a:rPr>
              <a:t>Н</a:t>
            </a:r>
            <a:r>
              <a:rPr lang="en-US" sz="3600" b="1" baseline="30000" dirty="0">
                <a:solidFill>
                  <a:schemeClr val="tx1"/>
                </a:solidFill>
              </a:rPr>
              <a:t>+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endParaRPr lang="ru-RU" sz="36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4286248" y="4143380"/>
            <a:ext cx="1143008" cy="785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</a:rPr>
              <a:t>Н</a:t>
            </a:r>
            <a:r>
              <a:rPr lang="en-US" sz="3600" b="1" baseline="30000" dirty="0">
                <a:solidFill>
                  <a:schemeClr val="tx1"/>
                </a:solidFill>
              </a:rPr>
              <a:t>+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endParaRPr lang="ru-RU" sz="36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4500562" y="4929198"/>
            <a:ext cx="1143008" cy="785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</a:rPr>
              <a:t>Н</a:t>
            </a:r>
            <a:r>
              <a:rPr lang="en-US" sz="3600" b="1" baseline="30000" dirty="0">
                <a:solidFill>
                  <a:schemeClr val="tx1"/>
                </a:solidFill>
              </a:rPr>
              <a:t>+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endParaRPr lang="ru-RU" sz="3600" dirty="0"/>
          </a:p>
        </p:txBody>
      </p:sp>
      <p:sp>
        <p:nvSpPr>
          <p:cNvPr id="24" name="Управляющая кнопка: домой 23">
            <a:hlinkClick r:id="rId3" action="ppaction://hlinksldjump" highlightClick="1"/>
          </p:cNvPr>
          <p:cNvSpPr/>
          <p:nvPr/>
        </p:nvSpPr>
        <p:spPr>
          <a:xfrm>
            <a:off x="8715404" y="6072206"/>
            <a:ext cx="428596" cy="35719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357158" y="642918"/>
            <a:ext cx="7126652" cy="3780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ru-RU" dirty="0"/>
              <a:t>   </a:t>
            </a:r>
            <a:r>
              <a:rPr lang="en-US" dirty="0"/>
              <a:t>5</a:t>
            </a:r>
            <a:r>
              <a:rPr lang="ru-RU" dirty="0"/>
              <a:t>. </a:t>
            </a:r>
            <a:r>
              <a:rPr lang="kk-KZ" dirty="0"/>
              <a:t>Қышқылдар,негіздер,тұздар диссоциациясы</a:t>
            </a:r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3" grpId="0"/>
      <p:bldP spid="34" grpId="0"/>
      <p:bldP spid="3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357158" y="0"/>
            <a:ext cx="8786842" cy="3214686"/>
          </a:xfrm>
          <a:prstGeom prst="rect">
            <a:avLst/>
          </a:prstGeom>
          <a:gradFill>
            <a:gsLst>
              <a:gs pos="20000">
                <a:schemeClr val="accent4">
                  <a:tint val="9000"/>
                </a:schemeClr>
              </a:gs>
              <a:gs pos="100000">
                <a:schemeClr val="accent4">
                  <a:tint val="70000"/>
                  <a:satMod val="100000"/>
                </a:schemeClr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D8DB-B1A1-4F20-9243-85F63B8B46FA}" type="datetime1">
              <a:rPr lang="ru-RU" smtClean="0"/>
              <a:pPr/>
              <a:t>22.02.2023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-3071842" y="3357562"/>
            <a:ext cx="6858000" cy="14287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Скругленный прямоугольник 17"/>
          <p:cNvSpPr/>
          <p:nvPr/>
        </p:nvSpPr>
        <p:spPr>
          <a:xfrm rot="16200000">
            <a:off x="-3258342" y="3258343"/>
            <a:ext cx="6858000" cy="341314"/>
          </a:xfrm>
          <a:prstGeom prst="roundRect">
            <a:avLst/>
          </a:prstGeom>
          <a:gradFill>
            <a:gsLst>
              <a:gs pos="20000">
                <a:schemeClr val="accent4">
                  <a:tint val="9000"/>
                </a:schemeClr>
              </a:gs>
              <a:gs pos="100000">
                <a:schemeClr val="accent4">
                  <a:tint val="70000"/>
                  <a:satMod val="100000"/>
                </a:schemeClr>
              </a:gs>
            </a:gsLst>
            <a:path path="circle">
              <a:fillToRect l="100000" t="100000"/>
            </a:path>
          </a:gra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sp>
      <p:sp>
        <p:nvSpPr>
          <p:cNvPr id="9" name="Прямоугольник 8"/>
          <p:cNvSpPr/>
          <p:nvPr/>
        </p:nvSpPr>
        <p:spPr>
          <a:xfrm>
            <a:off x="785787" y="1636556"/>
            <a:ext cx="807249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kk-KZ" sz="36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диссоциация нәтижесінде ерітіндіге гидроксид ион анионын</a:t>
            </a:r>
            <a:r>
              <a:rPr lang="ru-RU" sz="36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 бөл</a:t>
            </a:r>
            <a:r>
              <a:rPr lang="kk-KZ" sz="36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етін</a:t>
            </a:r>
            <a:r>
              <a:rPr lang="ru-RU" sz="36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 </a:t>
            </a:r>
            <a:r>
              <a:rPr lang="ru-RU" sz="3600" dirty="0" err="1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күрделі</a:t>
            </a:r>
            <a:r>
              <a:rPr lang="ru-RU" sz="36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 </a:t>
            </a:r>
            <a:r>
              <a:rPr lang="ru-RU" sz="3600" dirty="0" err="1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заттар</a:t>
            </a:r>
            <a:r>
              <a:rPr lang="ru-RU" sz="36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.</a:t>
            </a:r>
          </a:p>
        </p:txBody>
      </p:sp>
      <p:grpSp>
        <p:nvGrpSpPr>
          <p:cNvPr id="2" name="Группа 15"/>
          <p:cNvGrpSpPr/>
          <p:nvPr/>
        </p:nvGrpSpPr>
        <p:grpSpPr>
          <a:xfrm>
            <a:off x="357158" y="3286124"/>
            <a:ext cx="8572560" cy="2556432"/>
            <a:chOff x="1214414" y="2756601"/>
            <a:chExt cx="8572560" cy="3307608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1214414" y="3714752"/>
              <a:ext cx="8215370" cy="23494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4000" dirty="0">
                  <a:solidFill>
                    <a:srgbClr val="002060"/>
                  </a:solidFill>
                </a:rPr>
                <a:t>          </a:t>
              </a:r>
              <a:r>
                <a:rPr lang="en-US" sz="3600" dirty="0">
                  <a:solidFill>
                    <a:srgbClr val="002060"/>
                  </a:solidFill>
                </a:rPr>
                <a:t>          </a:t>
              </a:r>
            </a:p>
            <a:p>
              <a:r>
                <a:rPr lang="ru-RU" sz="3600" dirty="0">
                  <a:solidFill>
                    <a:srgbClr val="002060"/>
                  </a:solidFill>
                </a:rPr>
                <a:t>                          </a:t>
              </a:r>
              <a:endParaRPr lang="en-US" sz="3600" baseline="-25000" dirty="0">
                <a:solidFill>
                  <a:srgbClr val="002060"/>
                </a:solidFill>
              </a:endParaRPr>
            </a:p>
            <a:p>
              <a:r>
                <a:rPr lang="ru-RU" sz="3600" dirty="0">
                  <a:solidFill>
                    <a:srgbClr val="002060"/>
                  </a:solidFill>
                </a:rPr>
                <a:t>                          </a:t>
              </a:r>
              <a:endParaRPr lang="en-US" sz="3600" dirty="0">
                <a:solidFill>
                  <a:srgbClr val="002060"/>
                </a:solidFill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8072462" y="2756601"/>
              <a:ext cx="1714512" cy="13141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6000" b="1" dirty="0">
                  <a:ln w="1905"/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ОН</a:t>
              </a:r>
              <a:r>
                <a:rPr lang="ru-RU" sz="6000" b="1" baseline="50000" dirty="0">
                  <a:ln w="1905"/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-</a:t>
              </a:r>
              <a:endParaRPr lang="ru-RU" sz="6000" baseline="50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714348" y="857232"/>
            <a:ext cx="30718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k-KZ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Негіздер</a:t>
            </a:r>
            <a:r>
              <a:rPr lang="ru-RU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0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</a:t>
            </a:r>
            <a:r>
              <a:rPr lang="ru-RU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40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000232" y="3429000"/>
            <a:ext cx="33698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/>
              <a:t>KOH  →</a:t>
            </a:r>
            <a:r>
              <a:rPr lang="ru-RU" sz="3600" b="1" dirty="0"/>
              <a:t>  </a:t>
            </a:r>
            <a:r>
              <a:rPr lang="en-US" sz="3600" b="1" dirty="0"/>
              <a:t>K</a:t>
            </a:r>
            <a:r>
              <a:rPr lang="en-US" sz="3600" b="1" baseline="50000" dirty="0"/>
              <a:t> +   </a:t>
            </a:r>
            <a:r>
              <a:rPr lang="en-US" sz="3600" b="1" dirty="0"/>
              <a:t>+</a:t>
            </a:r>
            <a:endParaRPr lang="ru-RU" sz="36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5429256" y="3286124"/>
            <a:ext cx="1143008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O</a:t>
            </a:r>
            <a:r>
              <a:rPr lang="ru-RU" sz="3600" b="1" dirty="0">
                <a:solidFill>
                  <a:schemeClr val="tx1"/>
                </a:solidFill>
              </a:rPr>
              <a:t>Н</a:t>
            </a:r>
            <a:r>
              <a:rPr lang="en-US" sz="3600" b="1" baseline="50000" dirty="0">
                <a:solidFill>
                  <a:schemeClr val="tx1"/>
                </a:solidFill>
              </a:rPr>
              <a:t>-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000232" y="4286256"/>
            <a:ext cx="48958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/>
              <a:t>Ca(OH)</a:t>
            </a:r>
            <a:r>
              <a:rPr lang="en-US" sz="3600" b="1" baseline="-25000" dirty="0"/>
              <a:t>2</a:t>
            </a:r>
            <a:r>
              <a:rPr lang="en-US" sz="3600" b="1" dirty="0"/>
              <a:t>          Ca</a:t>
            </a:r>
            <a:r>
              <a:rPr lang="en-US" sz="3600" b="1" baseline="50000" dirty="0"/>
              <a:t>2+   </a:t>
            </a:r>
            <a:r>
              <a:rPr lang="en-US" sz="3600" b="1" dirty="0"/>
              <a:t>+ 2</a:t>
            </a:r>
            <a:endParaRPr lang="ru-RU" sz="36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2000232" y="5072074"/>
            <a:ext cx="51435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/>
              <a:t>М</a:t>
            </a:r>
            <a:r>
              <a:rPr lang="en-US" sz="3600" b="1" dirty="0"/>
              <a:t>e(OH)</a:t>
            </a:r>
            <a:r>
              <a:rPr lang="en-US" sz="3600" b="1" baseline="-25000" dirty="0"/>
              <a:t>n</a:t>
            </a:r>
            <a:r>
              <a:rPr lang="en-US" sz="3600" b="1" dirty="0"/>
              <a:t>         Me</a:t>
            </a:r>
            <a:r>
              <a:rPr lang="en-US" sz="3600" b="1" baseline="50000" dirty="0"/>
              <a:t>n+</a:t>
            </a:r>
            <a:r>
              <a:rPr lang="en-US" sz="3600" b="1" baseline="50000" dirty="0">
                <a:solidFill>
                  <a:srgbClr val="002060"/>
                </a:solidFill>
              </a:rPr>
              <a:t>   </a:t>
            </a:r>
            <a:r>
              <a:rPr lang="en-US" sz="3600" b="1" dirty="0"/>
              <a:t>+ n </a:t>
            </a:r>
            <a:endParaRPr lang="ru-RU" sz="3600" dirty="0"/>
          </a:p>
        </p:txBody>
      </p:sp>
      <p:grpSp>
        <p:nvGrpSpPr>
          <p:cNvPr id="32" name="Группа 31"/>
          <p:cNvGrpSpPr/>
          <p:nvPr/>
        </p:nvGrpSpPr>
        <p:grpSpPr>
          <a:xfrm>
            <a:off x="4286248" y="5357826"/>
            <a:ext cx="642942" cy="144464"/>
            <a:chOff x="3786182" y="5286388"/>
            <a:chExt cx="642942" cy="144464"/>
          </a:xfrm>
        </p:grpSpPr>
        <p:cxnSp>
          <p:nvCxnSpPr>
            <p:cNvPr id="36" name="Прямая со стрелкой 35"/>
            <p:cNvCxnSpPr/>
            <p:nvPr/>
          </p:nvCxnSpPr>
          <p:spPr>
            <a:xfrm>
              <a:off x="3786182" y="5286388"/>
              <a:ext cx="642942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 стрелкой 36"/>
            <p:cNvCxnSpPr/>
            <p:nvPr/>
          </p:nvCxnSpPr>
          <p:spPr>
            <a:xfrm rot="10800000">
              <a:off x="3786182" y="5429264"/>
              <a:ext cx="642942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Группа 38"/>
          <p:cNvGrpSpPr/>
          <p:nvPr/>
        </p:nvGrpSpPr>
        <p:grpSpPr>
          <a:xfrm>
            <a:off x="4143372" y="4572008"/>
            <a:ext cx="642942" cy="144464"/>
            <a:chOff x="3786182" y="5286388"/>
            <a:chExt cx="642942" cy="144464"/>
          </a:xfrm>
        </p:grpSpPr>
        <p:cxnSp>
          <p:nvCxnSpPr>
            <p:cNvPr id="40" name="Прямая со стрелкой 39"/>
            <p:cNvCxnSpPr/>
            <p:nvPr/>
          </p:nvCxnSpPr>
          <p:spPr>
            <a:xfrm>
              <a:off x="3786182" y="5286388"/>
              <a:ext cx="642942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 стрелкой 40"/>
            <p:cNvCxnSpPr/>
            <p:nvPr/>
          </p:nvCxnSpPr>
          <p:spPr>
            <a:xfrm rot="10800000">
              <a:off x="3786182" y="5429264"/>
              <a:ext cx="642942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Прямоугольник 41"/>
          <p:cNvSpPr/>
          <p:nvPr/>
        </p:nvSpPr>
        <p:spPr>
          <a:xfrm>
            <a:off x="7000892" y="5000636"/>
            <a:ext cx="1143008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O</a:t>
            </a:r>
            <a:r>
              <a:rPr lang="ru-RU" sz="3600" b="1" dirty="0">
                <a:solidFill>
                  <a:schemeClr val="tx1"/>
                </a:solidFill>
              </a:rPr>
              <a:t>Н</a:t>
            </a:r>
            <a:r>
              <a:rPr lang="en-US" sz="3600" b="1" baseline="50000" dirty="0">
                <a:solidFill>
                  <a:schemeClr val="tx1"/>
                </a:solidFill>
              </a:rPr>
              <a:t>-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643702" y="4143380"/>
            <a:ext cx="1143008" cy="9286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O</a:t>
            </a:r>
            <a:r>
              <a:rPr lang="ru-RU" sz="3600" b="1" dirty="0">
                <a:solidFill>
                  <a:schemeClr val="tx1"/>
                </a:solidFill>
              </a:rPr>
              <a:t>Н</a:t>
            </a:r>
            <a:r>
              <a:rPr lang="en-US" sz="3600" b="1" baseline="50000" dirty="0">
                <a:solidFill>
                  <a:schemeClr val="tx1"/>
                </a:solidFill>
              </a:rPr>
              <a:t>-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4" name="Управляющая кнопка: домой 43">
            <a:hlinkClick r:id="rId3" action="ppaction://hlinksldjump" highlightClick="1"/>
          </p:cNvPr>
          <p:cNvSpPr/>
          <p:nvPr/>
        </p:nvSpPr>
        <p:spPr>
          <a:xfrm>
            <a:off x="8715404" y="6072206"/>
            <a:ext cx="428596" cy="35719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5" grpId="0"/>
      <p:bldP spid="42" grpId="0"/>
      <p:bldP spid="4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357158" y="0"/>
            <a:ext cx="8786842" cy="3214686"/>
          </a:xfrm>
          <a:prstGeom prst="rect">
            <a:avLst/>
          </a:prstGeom>
          <a:gradFill>
            <a:gsLst>
              <a:gs pos="20000">
                <a:schemeClr val="accent4">
                  <a:tint val="9000"/>
                </a:schemeClr>
              </a:gs>
              <a:gs pos="100000">
                <a:schemeClr val="accent4">
                  <a:tint val="70000"/>
                  <a:satMod val="100000"/>
                </a:schemeClr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D8DB-B1A1-4F20-9243-85F63B8B46FA}" type="datetime1">
              <a:rPr lang="ru-RU" smtClean="0"/>
              <a:pPr/>
              <a:t>22.02.2023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-3071842" y="3357562"/>
            <a:ext cx="6858000" cy="14287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Скругленный прямоугольник 17"/>
          <p:cNvSpPr/>
          <p:nvPr/>
        </p:nvSpPr>
        <p:spPr>
          <a:xfrm rot="16200000">
            <a:off x="-3258342" y="3258343"/>
            <a:ext cx="6858000" cy="341314"/>
          </a:xfrm>
          <a:prstGeom prst="roundRect">
            <a:avLst/>
          </a:prstGeom>
          <a:gradFill>
            <a:gsLst>
              <a:gs pos="20000">
                <a:schemeClr val="accent4">
                  <a:tint val="9000"/>
                </a:schemeClr>
              </a:gs>
              <a:gs pos="100000">
                <a:schemeClr val="accent4">
                  <a:tint val="70000"/>
                  <a:satMod val="100000"/>
                </a:schemeClr>
              </a:gs>
            </a:gsLst>
            <a:path path="circle">
              <a:fillToRect l="100000" t="100000"/>
            </a:path>
          </a:gra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sp>
      <p:sp>
        <p:nvSpPr>
          <p:cNvPr id="9" name="Прямоугольник 8"/>
          <p:cNvSpPr/>
          <p:nvPr/>
        </p:nvSpPr>
        <p:spPr>
          <a:xfrm>
            <a:off x="824008" y="1323092"/>
            <a:ext cx="835821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kk-KZ" sz="36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диссоциация нәтижесінде ерітіндіге  металл катиондары мен қышқыл қалдығының аниондарын </a:t>
            </a:r>
            <a:r>
              <a:rPr lang="ru-RU" sz="36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бөл</a:t>
            </a:r>
            <a:r>
              <a:rPr lang="kk-KZ" sz="36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етін</a:t>
            </a:r>
            <a:r>
              <a:rPr lang="ru-RU" sz="36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 </a:t>
            </a:r>
            <a:r>
              <a:rPr lang="ru-RU" sz="3600" dirty="0" err="1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күрделі</a:t>
            </a:r>
            <a:r>
              <a:rPr lang="ru-RU" sz="36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 </a:t>
            </a:r>
            <a:r>
              <a:rPr lang="ru-RU" sz="3600" dirty="0" err="1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заттар</a:t>
            </a:r>
            <a:r>
              <a:rPr lang="ru-RU" sz="36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.</a:t>
            </a:r>
          </a:p>
        </p:txBody>
      </p:sp>
      <p:grpSp>
        <p:nvGrpSpPr>
          <p:cNvPr id="2" name="Группа 15"/>
          <p:cNvGrpSpPr/>
          <p:nvPr/>
        </p:nvGrpSpPr>
        <p:grpSpPr>
          <a:xfrm>
            <a:off x="357158" y="4026674"/>
            <a:ext cx="8215370" cy="2561129"/>
            <a:chOff x="1214414" y="3714752"/>
            <a:chExt cx="8215370" cy="3313685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1214414" y="3714752"/>
              <a:ext cx="8215370" cy="23494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4000" dirty="0">
                  <a:solidFill>
                    <a:srgbClr val="002060"/>
                  </a:solidFill>
                </a:rPr>
                <a:t>          </a:t>
              </a:r>
              <a:r>
                <a:rPr lang="en-US" sz="3600" dirty="0">
                  <a:solidFill>
                    <a:srgbClr val="002060"/>
                  </a:solidFill>
                </a:rPr>
                <a:t>          </a:t>
              </a:r>
            </a:p>
            <a:p>
              <a:r>
                <a:rPr lang="ru-RU" sz="3600" dirty="0">
                  <a:solidFill>
                    <a:srgbClr val="002060"/>
                  </a:solidFill>
                </a:rPr>
                <a:t>                          </a:t>
              </a:r>
              <a:endParaRPr lang="en-US" sz="3600" baseline="-25000" dirty="0">
                <a:solidFill>
                  <a:srgbClr val="002060"/>
                </a:solidFill>
              </a:endParaRPr>
            </a:p>
            <a:p>
              <a:r>
                <a:rPr lang="ru-RU" sz="3600" dirty="0">
                  <a:solidFill>
                    <a:srgbClr val="002060"/>
                  </a:solidFill>
                </a:rPr>
                <a:t>                          </a:t>
              </a:r>
              <a:endParaRPr lang="en-US" sz="3600" dirty="0">
                <a:solidFill>
                  <a:srgbClr val="002060"/>
                </a:solidFill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500166" y="5714334"/>
              <a:ext cx="2500298" cy="13141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000" b="1" dirty="0">
                  <a:ln w="1905"/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Me</a:t>
              </a:r>
              <a:r>
                <a:rPr lang="en-US" sz="6000" b="1" baseline="50000" dirty="0">
                  <a:ln w="1905"/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n</a:t>
              </a:r>
              <a:r>
                <a:rPr lang="ru-RU" sz="6000" b="1" baseline="50000" dirty="0">
                  <a:ln w="1905"/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+</a:t>
              </a:r>
              <a:endParaRPr lang="ru-RU" sz="6000" baseline="50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642910" y="857232"/>
            <a:ext cx="28575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k-KZ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Тұздар</a:t>
            </a:r>
            <a:r>
              <a:rPr lang="ru-RU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ru-RU" sz="40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</a:t>
            </a:r>
            <a:r>
              <a:rPr lang="ru-RU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40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500166" y="3429000"/>
            <a:ext cx="38763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err="1"/>
              <a:t>NaCl</a:t>
            </a:r>
            <a:r>
              <a:rPr lang="en-US" sz="3600" b="1" dirty="0"/>
              <a:t>  →</a:t>
            </a:r>
            <a:r>
              <a:rPr lang="ru-RU" sz="3600" b="1" dirty="0"/>
              <a:t>       </a:t>
            </a:r>
            <a:r>
              <a:rPr lang="en-US" sz="3600" b="1" dirty="0"/>
              <a:t>       +</a:t>
            </a:r>
            <a:endParaRPr lang="ru-RU" sz="3600" baseline="500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142976" y="4143380"/>
            <a:ext cx="46434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K</a:t>
            </a:r>
            <a:r>
              <a:rPr lang="en-US" sz="3600" b="1" baseline="-25000" dirty="0"/>
              <a:t>2</a:t>
            </a:r>
            <a:r>
              <a:rPr lang="en-US" sz="3600" b="1" dirty="0"/>
              <a:t>SO</a:t>
            </a:r>
            <a:r>
              <a:rPr lang="en-US" sz="3600" b="1" baseline="-25000" dirty="0"/>
              <a:t>4</a:t>
            </a:r>
            <a:r>
              <a:rPr lang="en-US" sz="3600" b="1" dirty="0"/>
              <a:t>   →</a:t>
            </a:r>
            <a:r>
              <a:rPr lang="ru-RU" sz="3600" b="1" dirty="0"/>
              <a:t> 2         +</a:t>
            </a:r>
            <a:endParaRPr lang="ru-RU" sz="36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500166" y="5000636"/>
            <a:ext cx="6858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Al(NO</a:t>
            </a:r>
            <a:r>
              <a:rPr lang="en-US" sz="3600" b="1" baseline="-25000" dirty="0"/>
              <a:t>3</a:t>
            </a:r>
            <a:r>
              <a:rPr lang="en-US" sz="3600" b="1" dirty="0"/>
              <a:t>)</a:t>
            </a:r>
            <a:r>
              <a:rPr lang="en-US" sz="3600" b="1" baseline="-25000" dirty="0"/>
              <a:t>3  </a:t>
            </a:r>
            <a:r>
              <a:rPr lang="en-US" sz="3600" b="1" dirty="0"/>
              <a:t>→</a:t>
            </a:r>
            <a:r>
              <a:rPr lang="en-US" sz="3600" b="1" baseline="-25000" dirty="0"/>
              <a:t> </a:t>
            </a:r>
            <a:r>
              <a:rPr lang="en-US" sz="3600" b="1" dirty="0"/>
              <a:t>         +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/>
              <a:t>3</a:t>
            </a:r>
            <a:endParaRPr lang="ru-RU" sz="36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3500430" y="3357562"/>
            <a:ext cx="1428760" cy="785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>
                <a:solidFill>
                  <a:schemeClr val="tx1"/>
                </a:solidFill>
              </a:rPr>
              <a:t>Na</a:t>
            </a:r>
            <a:r>
              <a:rPr lang="en-US" sz="3600" b="1" baseline="30000" dirty="0">
                <a:solidFill>
                  <a:schemeClr val="tx1"/>
                </a:solidFill>
              </a:rPr>
              <a:t>+</a:t>
            </a:r>
            <a:r>
              <a:rPr lang="en-US" sz="3600" b="1" baseline="30000" dirty="0">
                <a:solidFill>
                  <a:srgbClr val="002060"/>
                </a:solidFill>
              </a:rPr>
              <a:t>   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endParaRPr lang="ru-RU" sz="36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3643306" y="4143380"/>
            <a:ext cx="1143008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002060"/>
                </a:solidFill>
              </a:rPr>
              <a:t>   </a:t>
            </a:r>
            <a:r>
              <a:rPr lang="en-US" sz="3600" b="1" dirty="0">
                <a:solidFill>
                  <a:schemeClr val="tx1"/>
                </a:solidFill>
              </a:rPr>
              <a:t>K</a:t>
            </a:r>
            <a:r>
              <a:rPr lang="en-US" sz="3600" b="1" baseline="30000" dirty="0">
                <a:solidFill>
                  <a:schemeClr val="tx1"/>
                </a:solidFill>
              </a:rPr>
              <a:t>+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000496" y="4929198"/>
            <a:ext cx="1143008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Al</a:t>
            </a:r>
            <a:r>
              <a:rPr lang="en-US" sz="3600" b="1" baseline="50000" dirty="0">
                <a:solidFill>
                  <a:schemeClr val="tx1"/>
                </a:solidFill>
              </a:rPr>
              <a:t>3+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endParaRPr lang="ru-RU" sz="36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2699792" y="5733256"/>
            <a:ext cx="5929354" cy="71438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(</a:t>
            </a:r>
            <a:r>
              <a:rPr lang="kk-KZ" sz="4000" b="1" dirty="0">
                <a:solidFill>
                  <a:srgbClr val="FF0000"/>
                </a:solidFill>
              </a:rPr>
              <a:t>қышқыл қалдығы</a:t>
            </a:r>
            <a:r>
              <a:rPr lang="ru-RU" sz="4000" b="1" dirty="0">
                <a:solidFill>
                  <a:srgbClr val="FF0000"/>
                </a:solidFill>
              </a:rPr>
              <a:t>)</a:t>
            </a:r>
            <a:r>
              <a:rPr lang="ru-RU" sz="6000" b="1" baseline="50000" dirty="0">
                <a:solidFill>
                  <a:srgbClr val="FF0000"/>
                </a:solidFill>
              </a:rPr>
              <a:t>в-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786446" y="5000636"/>
            <a:ext cx="1357322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NO</a:t>
            </a:r>
            <a:r>
              <a:rPr lang="en-US" sz="3600" b="1" baseline="-25000" dirty="0">
                <a:solidFill>
                  <a:schemeClr val="tx1"/>
                </a:solidFill>
              </a:rPr>
              <a:t>3</a:t>
            </a:r>
            <a:r>
              <a:rPr lang="en-US" sz="3600" b="1" baseline="30000" dirty="0">
                <a:solidFill>
                  <a:schemeClr val="tx1"/>
                </a:solidFill>
              </a:rPr>
              <a:t> -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9" name="Управляющая кнопка: домой 38">
            <a:hlinkClick r:id="rId3" action="ppaction://hlinksldjump" highlightClick="1"/>
          </p:cNvPr>
          <p:cNvSpPr/>
          <p:nvPr/>
        </p:nvSpPr>
        <p:spPr>
          <a:xfrm>
            <a:off x="8715404" y="6072206"/>
            <a:ext cx="428596" cy="35719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5143504" y="3429000"/>
            <a:ext cx="1428760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2060"/>
                </a:solidFill>
              </a:rPr>
              <a:t> </a:t>
            </a:r>
            <a:endParaRPr lang="ru-RU" sz="36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5357818" y="3500438"/>
            <a:ext cx="1071570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>
                <a:solidFill>
                  <a:schemeClr val="tx1"/>
                </a:solidFill>
              </a:rPr>
              <a:t>С</a:t>
            </a:r>
            <a:r>
              <a:rPr lang="en-US" sz="3600" b="1" dirty="0">
                <a:solidFill>
                  <a:schemeClr val="tx1"/>
                </a:solidFill>
              </a:rPr>
              <a:t>l</a:t>
            </a:r>
            <a:r>
              <a:rPr lang="en-US" sz="3600" b="1" baseline="30000" dirty="0">
                <a:solidFill>
                  <a:schemeClr val="tx1"/>
                </a:solidFill>
              </a:rPr>
              <a:t>-   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357818" y="4071942"/>
            <a:ext cx="1428760" cy="785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2060"/>
                </a:solidFill>
              </a:rPr>
              <a:t> </a:t>
            </a:r>
            <a:endParaRPr lang="ru-RU" sz="36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5500694" y="4143380"/>
            <a:ext cx="1724036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SO</a:t>
            </a:r>
            <a:r>
              <a:rPr lang="en-US" sz="3600" b="1" baseline="-25000" dirty="0">
                <a:solidFill>
                  <a:schemeClr val="tx1"/>
                </a:solidFill>
              </a:rPr>
              <a:t>4</a:t>
            </a:r>
            <a:r>
              <a:rPr lang="en-US" sz="3600" b="1" baseline="30000" dirty="0">
                <a:solidFill>
                  <a:schemeClr val="tx1"/>
                </a:solidFill>
              </a:rPr>
              <a:t> 2-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3" grpId="0"/>
      <p:bldP spid="34" grpId="0"/>
      <p:bldP spid="35" grpId="0"/>
      <p:bldP spid="27" grpId="0"/>
      <p:bldP spid="31" grpId="0"/>
      <p:bldP spid="41" grpId="0"/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D8DB-B1A1-4F20-9243-85F63B8B46FA}" type="datetime1">
              <a:rPr lang="ru-RU" smtClean="0"/>
              <a:pPr/>
              <a:t>22.02.2023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-3071842" y="3357562"/>
            <a:ext cx="6858000" cy="14287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9" name="Прямоугольник 38"/>
          <p:cNvSpPr/>
          <p:nvPr/>
        </p:nvSpPr>
        <p:spPr>
          <a:xfrm>
            <a:off x="1523181" y="214290"/>
            <a:ext cx="61788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000" b="1" dirty="0" err="1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Электроли</a:t>
            </a:r>
            <a:r>
              <a:rPr lang="kk-KZ" sz="4000" b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ттік диссоциация</a:t>
            </a:r>
            <a:endParaRPr lang="ru-RU" sz="4000" b="1" dirty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2" name="Группа 58"/>
          <p:cNvGrpSpPr/>
          <p:nvPr/>
        </p:nvGrpSpPr>
        <p:grpSpPr>
          <a:xfrm>
            <a:off x="714316" y="1289040"/>
            <a:ext cx="7143800" cy="5164346"/>
            <a:chOff x="928662" y="1285860"/>
            <a:chExt cx="7143800" cy="5164346"/>
          </a:xfrm>
        </p:grpSpPr>
        <p:grpSp>
          <p:nvGrpSpPr>
            <p:cNvPr id="3" name="Группа 44"/>
            <p:cNvGrpSpPr/>
            <p:nvPr/>
          </p:nvGrpSpPr>
          <p:grpSpPr>
            <a:xfrm>
              <a:off x="928662" y="1285860"/>
              <a:ext cx="7143800" cy="1306694"/>
              <a:chOff x="928662" y="1285860"/>
              <a:chExt cx="7143800" cy="1306694"/>
            </a:xfrm>
          </p:grpSpPr>
          <p:sp>
            <p:nvSpPr>
              <p:cNvPr id="13" name="Прямоугольник 12"/>
              <p:cNvSpPr/>
              <p:nvPr/>
            </p:nvSpPr>
            <p:spPr>
              <a:xfrm>
                <a:off x="945810" y="1427775"/>
                <a:ext cx="7126652" cy="378000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4" name="Прямоугольник 13"/>
              <p:cNvSpPr/>
              <p:nvPr/>
            </p:nvSpPr>
            <p:spPr>
              <a:xfrm>
                <a:off x="928662" y="2214554"/>
                <a:ext cx="7126652" cy="378000"/>
              </a:xfrm>
              <a:prstGeom prst="rect">
                <a:avLst/>
              </a:prstGeom>
              <a:ln/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6" name="Скругленный прямоугольник 15"/>
              <p:cNvSpPr/>
              <p:nvPr/>
            </p:nvSpPr>
            <p:spPr>
              <a:xfrm>
                <a:off x="1357290" y="2071678"/>
                <a:ext cx="5715040" cy="442800"/>
              </a:xfrm>
              <a:prstGeom prst="roundRect">
                <a:avLst/>
              </a:prstGeom>
              <a:gradFill flip="none" rotWithShape="1">
                <a:gsLst>
                  <a:gs pos="20000">
                    <a:schemeClr val="accent4">
                      <a:tint val="9000"/>
                    </a:schemeClr>
                  </a:gs>
                  <a:gs pos="100000">
                    <a:schemeClr val="accent4">
                      <a:tint val="70000"/>
                      <a:satMod val="10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lvl="0"/>
                <a:r>
                  <a:rPr lang="en-US" sz="2000" b="1" dirty="0">
                    <a:solidFill>
                      <a:schemeClr val="tx1"/>
                    </a:solidFill>
                    <a:hlinkClick r:id="rId2" action="ppaction://hlinksldjump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2</a:t>
                </a:r>
                <a:r>
                  <a:rPr lang="ru-RU" sz="2000" b="1" dirty="0">
                    <a:solidFill>
                      <a:schemeClr val="tx1"/>
                    </a:solidFill>
                    <a:hlinkClick r:id="rId2" action="ppaction://hlinksldjump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.Электролит</a:t>
                </a:r>
                <a:r>
                  <a:rPr lang="kk-KZ" sz="2000" b="1" dirty="0">
                    <a:solidFill>
                      <a:schemeClr val="tx1"/>
                    </a:solidFill>
                  </a:rPr>
                  <a:t>тік диссоциация</a:t>
                </a:r>
                <a:endParaRPr lang="ru-RU" sz="2000" b="1" dirty="0">
                  <a:solidFill>
                    <a:schemeClr val="tx1"/>
                  </a:solidFill>
                </a:endParaRPr>
              </a:p>
              <a:p>
                <a:endParaRPr lang="ru-RU" sz="2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Скругленный прямоугольник 40"/>
              <p:cNvSpPr/>
              <p:nvPr/>
            </p:nvSpPr>
            <p:spPr>
              <a:xfrm>
                <a:off x="1357290" y="1285860"/>
                <a:ext cx="5715040" cy="442800"/>
              </a:xfrm>
              <a:prstGeom prst="roundRect">
                <a:avLst/>
              </a:prstGeom>
              <a:gradFill flip="none" rotWithShape="1">
                <a:gsLst>
                  <a:gs pos="20000">
                    <a:schemeClr val="accent4">
                      <a:tint val="9000"/>
                    </a:schemeClr>
                  </a:gs>
                  <a:gs pos="100000">
                    <a:schemeClr val="accent4">
                      <a:tint val="70000"/>
                      <a:satMod val="10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r>
                  <a:rPr lang="ru-RU" sz="2000" b="1" dirty="0">
                    <a:solidFill>
                      <a:schemeClr val="tx1"/>
                    </a:solidFill>
                    <a:hlinkClick r:id="rId3" action="ppaction://hlinksldjump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 </a:t>
                </a:r>
                <a:r>
                  <a:rPr lang="en-US" sz="2000" b="1" dirty="0">
                    <a:solidFill>
                      <a:schemeClr val="tx1"/>
                    </a:solidFill>
                    <a:hlinkClick r:id="rId3" action="ppaction://hlinksldjump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1</a:t>
                </a:r>
                <a:r>
                  <a:rPr lang="ru-RU" sz="2000" b="1" dirty="0">
                    <a:solidFill>
                      <a:schemeClr val="tx1"/>
                    </a:solidFill>
                    <a:hlinkClick r:id="rId3" action="ppaction://hlinksldjump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. Электролит</a:t>
                </a:r>
                <a:r>
                  <a:rPr lang="kk-KZ" sz="2000" b="1" dirty="0">
                    <a:solidFill>
                      <a:schemeClr val="tx1"/>
                    </a:solidFill>
                  </a:rPr>
                  <a:t>тер және бейэлектролиттер</a:t>
                </a:r>
                <a:endParaRPr lang="ru-RU" sz="2000" b="1" dirty="0">
                  <a:solidFill>
                    <a:schemeClr val="tx1"/>
                  </a:solidFill>
                </a:endParaRPr>
              </a:p>
              <a:p>
                <a:endParaRPr lang="ru-RU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" name="Группа 45"/>
            <p:cNvGrpSpPr/>
            <p:nvPr/>
          </p:nvGrpSpPr>
          <p:grpSpPr>
            <a:xfrm>
              <a:off x="928662" y="2857496"/>
              <a:ext cx="7143800" cy="1306694"/>
              <a:chOff x="928662" y="1285860"/>
              <a:chExt cx="7143800" cy="1306694"/>
            </a:xfrm>
          </p:grpSpPr>
          <p:sp>
            <p:nvSpPr>
              <p:cNvPr id="47" name="Прямоугольник 46"/>
              <p:cNvSpPr/>
              <p:nvPr/>
            </p:nvSpPr>
            <p:spPr>
              <a:xfrm>
                <a:off x="945810" y="1427775"/>
                <a:ext cx="7126652" cy="378000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8" name="Прямоугольник 47"/>
              <p:cNvSpPr/>
              <p:nvPr/>
            </p:nvSpPr>
            <p:spPr>
              <a:xfrm>
                <a:off x="928662" y="2214554"/>
                <a:ext cx="7126652" cy="378000"/>
              </a:xfrm>
              <a:prstGeom prst="rect">
                <a:avLst/>
              </a:prstGeom>
              <a:ln/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9" name="Скругленный прямоугольник 48"/>
              <p:cNvSpPr/>
              <p:nvPr/>
            </p:nvSpPr>
            <p:spPr>
              <a:xfrm>
                <a:off x="1357290" y="2071678"/>
                <a:ext cx="5715040" cy="442800"/>
              </a:xfrm>
              <a:prstGeom prst="roundRect">
                <a:avLst/>
              </a:prstGeom>
              <a:gradFill flip="none" rotWithShape="1">
                <a:gsLst>
                  <a:gs pos="20000">
                    <a:schemeClr val="accent4">
                      <a:tint val="9000"/>
                    </a:schemeClr>
                  </a:gs>
                  <a:gs pos="100000">
                    <a:schemeClr val="accent4">
                      <a:tint val="70000"/>
                      <a:satMod val="10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r>
                  <a:rPr lang="en-US" sz="2000" b="1" dirty="0">
                    <a:solidFill>
                      <a:schemeClr val="tx1"/>
                    </a:solidFill>
                    <a:hlinkClick r:id="rId4" action="ppaction://hlinksldjump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4</a:t>
                </a:r>
                <a:r>
                  <a:rPr lang="ru-RU" sz="2000" b="1" dirty="0">
                    <a:solidFill>
                      <a:schemeClr val="tx1"/>
                    </a:solidFill>
                    <a:hlinkClick r:id="rId5" action="ppaction://hlinksldjump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. </a:t>
                </a:r>
                <a:r>
                  <a:rPr lang="kk-KZ" sz="2000" b="1" dirty="0">
                    <a:solidFill>
                      <a:schemeClr val="tx1"/>
                    </a:solidFill>
                  </a:rPr>
                  <a:t>Күшті және әлсіз электролиттер</a:t>
                </a:r>
                <a:endParaRPr lang="ru-RU" sz="2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Скругленный прямоугольник 49"/>
              <p:cNvSpPr/>
              <p:nvPr/>
            </p:nvSpPr>
            <p:spPr>
              <a:xfrm>
                <a:off x="1357290" y="1285860"/>
                <a:ext cx="5715040" cy="442800"/>
              </a:xfrm>
              <a:prstGeom prst="roundRect">
                <a:avLst/>
              </a:prstGeom>
              <a:gradFill flip="none" rotWithShape="1">
                <a:gsLst>
                  <a:gs pos="20000">
                    <a:schemeClr val="accent4">
                      <a:tint val="9000"/>
                    </a:schemeClr>
                  </a:gs>
                  <a:gs pos="100000">
                    <a:schemeClr val="accent4">
                      <a:tint val="70000"/>
                      <a:satMod val="10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lvl="0"/>
                <a:r>
                  <a:rPr lang="ru-RU" sz="2000" b="1" dirty="0">
                    <a:solidFill>
                      <a:schemeClr val="tx1"/>
                    </a:solidFill>
                    <a:hlinkClick r:id="rId6" action="ppaction://hlinksldjump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 3. </a:t>
                </a:r>
                <a:r>
                  <a:rPr lang="kk-KZ" sz="2000" b="1" dirty="0">
                    <a:solidFill>
                      <a:schemeClr val="tx1"/>
                    </a:solidFill>
                  </a:rPr>
                  <a:t>Электролиттік диссоциация механизмі</a:t>
                </a:r>
                <a:endParaRPr lang="ru-RU" sz="2000" b="1" dirty="0">
                  <a:solidFill>
                    <a:schemeClr val="tx1"/>
                  </a:solidFill>
                </a:endParaRPr>
              </a:p>
              <a:p>
                <a:endParaRPr lang="ru-RU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2" name="Прямоугольник 51"/>
            <p:cNvSpPr/>
            <p:nvPr/>
          </p:nvSpPr>
          <p:spPr>
            <a:xfrm>
              <a:off x="945810" y="4571047"/>
              <a:ext cx="7126652" cy="3780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3" name="Прямоугольник 52"/>
            <p:cNvSpPr/>
            <p:nvPr/>
          </p:nvSpPr>
          <p:spPr>
            <a:xfrm>
              <a:off x="928662" y="5357826"/>
              <a:ext cx="7126652" cy="37800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4" name="Скругленный прямоугольник 53"/>
            <p:cNvSpPr/>
            <p:nvPr/>
          </p:nvSpPr>
          <p:spPr>
            <a:xfrm>
              <a:off x="1357290" y="5214950"/>
              <a:ext cx="5715040" cy="442800"/>
            </a:xfrm>
            <a:prstGeom prst="roundRect">
              <a:avLst/>
            </a:prstGeom>
            <a:gradFill flip="none" rotWithShape="1">
              <a:gsLst>
                <a:gs pos="20000">
                  <a:schemeClr val="accent4">
                    <a:tint val="9000"/>
                  </a:schemeClr>
                </a:gs>
                <a:gs pos="100000">
                  <a:schemeClr val="accent4">
                    <a:tint val="70000"/>
                    <a:satMod val="10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ru-RU" sz="2000" b="1" dirty="0">
                  <a:solidFill>
                    <a:schemeClr val="tx1"/>
                  </a:solidFill>
                  <a:hlinkClick r:id="" action="ppaction://noaction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6. </a:t>
              </a:r>
              <a:r>
                <a:rPr lang="kk-KZ" sz="2000" b="1" dirty="0">
                  <a:solidFill>
                    <a:schemeClr val="tx1"/>
                  </a:solidFill>
                </a:rPr>
                <a:t>Электролиттер маңызы</a:t>
              </a:r>
              <a:endParaRPr lang="ru-RU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Скругленный прямоугольник 54"/>
            <p:cNvSpPr/>
            <p:nvPr/>
          </p:nvSpPr>
          <p:spPr>
            <a:xfrm>
              <a:off x="1357290" y="4429132"/>
              <a:ext cx="5715040" cy="442800"/>
            </a:xfrm>
            <a:prstGeom prst="roundRect">
              <a:avLst/>
            </a:prstGeom>
            <a:gradFill flip="none" rotWithShape="1">
              <a:gsLst>
                <a:gs pos="20000">
                  <a:schemeClr val="accent4">
                    <a:tint val="9000"/>
                  </a:schemeClr>
                </a:gs>
                <a:gs pos="100000">
                  <a:schemeClr val="accent4">
                    <a:tint val="70000"/>
                    <a:satMod val="10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lvl="0"/>
              <a:r>
                <a:rPr lang="ru-RU" sz="2000" b="1" dirty="0">
                  <a:solidFill>
                    <a:schemeClr val="tx1"/>
                  </a:solidFill>
                </a:rPr>
                <a:t> </a:t>
              </a:r>
              <a:r>
                <a:rPr lang="ru-RU" sz="2000" b="1" dirty="0">
                  <a:solidFill>
                    <a:schemeClr val="tx1"/>
                  </a:solidFill>
                  <a:hlinkClick r:id="rId7" action="ppaction://hlinksldjump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5. </a:t>
              </a:r>
              <a:r>
                <a:rPr lang="kk-KZ" sz="2000" b="1" dirty="0">
                  <a:solidFill>
                    <a:schemeClr val="tx1"/>
                  </a:solidFill>
                </a:rPr>
                <a:t>Қышқылдар, негіздер,тұздар диссоциациясы</a:t>
              </a:r>
              <a:endParaRPr lang="ru-RU" b="1" dirty="0">
                <a:solidFill>
                  <a:schemeClr val="tx1"/>
                </a:solidFill>
              </a:endParaRPr>
            </a:p>
            <a:p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57" name="Прямоугольник 56"/>
            <p:cNvSpPr/>
            <p:nvPr/>
          </p:nvSpPr>
          <p:spPr>
            <a:xfrm>
              <a:off x="928662" y="6072206"/>
              <a:ext cx="7126652" cy="37800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8" name="Скругленный прямоугольник 57"/>
            <p:cNvSpPr/>
            <p:nvPr/>
          </p:nvSpPr>
          <p:spPr>
            <a:xfrm>
              <a:off x="1357290" y="5929330"/>
              <a:ext cx="5715040" cy="442800"/>
            </a:xfrm>
            <a:prstGeom prst="roundRect">
              <a:avLst/>
            </a:prstGeom>
            <a:gradFill flip="none" rotWithShape="1">
              <a:gsLst>
                <a:gs pos="20000">
                  <a:schemeClr val="accent4">
                    <a:tint val="9000"/>
                  </a:schemeClr>
                </a:gs>
                <a:gs pos="100000">
                  <a:schemeClr val="accent4">
                    <a:tint val="70000"/>
                    <a:satMod val="10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ru-RU" sz="2000" b="1" dirty="0">
                  <a:solidFill>
                    <a:schemeClr val="tx1"/>
                  </a:solidFill>
                </a:rPr>
                <a:t>7. </a:t>
              </a:r>
              <a:r>
                <a:rPr lang="kk-KZ" sz="2000" b="1" dirty="0">
                  <a:solidFill>
                    <a:schemeClr val="tx1"/>
                  </a:solidFill>
                </a:rPr>
                <a:t>Білімді тексеру</a:t>
              </a:r>
              <a:endParaRPr lang="ru-RU" sz="20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Скругленный прямоугольник 17"/>
          <p:cNvSpPr/>
          <p:nvPr/>
        </p:nvSpPr>
        <p:spPr>
          <a:xfrm rot="16200000">
            <a:off x="-3258342" y="3258343"/>
            <a:ext cx="6858000" cy="341314"/>
          </a:xfrm>
          <a:prstGeom prst="roundRect">
            <a:avLst/>
          </a:prstGeom>
          <a:gradFill>
            <a:gsLst>
              <a:gs pos="20000">
                <a:schemeClr val="accent4">
                  <a:tint val="9000"/>
                </a:schemeClr>
              </a:gs>
              <a:gs pos="100000">
                <a:schemeClr val="accent4">
                  <a:tint val="70000"/>
                  <a:satMod val="100000"/>
                </a:schemeClr>
              </a:gs>
            </a:gsLst>
            <a:path path="circle">
              <a:fillToRect l="100000" t="100000"/>
            </a:path>
          </a:gra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sp>
    </p:spTree>
  </p:cSld>
  <p:clrMapOvr>
    <a:masterClrMapping/>
  </p:clrMapOvr>
  <p:transition>
    <p:pull dir="r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Скругленный прямоугольник 185"/>
          <p:cNvSpPr/>
          <p:nvPr/>
        </p:nvSpPr>
        <p:spPr>
          <a:xfrm>
            <a:off x="642910" y="4643446"/>
            <a:ext cx="8001056" cy="1785950"/>
          </a:xfrm>
          <a:prstGeom prst="roundRect">
            <a:avLst>
              <a:gd name="adj" fmla="val 10000"/>
            </a:avLst>
          </a:prstGeom>
          <a:gradFill flip="none" rotWithShape="1">
            <a:gsLst>
              <a:gs pos="20000">
                <a:schemeClr val="accent4">
                  <a:tint val="9000"/>
                </a:schemeClr>
              </a:gs>
              <a:gs pos="100000">
                <a:schemeClr val="accent4">
                  <a:tint val="70000"/>
                  <a:satMod val="10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50800" cmpd="sng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sp>
      <p:sp>
        <p:nvSpPr>
          <p:cNvPr id="187" name="Скругленный прямоугольник 186"/>
          <p:cNvSpPr/>
          <p:nvPr/>
        </p:nvSpPr>
        <p:spPr>
          <a:xfrm>
            <a:off x="6929454" y="5643578"/>
            <a:ext cx="1676034" cy="552806"/>
          </a:xfrm>
          <a:prstGeom prst="roundRect">
            <a:avLst/>
          </a:prstGeom>
          <a:solidFill>
            <a:srgbClr val="FFFF00"/>
          </a:solidFill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800" b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Ошибка</a:t>
            </a:r>
          </a:p>
        </p:txBody>
      </p:sp>
      <p:sp>
        <p:nvSpPr>
          <p:cNvPr id="188" name="Скругленный прямоугольник 187"/>
          <p:cNvSpPr/>
          <p:nvPr/>
        </p:nvSpPr>
        <p:spPr>
          <a:xfrm>
            <a:off x="3357554" y="5643578"/>
            <a:ext cx="1676034" cy="552806"/>
          </a:xfrm>
          <a:prstGeom prst="roundRect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89" name="Прямоугольник 188"/>
          <p:cNvSpPr/>
          <p:nvPr/>
        </p:nvSpPr>
        <p:spPr>
          <a:xfrm>
            <a:off x="3357554" y="5643578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Молодец</a:t>
            </a:r>
            <a:endParaRPr lang="ru-RU" sz="28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0" name="Скругленный прямоугольник 189"/>
          <p:cNvSpPr/>
          <p:nvPr/>
        </p:nvSpPr>
        <p:spPr>
          <a:xfrm>
            <a:off x="5143504" y="5643578"/>
            <a:ext cx="1676034" cy="552806"/>
          </a:xfrm>
          <a:prstGeom prst="roundRect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1" name="Прямоугольник 190"/>
          <p:cNvSpPr/>
          <p:nvPr/>
        </p:nvSpPr>
        <p:spPr>
          <a:xfrm>
            <a:off x="5143504" y="5643578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Молодец</a:t>
            </a:r>
            <a:endParaRPr lang="ru-RU" sz="28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2" name="Скругленный прямоугольник 191"/>
          <p:cNvSpPr/>
          <p:nvPr/>
        </p:nvSpPr>
        <p:spPr>
          <a:xfrm>
            <a:off x="6929454" y="4786322"/>
            <a:ext cx="1676034" cy="571504"/>
          </a:xfrm>
          <a:prstGeom prst="roundRect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3" name="Скругленный прямоугольник 192"/>
          <p:cNvSpPr/>
          <p:nvPr/>
        </p:nvSpPr>
        <p:spPr>
          <a:xfrm>
            <a:off x="3357554" y="4786322"/>
            <a:ext cx="1676034" cy="571504"/>
          </a:xfrm>
          <a:prstGeom prst="roundRect">
            <a:avLst/>
          </a:prstGeom>
          <a:solidFill>
            <a:srgbClr val="FFFF00"/>
          </a:solidFill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800" b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Ошибка</a:t>
            </a:r>
          </a:p>
        </p:txBody>
      </p:sp>
      <p:sp>
        <p:nvSpPr>
          <p:cNvPr id="194" name="Прямоугольник 193"/>
          <p:cNvSpPr/>
          <p:nvPr/>
        </p:nvSpPr>
        <p:spPr>
          <a:xfrm>
            <a:off x="6929454" y="4786322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Молодец</a:t>
            </a:r>
            <a:endParaRPr lang="ru-RU" sz="28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5" name="Скругленный прямоугольник 194"/>
          <p:cNvSpPr/>
          <p:nvPr/>
        </p:nvSpPr>
        <p:spPr>
          <a:xfrm>
            <a:off x="5143504" y="4786322"/>
            <a:ext cx="1676034" cy="571504"/>
          </a:xfrm>
          <a:prstGeom prst="roundRect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6" name="Прямоугольник 195"/>
          <p:cNvSpPr/>
          <p:nvPr/>
        </p:nvSpPr>
        <p:spPr>
          <a:xfrm>
            <a:off x="5143504" y="4786322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Молодец</a:t>
            </a:r>
            <a:endParaRPr lang="ru-RU" sz="28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0" name="Скругленный прямоугольник 139"/>
          <p:cNvSpPr/>
          <p:nvPr/>
        </p:nvSpPr>
        <p:spPr>
          <a:xfrm>
            <a:off x="642910" y="1000108"/>
            <a:ext cx="8001056" cy="1714513"/>
          </a:xfrm>
          <a:prstGeom prst="roundRect">
            <a:avLst>
              <a:gd name="adj" fmla="val 10000"/>
            </a:avLst>
          </a:prstGeom>
          <a:gradFill flip="none" rotWithShape="1">
            <a:gsLst>
              <a:gs pos="20000">
                <a:schemeClr val="accent4">
                  <a:tint val="9000"/>
                </a:schemeClr>
              </a:gs>
              <a:gs pos="100000">
                <a:schemeClr val="accent4">
                  <a:tint val="70000"/>
                  <a:satMod val="10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50800" cmpd="sng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sp>
      <p:sp>
        <p:nvSpPr>
          <p:cNvPr id="283" name="Скругленный прямоугольник 282"/>
          <p:cNvSpPr/>
          <p:nvPr/>
        </p:nvSpPr>
        <p:spPr>
          <a:xfrm>
            <a:off x="642910" y="2857496"/>
            <a:ext cx="8001056" cy="1714512"/>
          </a:xfrm>
          <a:prstGeom prst="roundRect">
            <a:avLst>
              <a:gd name="adj" fmla="val 10000"/>
            </a:avLst>
          </a:prstGeom>
          <a:gradFill flip="none" rotWithShape="1">
            <a:gsLst>
              <a:gs pos="20000">
                <a:schemeClr val="accent4">
                  <a:tint val="9000"/>
                </a:schemeClr>
              </a:gs>
              <a:gs pos="100000">
                <a:schemeClr val="accent4">
                  <a:tint val="70000"/>
                  <a:satMod val="10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50800" cmpd="sng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sp>
      <p:grpSp>
        <p:nvGrpSpPr>
          <p:cNvPr id="2" name="Группа 135"/>
          <p:cNvGrpSpPr/>
          <p:nvPr/>
        </p:nvGrpSpPr>
        <p:grpSpPr>
          <a:xfrm>
            <a:off x="3357554" y="3000372"/>
            <a:ext cx="5247934" cy="1428760"/>
            <a:chOff x="3857652" y="4143380"/>
            <a:chExt cx="5247934" cy="1428760"/>
          </a:xfrm>
        </p:grpSpPr>
        <p:grpSp>
          <p:nvGrpSpPr>
            <p:cNvPr id="3" name="Группа 120"/>
            <p:cNvGrpSpPr/>
            <p:nvPr/>
          </p:nvGrpSpPr>
          <p:grpSpPr>
            <a:xfrm>
              <a:off x="7429552" y="4143380"/>
              <a:ext cx="1676034" cy="571504"/>
              <a:chOff x="6929454" y="4786322"/>
              <a:chExt cx="1676034" cy="571504"/>
            </a:xfrm>
          </p:grpSpPr>
          <p:sp>
            <p:nvSpPr>
              <p:cNvPr id="122" name="Скругленный прямоугольник 121"/>
              <p:cNvSpPr/>
              <p:nvPr/>
            </p:nvSpPr>
            <p:spPr>
              <a:xfrm>
                <a:off x="6929454" y="4786322"/>
                <a:ext cx="1676034" cy="571504"/>
              </a:xfrm>
              <a:prstGeom prst="roundRect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23" name="Прямоугольник 122"/>
              <p:cNvSpPr/>
              <p:nvPr/>
            </p:nvSpPr>
            <p:spPr>
              <a:xfrm>
                <a:off x="6929454" y="4786322"/>
                <a:ext cx="164307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2800" b="1" dirty="0">
                    <a:ln w="1905"/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Молодец</a:t>
                </a:r>
                <a:endParaRPr lang="ru-RU" sz="2800" b="1" dirty="0">
                  <a:ln w="1905"/>
                  <a:solidFill>
                    <a:srgbClr val="00206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</p:grpSp>
        <p:sp>
          <p:nvSpPr>
            <p:cNvPr id="124" name="Скругленный прямоугольник 123"/>
            <p:cNvSpPr/>
            <p:nvPr/>
          </p:nvSpPr>
          <p:spPr>
            <a:xfrm>
              <a:off x="5643602" y="4143380"/>
              <a:ext cx="1676034" cy="552806"/>
            </a:xfrm>
            <a:prstGeom prst="roundRect">
              <a:avLst/>
            </a:prstGeom>
            <a:solidFill>
              <a:srgbClr val="FFFF00"/>
            </a:solidFill>
            <a:ln w="254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 sz="2800" b="1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Ошибка</a:t>
              </a:r>
            </a:p>
          </p:txBody>
        </p:sp>
        <p:grpSp>
          <p:nvGrpSpPr>
            <p:cNvPr id="4" name="Группа 124"/>
            <p:cNvGrpSpPr/>
            <p:nvPr/>
          </p:nvGrpSpPr>
          <p:grpSpPr>
            <a:xfrm>
              <a:off x="7429552" y="5000636"/>
              <a:ext cx="1676034" cy="552806"/>
              <a:chOff x="5143504" y="5643578"/>
              <a:chExt cx="1676034" cy="552806"/>
            </a:xfrm>
          </p:grpSpPr>
          <p:sp>
            <p:nvSpPr>
              <p:cNvPr id="126" name="Скругленный прямоугольник 125"/>
              <p:cNvSpPr/>
              <p:nvPr/>
            </p:nvSpPr>
            <p:spPr>
              <a:xfrm>
                <a:off x="5143504" y="5643578"/>
                <a:ext cx="1676034" cy="552806"/>
              </a:xfrm>
              <a:prstGeom prst="roundRect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27" name="Прямоугольник 126"/>
              <p:cNvSpPr/>
              <p:nvPr/>
            </p:nvSpPr>
            <p:spPr>
              <a:xfrm>
                <a:off x="5143504" y="5643578"/>
                <a:ext cx="164307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2800" b="1" dirty="0">
                    <a:ln w="1905"/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Молодец</a:t>
                </a:r>
                <a:endParaRPr lang="ru-RU" sz="2800" b="1" dirty="0">
                  <a:ln w="1905"/>
                  <a:solidFill>
                    <a:srgbClr val="00206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</p:grpSp>
        <p:sp>
          <p:nvSpPr>
            <p:cNvPr id="128" name="Скругленный прямоугольник 127"/>
            <p:cNvSpPr/>
            <p:nvPr/>
          </p:nvSpPr>
          <p:spPr>
            <a:xfrm>
              <a:off x="3857652" y="5000636"/>
              <a:ext cx="1676034" cy="571504"/>
            </a:xfrm>
            <a:prstGeom prst="roundRect">
              <a:avLst/>
            </a:prstGeom>
            <a:solidFill>
              <a:srgbClr val="FFFF00"/>
            </a:solidFill>
            <a:ln w="254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 sz="2800" b="1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Ошибка</a:t>
              </a:r>
            </a:p>
          </p:txBody>
        </p:sp>
        <p:grpSp>
          <p:nvGrpSpPr>
            <p:cNvPr id="5" name="Группа 128"/>
            <p:cNvGrpSpPr/>
            <p:nvPr/>
          </p:nvGrpSpPr>
          <p:grpSpPr>
            <a:xfrm>
              <a:off x="5643602" y="5000636"/>
              <a:ext cx="1676034" cy="571504"/>
              <a:chOff x="5143504" y="4786322"/>
              <a:chExt cx="1676034" cy="571504"/>
            </a:xfrm>
          </p:grpSpPr>
          <p:sp>
            <p:nvSpPr>
              <p:cNvPr id="130" name="Скругленный прямоугольник 129"/>
              <p:cNvSpPr/>
              <p:nvPr/>
            </p:nvSpPr>
            <p:spPr>
              <a:xfrm>
                <a:off x="5143504" y="4786322"/>
                <a:ext cx="1676034" cy="571504"/>
              </a:xfrm>
              <a:prstGeom prst="roundRect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31" name="Прямоугольник 130"/>
              <p:cNvSpPr/>
              <p:nvPr/>
            </p:nvSpPr>
            <p:spPr>
              <a:xfrm>
                <a:off x="5143504" y="4786322"/>
                <a:ext cx="164307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2800" b="1" dirty="0">
                    <a:ln w="1905"/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Молодец</a:t>
                </a:r>
                <a:endParaRPr lang="ru-RU" sz="2800" b="1" dirty="0">
                  <a:ln w="1905"/>
                  <a:solidFill>
                    <a:srgbClr val="00206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</p:grpSp>
        <p:grpSp>
          <p:nvGrpSpPr>
            <p:cNvPr id="6" name="Группа 131"/>
            <p:cNvGrpSpPr/>
            <p:nvPr/>
          </p:nvGrpSpPr>
          <p:grpSpPr>
            <a:xfrm>
              <a:off x="3857652" y="4143380"/>
              <a:ext cx="1676034" cy="552806"/>
              <a:chOff x="5143504" y="5643578"/>
              <a:chExt cx="1676034" cy="552806"/>
            </a:xfrm>
          </p:grpSpPr>
          <p:sp>
            <p:nvSpPr>
              <p:cNvPr id="133" name="Скругленный прямоугольник 132"/>
              <p:cNvSpPr/>
              <p:nvPr/>
            </p:nvSpPr>
            <p:spPr>
              <a:xfrm>
                <a:off x="5143504" y="5643578"/>
                <a:ext cx="1676034" cy="552806"/>
              </a:xfrm>
              <a:prstGeom prst="roundRect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34" name="Прямоугольник 133"/>
              <p:cNvSpPr/>
              <p:nvPr/>
            </p:nvSpPr>
            <p:spPr>
              <a:xfrm>
                <a:off x="5143504" y="5643578"/>
                <a:ext cx="164307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2800" b="1" dirty="0">
                    <a:ln w="1905"/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Молодец</a:t>
                </a:r>
                <a:endParaRPr lang="ru-RU" sz="2800" b="1" dirty="0">
                  <a:ln w="1905"/>
                  <a:solidFill>
                    <a:srgbClr val="00206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</p:grpSp>
      </p:grpSp>
      <p:grpSp>
        <p:nvGrpSpPr>
          <p:cNvPr id="8" name="Группа 94"/>
          <p:cNvGrpSpPr/>
          <p:nvPr/>
        </p:nvGrpSpPr>
        <p:grpSpPr>
          <a:xfrm>
            <a:off x="3357554" y="1142984"/>
            <a:ext cx="5247934" cy="1410062"/>
            <a:chOff x="3357554" y="4786322"/>
            <a:chExt cx="5247934" cy="1410062"/>
          </a:xfrm>
        </p:grpSpPr>
        <p:grpSp>
          <p:nvGrpSpPr>
            <p:cNvPr id="9" name="Группа 64"/>
            <p:cNvGrpSpPr/>
            <p:nvPr/>
          </p:nvGrpSpPr>
          <p:grpSpPr>
            <a:xfrm>
              <a:off x="6929454" y="4786322"/>
              <a:ext cx="1676034" cy="571504"/>
              <a:chOff x="6929454" y="4786322"/>
              <a:chExt cx="1676034" cy="571504"/>
            </a:xfrm>
          </p:grpSpPr>
          <p:sp>
            <p:nvSpPr>
              <p:cNvPr id="109" name="Скругленный прямоугольник 108"/>
              <p:cNvSpPr/>
              <p:nvPr/>
            </p:nvSpPr>
            <p:spPr>
              <a:xfrm>
                <a:off x="6929454" y="4786322"/>
                <a:ext cx="1676034" cy="571504"/>
              </a:xfrm>
              <a:prstGeom prst="roundRect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10" name="Прямоугольник 109"/>
              <p:cNvSpPr/>
              <p:nvPr/>
            </p:nvSpPr>
            <p:spPr>
              <a:xfrm>
                <a:off x="6929454" y="4786322"/>
                <a:ext cx="164307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2800" b="1" dirty="0">
                    <a:ln w="1905"/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Молодец</a:t>
                </a:r>
                <a:endParaRPr lang="ru-RU" sz="2800" b="1" dirty="0">
                  <a:ln w="1905"/>
                  <a:solidFill>
                    <a:srgbClr val="00206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</p:grpSp>
        <p:grpSp>
          <p:nvGrpSpPr>
            <p:cNvPr id="10" name="Группа 66"/>
            <p:cNvGrpSpPr/>
            <p:nvPr/>
          </p:nvGrpSpPr>
          <p:grpSpPr>
            <a:xfrm>
              <a:off x="3357554" y="4786322"/>
              <a:ext cx="5247934" cy="1410062"/>
              <a:chOff x="3357554" y="4786322"/>
              <a:chExt cx="5247934" cy="1410062"/>
            </a:xfrm>
          </p:grpSpPr>
          <p:sp>
            <p:nvSpPr>
              <p:cNvPr id="98" name="Скругленный прямоугольник 97"/>
              <p:cNvSpPr/>
              <p:nvPr/>
            </p:nvSpPr>
            <p:spPr>
              <a:xfrm>
                <a:off x="5143504" y="5643578"/>
                <a:ext cx="1676034" cy="552806"/>
              </a:xfrm>
              <a:prstGeom prst="roundRect">
                <a:avLst/>
              </a:prstGeom>
              <a:solidFill>
                <a:srgbClr val="FFFF00"/>
              </a:solidFill>
              <a:ln w="2540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ru-RU" sz="2800" b="1" dirty="0">
                    <a:ln w="1905"/>
                    <a:solidFill>
                      <a:schemeClr val="accent4">
                        <a:lumMod val="50000"/>
                      </a:schemeClr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Ошибка</a:t>
                </a:r>
              </a:p>
            </p:txBody>
          </p:sp>
          <p:grpSp>
            <p:nvGrpSpPr>
              <p:cNvPr id="11" name="Группа 58"/>
              <p:cNvGrpSpPr/>
              <p:nvPr/>
            </p:nvGrpSpPr>
            <p:grpSpPr>
              <a:xfrm>
                <a:off x="6929454" y="5643578"/>
                <a:ext cx="1676034" cy="552806"/>
                <a:chOff x="5143504" y="5643578"/>
                <a:chExt cx="1676034" cy="552806"/>
              </a:xfrm>
            </p:grpSpPr>
            <p:sp>
              <p:nvSpPr>
                <p:cNvPr id="107" name="Скругленный прямоугольник 106"/>
                <p:cNvSpPr/>
                <p:nvPr/>
              </p:nvSpPr>
              <p:spPr>
                <a:xfrm>
                  <a:off x="5143504" y="5643578"/>
                  <a:ext cx="1676034" cy="552806"/>
                </a:xfrm>
                <a:prstGeom prst="roundRect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08" name="Прямоугольник 107"/>
                <p:cNvSpPr/>
                <p:nvPr/>
              </p:nvSpPr>
              <p:spPr>
                <a:xfrm>
                  <a:off x="5143504" y="5643578"/>
                  <a:ext cx="1643074" cy="52322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>
                    <a:defRPr/>
                  </a:pPr>
                  <a:r>
                    <a:rPr lang="ru-RU" sz="2800" b="1" dirty="0">
                      <a:ln w="1905"/>
                      <a:solidFill>
                        <a:srgbClr val="FF0000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</a:rPr>
                    <a:t>Молодец</a:t>
                  </a:r>
                  <a:endParaRPr lang="ru-RU" sz="2800" b="1" dirty="0">
                    <a:ln w="1905"/>
                    <a:solidFill>
                      <a:srgbClr val="00206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endParaRPr>
                </a:p>
              </p:txBody>
            </p:sp>
          </p:grpSp>
          <p:sp>
            <p:nvSpPr>
              <p:cNvPr id="100" name="Скругленный прямоугольник 99"/>
              <p:cNvSpPr/>
              <p:nvPr/>
            </p:nvSpPr>
            <p:spPr>
              <a:xfrm>
                <a:off x="3357554" y="4786322"/>
                <a:ext cx="1676034" cy="571504"/>
              </a:xfrm>
              <a:prstGeom prst="roundRect">
                <a:avLst/>
              </a:prstGeom>
              <a:solidFill>
                <a:srgbClr val="FFFF00"/>
              </a:solidFill>
              <a:ln w="2540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ru-RU" sz="2800" b="1" dirty="0">
                    <a:ln w="1905"/>
                    <a:solidFill>
                      <a:schemeClr val="accent4">
                        <a:lumMod val="50000"/>
                      </a:schemeClr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Ошибка</a:t>
                </a:r>
              </a:p>
            </p:txBody>
          </p:sp>
          <p:grpSp>
            <p:nvGrpSpPr>
              <p:cNvPr id="12" name="Группа 65"/>
              <p:cNvGrpSpPr/>
              <p:nvPr/>
            </p:nvGrpSpPr>
            <p:grpSpPr>
              <a:xfrm>
                <a:off x="5143504" y="4786322"/>
                <a:ext cx="1676034" cy="571504"/>
                <a:chOff x="5143504" y="4786322"/>
                <a:chExt cx="1676034" cy="571504"/>
              </a:xfrm>
            </p:grpSpPr>
            <p:sp>
              <p:nvSpPr>
                <p:cNvPr id="105" name="Скругленный прямоугольник 104"/>
                <p:cNvSpPr/>
                <p:nvPr/>
              </p:nvSpPr>
              <p:spPr>
                <a:xfrm>
                  <a:off x="5143504" y="4786322"/>
                  <a:ext cx="1676034" cy="571504"/>
                </a:xfrm>
                <a:prstGeom prst="roundRect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06" name="Прямоугольник 105"/>
                <p:cNvSpPr/>
                <p:nvPr/>
              </p:nvSpPr>
              <p:spPr>
                <a:xfrm>
                  <a:off x="5143504" y="4786322"/>
                  <a:ext cx="1643074" cy="52322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>
                    <a:defRPr/>
                  </a:pPr>
                  <a:r>
                    <a:rPr lang="ru-RU" sz="2800" b="1" dirty="0">
                      <a:ln w="1905"/>
                      <a:solidFill>
                        <a:srgbClr val="FF0000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</a:rPr>
                    <a:t>Молодец</a:t>
                  </a:r>
                  <a:endParaRPr lang="ru-RU" sz="2800" b="1" dirty="0">
                    <a:ln w="1905"/>
                    <a:solidFill>
                      <a:srgbClr val="00206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endParaRPr>
                </a:p>
              </p:txBody>
            </p:sp>
          </p:grpSp>
          <p:grpSp>
            <p:nvGrpSpPr>
              <p:cNvPr id="13" name="Группа 61"/>
              <p:cNvGrpSpPr/>
              <p:nvPr/>
            </p:nvGrpSpPr>
            <p:grpSpPr>
              <a:xfrm>
                <a:off x="3357554" y="5643578"/>
                <a:ext cx="1676034" cy="552806"/>
                <a:chOff x="5143504" y="5643578"/>
                <a:chExt cx="1676034" cy="552806"/>
              </a:xfrm>
            </p:grpSpPr>
            <p:sp>
              <p:nvSpPr>
                <p:cNvPr id="103" name="Скругленный прямоугольник 102"/>
                <p:cNvSpPr/>
                <p:nvPr/>
              </p:nvSpPr>
              <p:spPr>
                <a:xfrm>
                  <a:off x="5143504" y="5643578"/>
                  <a:ext cx="1676034" cy="552806"/>
                </a:xfrm>
                <a:prstGeom prst="roundRect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04" name="Прямоугольник 103"/>
                <p:cNvSpPr/>
                <p:nvPr/>
              </p:nvSpPr>
              <p:spPr>
                <a:xfrm>
                  <a:off x="5143504" y="5643578"/>
                  <a:ext cx="1643074" cy="52322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>
                    <a:defRPr/>
                  </a:pPr>
                  <a:r>
                    <a:rPr lang="ru-RU" sz="2800" b="1" dirty="0">
                      <a:ln w="1905"/>
                      <a:solidFill>
                        <a:srgbClr val="FF0000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</a:rPr>
                    <a:t>Молодец</a:t>
                  </a:r>
                  <a:endParaRPr lang="ru-RU" sz="2800" b="1" dirty="0">
                    <a:ln w="1905"/>
                    <a:solidFill>
                      <a:srgbClr val="00206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endParaRPr>
                </a:p>
              </p:txBody>
            </p:sp>
          </p:grpSp>
        </p:grpSp>
      </p:grpSp>
      <p:sp>
        <p:nvSpPr>
          <p:cNvPr id="7" name="Прямоугольник 6"/>
          <p:cNvSpPr/>
          <p:nvPr/>
        </p:nvSpPr>
        <p:spPr>
          <a:xfrm rot="16200000">
            <a:off x="-3071842" y="3357562"/>
            <a:ext cx="6858000" cy="14287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4" name="Группа 114"/>
          <p:cNvGrpSpPr/>
          <p:nvPr/>
        </p:nvGrpSpPr>
        <p:grpSpPr>
          <a:xfrm>
            <a:off x="5143504" y="3000372"/>
            <a:ext cx="1714513" cy="571503"/>
            <a:chOff x="5143503" y="3000365"/>
            <a:chExt cx="1714513" cy="571503"/>
          </a:xfrm>
        </p:grpSpPr>
        <p:sp>
          <p:nvSpPr>
            <p:cNvPr id="265" name="Скругленный прямоугольник 264"/>
            <p:cNvSpPr/>
            <p:nvPr/>
          </p:nvSpPr>
          <p:spPr>
            <a:xfrm>
              <a:off x="5143503" y="3000365"/>
              <a:ext cx="1714512" cy="571503"/>
            </a:xfrm>
            <a:prstGeom prst="roundRect">
              <a:avLst>
                <a:gd name="adj" fmla="val 14445"/>
              </a:avLst>
            </a:prstGeom>
            <a:ln w="5080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600" dirty="0">
                <a:solidFill>
                  <a:schemeClr val="bg1"/>
                </a:solidFill>
              </a:endParaRPr>
            </a:p>
          </p:txBody>
        </p:sp>
        <p:sp>
          <p:nvSpPr>
            <p:cNvPr id="266" name="Прямоугольник 265"/>
            <p:cNvSpPr/>
            <p:nvPr/>
          </p:nvSpPr>
          <p:spPr>
            <a:xfrm>
              <a:off x="5143504" y="3000372"/>
              <a:ext cx="1714512" cy="523220"/>
            </a:xfrm>
            <a:prstGeom prst="rect">
              <a:avLst/>
            </a:prstGeom>
            <a:ln w="50800"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b="1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H</a:t>
              </a:r>
              <a:r>
                <a:rPr lang="en-US" sz="2800" b="1" baseline="-25000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2</a:t>
              </a:r>
              <a:r>
                <a:rPr lang="en-US" sz="2800" b="1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CO</a:t>
              </a:r>
              <a:r>
                <a:rPr lang="en-US" sz="2800" b="1" baseline="-25000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3</a:t>
              </a:r>
              <a:endParaRPr lang="ru-RU" sz="2800" b="1" baseline="-250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grpSp>
        <p:nvGrpSpPr>
          <p:cNvPr id="15" name="Группа 115"/>
          <p:cNvGrpSpPr/>
          <p:nvPr/>
        </p:nvGrpSpPr>
        <p:grpSpPr>
          <a:xfrm>
            <a:off x="6929454" y="3000372"/>
            <a:ext cx="1709221" cy="571504"/>
            <a:chOff x="6929454" y="3000372"/>
            <a:chExt cx="1709221" cy="571504"/>
          </a:xfrm>
        </p:grpSpPr>
        <p:sp>
          <p:nvSpPr>
            <p:cNvPr id="268" name="Скругленный прямоугольник 267"/>
            <p:cNvSpPr/>
            <p:nvPr/>
          </p:nvSpPr>
          <p:spPr>
            <a:xfrm>
              <a:off x="6934746" y="3000372"/>
              <a:ext cx="1703929" cy="571504"/>
            </a:xfrm>
            <a:prstGeom prst="roundRect">
              <a:avLst>
                <a:gd name="adj" fmla="val 14445"/>
              </a:avLst>
            </a:prstGeom>
            <a:ln w="5080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600" dirty="0">
                <a:solidFill>
                  <a:schemeClr val="bg1"/>
                </a:solidFill>
              </a:endParaRPr>
            </a:p>
          </p:txBody>
        </p:sp>
        <p:sp>
          <p:nvSpPr>
            <p:cNvPr id="269" name="Прямоугольник 268"/>
            <p:cNvSpPr/>
            <p:nvPr/>
          </p:nvSpPr>
          <p:spPr>
            <a:xfrm>
              <a:off x="6929454" y="3000372"/>
              <a:ext cx="1643074" cy="523220"/>
            </a:xfrm>
            <a:prstGeom prst="rect">
              <a:avLst/>
            </a:prstGeom>
            <a:ln w="50800"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b="1" dirty="0" err="1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HCl</a:t>
              </a:r>
              <a:endParaRPr lang="ru-RU" sz="2800" b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grpSp>
        <p:nvGrpSpPr>
          <p:cNvPr id="16" name="Группа 117"/>
          <p:cNvGrpSpPr/>
          <p:nvPr/>
        </p:nvGrpSpPr>
        <p:grpSpPr>
          <a:xfrm>
            <a:off x="5143504" y="3857628"/>
            <a:ext cx="1714512" cy="571504"/>
            <a:chOff x="5143504" y="3857628"/>
            <a:chExt cx="1714512" cy="571504"/>
          </a:xfrm>
        </p:grpSpPr>
        <p:sp>
          <p:nvSpPr>
            <p:cNvPr id="271" name="Скругленный прямоугольник 270"/>
            <p:cNvSpPr/>
            <p:nvPr/>
          </p:nvSpPr>
          <p:spPr>
            <a:xfrm>
              <a:off x="5148796" y="3857628"/>
              <a:ext cx="1703929" cy="571504"/>
            </a:xfrm>
            <a:prstGeom prst="roundRect">
              <a:avLst>
                <a:gd name="adj" fmla="val 14445"/>
              </a:avLst>
            </a:prstGeom>
            <a:ln w="5080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600" dirty="0">
                <a:solidFill>
                  <a:schemeClr val="bg1"/>
                </a:solidFill>
              </a:endParaRPr>
            </a:p>
          </p:txBody>
        </p:sp>
        <p:sp>
          <p:nvSpPr>
            <p:cNvPr id="272" name="Прямоугольник 271"/>
            <p:cNvSpPr/>
            <p:nvPr/>
          </p:nvSpPr>
          <p:spPr>
            <a:xfrm>
              <a:off x="5143504" y="3857628"/>
              <a:ext cx="1714512" cy="523220"/>
            </a:xfrm>
            <a:prstGeom prst="rect">
              <a:avLst/>
            </a:prstGeom>
            <a:ln w="50800"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b="1" dirty="0" err="1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NaOH</a:t>
              </a:r>
              <a:endParaRPr lang="ru-RU" sz="2800" b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grpSp>
        <p:nvGrpSpPr>
          <p:cNvPr id="17" name="Группа 113"/>
          <p:cNvGrpSpPr/>
          <p:nvPr/>
        </p:nvGrpSpPr>
        <p:grpSpPr>
          <a:xfrm>
            <a:off x="3357554" y="3000372"/>
            <a:ext cx="1714512" cy="571504"/>
            <a:chOff x="3357554" y="3000372"/>
            <a:chExt cx="1714512" cy="571504"/>
          </a:xfrm>
        </p:grpSpPr>
        <p:sp>
          <p:nvSpPr>
            <p:cNvPr id="274" name="Скругленный прямоугольник 273"/>
            <p:cNvSpPr/>
            <p:nvPr/>
          </p:nvSpPr>
          <p:spPr>
            <a:xfrm>
              <a:off x="3362846" y="3000372"/>
              <a:ext cx="1703929" cy="571504"/>
            </a:xfrm>
            <a:prstGeom prst="roundRect">
              <a:avLst>
                <a:gd name="adj" fmla="val 14445"/>
              </a:avLst>
            </a:prstGeom>
            <a:ln w="5080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600" dirty="0">
                <a:solidFill>
                  <a:schemeClr val="bg1"/>
                </a:solidFill>
              </a:endParaRPr>
            </a:p>
          </p:txBody>
        </p:sp>
        <p:sp>
          <p:nvSpPr>
            <p:cNvPr id="275" name="Прямоугольник 274"/>
            <p:cNvSpPr/>
            <p:nvPr/>
          </p:nvSpPr>
          <p:spPr>
            <a:xfrm>
              <a:off x="3357554" y="3000372"/>
              <a:ext cx="1714512" cy="523220"/>
            </a:xfrm>
            <a:prstGeom prst="rect">
              <a:avLst/>
            </a:prstGeom>
            <a:ln w="50800"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b="1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HNO</a:t>
              </a:r>
              <a:r>
                <a:rPr lang="en-US" sz="2800" b="1" baseline="-25000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3</a:t>
              </a:r>
              <a:endParaRPr lang="ru-RU" sz="2800" b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grpSp>
        <p:nvGrpSpPr>
          <p:cNvPr id="19" name="Группа 116"/>
          <p:cNvGrpSpPr/>
          <p:nvPr/>
        </p:nvGrpSpPr>
        <p:grpSpPr>
          <a:xfrm>
            <a:off x="3357554" y="3857628"/>
            <a:ext cx="1714512" cy="571504"/>
            <a:chOff x="3357554" y="3857627"/>
            <a:chExt cx="1714512" cy="571504"/>
          </a:xfrm>
        </p:grpSpPr>
        <p:sp>
          <p:nvSpPr>
            <p:cNvPr id="277" name="Скругленный прямоугольник 276"/>
            <p:cNvSpPr/>
            <p:nvPr/>
          </p:nvSpPr>
          <p:spPr>
            <a:xfrm>
              <a:off x="3357554" y="3857627"/>
              <a:ext cx="1714512" cy="571504"/>
            </a:xfrm>
            <a:prstGeom prst="roundRect">
              <a:avLst>
                <a:gd name="adj" fmla="val 14445"/>
              </a:avLst>
            </a:prstGeom>
            <a:ln w="5080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600" dirty="0">
                <a:solidFill>
                  <a:schemeClr val="bg1"/>
                </a:solidFill>
              </a:endParaRPr>
            </a:p>
          </p:txBody>
        </p:sp>
        <p:sp>
          <p:nvSpPr>
            <p:cNvPr id="278" name="Прямоугольник 277"/>
            <p:cNvSpPr/>
            <p:nvPr/>
          </p:nvSpPr>
          <p:spPr>
            <a:xfrm>
              <a:off x="3357554" y="3857628"/>
              <a:ext cx="1714512" cy="523220"/>
            </a:xfrm>
            <a:prstGeom prst="rect">
              <a:avLst/>
            </a:prstGeom>
            <a:ln w="50800"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b="1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HF</a:t>
              </a:r>
              <a:endParaRPr lang="ru-RU" sz="2800" b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grpSp>
        <p:nvGrpSpPr>
          <p:cNvPr id="20" name="Группа 118"/>
          <p:cNvGrpSpPr/>
          <p:nvPr/>
        </p:nvGrpSpPr>
        <p:grpSpPr>
          <a:xfrm>
            <a:off x="6929454" y="3857628"/>
            <a:ext cx="1714512" cy="571505"/>
            <a:chOff x="6929454" y="3857628"/>
            <a:chExt cx="1714512" cy="571505"/>
          </a:xfrm>
        </p:grpSpPr>
        <p:sp>
          <p:nvSpPr>
            <p:cNvPr id="280" name="Скругленный прямоугольник 279"/>
            <p:cNvSpPr/>
            <p:nvPr/>
          </p:nvSpPr>
          <p:spPr>
            <a:xfrm>
              <a:off x="6929454" y="3857628"/>
              <a:ext cx="1714512" cy="571505"/>
            </a:xfrm>
            <a:prstGeom prst="roundRect">
              <a:avLst>
                <a:gd name="adj" fmla="val 14445"/>
              </a:avLst>
            </a:prstGeom>
            <a:ln w="5080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600" dirty="0">
                <a:solidFill>
                  <a:schemeClr val="bg1"/>
                </a:solidFill>
              </a:endParaRPr>
            </a:p>
          </p:txBody>
        </p:sp>
        <p:sp>
          <p:nvSpPr>
            <p:cNvPr id="281" name="Прямоугольник 280"/>
            <p:cNvSpPr/>
            <p:nvPr/>
          </p:nvSpPr>
          <p:spPr>
            <a:xfrm>
              <a:off x="6929454" y="3857628"/>
              <a:ext cx="1714512" cy="523220"/>
            </a:xfrm>
            <a:prstGeom prst="rect">
              <a:avLst/>
            </a:prstGeom>
            <a:ln w="50800"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b="1" dirty="0" err="1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KBr</a:t>
              </a:r>
              <a:endParaRPr lang="ru-RU" sz="2800" b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grpSp>
        <p:nvGrpSpPr>
          <p:cNvPr id="21" name="Группа 74"/>
          <p:cNvGrpSpPr/>
          <p:nvPr/>
        </p:nvGrpSpPr>
        <p:grpSpPr>
          <a:xfrm>
            <a:off x="5143503" y="1142977"/>
            <a:ext cx="1714513" cy="571511"/>
            <a:chOff x="5143503" y="1142977"/>
            <a:chExt cx="1714513" cy="571503"/>
          </a:xfrm>
        </p:grpSpPr>
        <p:sp>
          <p:nvSpPr>
            <p:cNvPr id="285" name="Скругленный прямоугольник 284"/>
            <p:cNvSpPr/>
            <p:nvPr/>
          </p:nvSpPr>
          <p:spPr>
            <a:xfrm>
              <a:off x="5143503" y="1142977"/>
              <a:ext cx="1714512" cy="571503"/>
            </a:xfrm>
            <a:prstGeom prst="roundRect">
              <a:avLst>
                <a:gd name="adj" fmla="val 14445"/>
              </a:avLst>
            </a:prstGeom>
            <a:ln w="5080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600" dirty="0">
                <a:solidFill>
                  <a:schemeClr val="bg1"/>
                </a:solidFill>
              </a:endParaRPr>
            </a:p>
          </p:txBody>
        </p:sp>
        <p:sp>
          <p:nvSpPr>
            <p:cNvPr id="286" name="Прямоугольник 285"/>
            <p:cNvSpPr/>
            <p:nvPr/>
          </p:nvSpPr>
          <p:spPr>
            <a:xfrm>
              <a:off x="5143504" y="1142984"/>
              <a:ext cx="1714512" cy="523220"/>
            </a:xfrm>
            <a:prstGeom prst="rect">
              <a:avLst/>
            </a:prstGeom>
            <a:ln w="50800"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b="1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Na</a:t>
              </a:r>
              <a:r>
                <a:rPr lang="en-US" sz="2800" b="1" baseline="-25000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2</a:t>
              </a:r>
              <a:r>
                <a:rPr lang="en-US" sz="2800" b="1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SO</a:t>
              </a:r>
              <a:r>
                <a:rPr lang="en-US" sz="2800" b="1" baseline="-25000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4</a:t>
              </a:r>
              <a:endParaRPr lang="ru-RU" sz="2800" b="1" baseline="-250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grpSp>
        <p:nvGrpSpPr>
          <p:cNvPr id="22" name="Группа 71"/>
          <p:cNvGrpSpPr/>
          <p:nvPr/>
        </p:nvGrpSpPr>
        <p:grpSpPr>
          <a:xfrm>
            <a:off x="6929454" y="1142984"/>
            <a:ext cx="1714512" cy="571504"/>
            <a:chOff x="6929454" y="1142984"/>
            <a:chExt cx="1714512" cy="571504"/>
          </a:xfrm>
        </p:grpSpPr>
        <p:sp>
          <p:nvSpPr>
            <p:cNvPr id="288" name="Скругленный прямоугольник 287"/>
            <p:cNvSpPr/>
            <p:nvPr/>
          </p:nvSpPr>
          <p:spPr>
            <a:xfrm>
              <a:off x="6934746" y="1142984"/>
              <a:ext cx="1703929" cy="571504"/>
            </a:xfrm>
            <a:prstGeom prst="roundRect">
              <a:avLst>
                <a:gd name="adj" fmla="val 14445"/>
              </a:avLst>
            </a:prstGeom>
            <a:ln w="5080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600" dirty="0">
                <a:solidFill>
                  <a:schemeClr val="bg1"/>
                </a:solidFill>
              </a:endParaRPr>
            </a:p>
          </p:txBody>
        </p:sp>
        <p:sp>
          <p:nvSpPr>
            <p:cNvPr id="289" name="Прямоугольник 288"/>
            <p:cNvSpPr/>
            <p:nvPr/>
          </p:nvSpPr>
          <p:spPr>
            <a:xfrm>
              <a:off x="6929454" y="1142984"/>
              <a:ext cx="1714512" cy="523220"/>
            </a:xfrm>
            <a:prstGeom prst="rect">
              <a:avLst/>
            </a:prstGeom>
            <a:ln w="50800"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b="1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CuSO</a:t>
              </a:r>
              <a:r>
                <a:rPr lang="en-US" sz="2800" b="1" baseline="-25000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4</a:t>
              </a:r>
              <a:endParaRPr lang="ru-RU" sz="2800" b="1" baseline="-250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292" name="Прямоугольник 291"/>
          <p:cNvSpPr/>
          <p:nvPr/>
        </p:nvSpPr>
        <p:spPr>
          <a:xfrm>
            <a:off x="1071538" y="3214686"/>
            <a:ext cx="2000264" cy="1200329"/>
          </a:xfrm>
          <a:prstGeom prst="rect">
            <a:avLst/>
          </a:prstGeom>
          <a:ln w="50800"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k-KZ" sz="2400" b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Күшті электролиттер</a:t>
            </a:r>
          </a:p>
        </p:txBody>
      </p:sp>
      <p:grpSp>
        <p:nvGrpSpPr>
          <p:cNvPr id="23" name="Группа 110"/>
          <p:cNvGrpSpPr/>
          <p:nvPr/>
        </p:nvGrpSpPr>
        <p:grpSpPr>
          <a:xfrm>
            <a:off x="3357554" y="1142984"/>
            <a:ext cx="1857388" cy="571504"/>
            <a:chOff x="3357554" y="1142984"/>
            <a:chExt cx="1857388" cy="571504"/>
          </a:xfrm>
        </p:grpSpPr>
        <p:sp>
          <p:nvSpPr>
            <p:cNvPr id="294" name="Скругленный прямоугольник 293"/>
            <p:cNvSpPr/>
            <p:nvPr/>
          </p:nvSpPr>
          <p:spPr>
            <a:xfrm>
              <a:off x="3357554" y="1142984"/>
              <a:ext cx="1703929" cy="571504"/>
            </a:xfrm>
            <a:prstGeom prst="roundRect">
              <a:avLst>
                <a:gd name="adj" fmla="val 14445"/>
              </a:avLst>
            </a:prstGeom>
            <a:ln w="5080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600" dirty="0">
                <a:solidFill>
                  <a:schemeClr val="bg1"/>
                </a:solidFill>
              </a:endParaRPr>
            </a:p>
          </p:txBody>
        </p:sp>
        <p:sp>
          <p:nvSpPr>
            <p:cNvPr id="295" name="Прямоугольник 294"/>
            <p:cNvSpPr/>
            <p:nvPr/>
          </p:nvSpPr>
          <p:spPr>
            <a:xfrm>
              <a:off x="3500430" y="1142984"/>
              <a:ext cx="1714512" cy="523220"/>
            </a:xfrm>
            <a:prstGeom prst="rect">
              <a:avLst/>
            </a:prstGeom>
            <a:ln w="50800"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b="1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CH</a:t>
              </a:r>
              <a:r>
                <a:rPr lang="en-US" sz="2800" b="1" baseline="-25000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4</a:t>
              </a:r>
              <a:endParaRPr lang="ru-RU" sz="2800" b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297" name="Скругленный прямоугольник 296"/>
          <p:cNvSpPr/>
          <p:nvPr/>
        </p:nvSpPr>
        <p:spPr>
          <a:xfrm>
            <a:off x="3357883" y="2000249"/>
            <a:ext cx="1714183" cy="571504"/>
          </a:xfrm>
          <a:prstGeom prst="roundRect">
            <a:avLst>
              <a:gd name="adj" fmla="val 14445"/>
            </a:avLst>
          </a:prstGeom>
          <a:ln w="508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4">
                    <a:lumMod val="50000"/>
                  </a:schemeClr>
                </a:solidFill>
              </a:rPr>
              <a:t>Ca(OH)</a:t>
            </a:r>
            <a:r>
              <a:rPr lang="en-US" sz="2800" b="1" baseline="-25000" dirty="0">
                <a:solidFill>
                  <a:schemeClr val="accent4">
                    <a:lumMod val="50000"/>
                  </a:schemeClr>
                </a:solidFill>
              </a:rPr>
              <a:t>2</a:t>
            </a:r>
            <a:endParaRPr lang="ru-RU" sz="2800" b="1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98" name="Прямоугольник 297"/>
          <p:cNvSpPr/>
          <p:nvPr/>
        </p:nvSpPr>
        <p:spPr>
          <a:xfrm>
            <a:off x="2928926" y="2000240"/>
            <a:ext cx="1785950" cy="400110"/>
          </a:xfrm>
          <a:prstGeom prst="rect">
            <a:avLst/>
          </a:prstGeom>
          <a:ln w="50800"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2000" b="1" dirty="0">
              <a:ln w="1905"/>
              <a:solidFill>
                <a:schemeClr val="accent4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63" name="Прямоугольник 262"/>
          <p:cNvSpPr/>
          <p:nvPr/>
        </p:nvSpPr>
        <p:spPr>
          <a:xfrm>
            <a:off x="785786" y="1571612"/>
            <a:ext cx="2643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Электролит</a:t>
            </a:r>
            <a:r>
              <a:rPr lang="kk-KZ" sz="2400" b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тер</a:t>
            </a:r>
            <a:endParaRPr lang="ru-RU" sz="2400" b="1" dirty="0">
              <a:ln w="1905"/>
              <a:solidFill>
                <a:schemeClr val="accent4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24" name="Группа 112"/>
          <p:cNvGrpSpPr/>
          <p:nvPr/>
        </p:nvGrpSpPr>
        <p:grpSpPr>
          <a:xfrm>
            <a:off x="6929454" y="2000240"/>
            <a:ext cx="1714512" cy="571505"/>
            <a:chOff x="6929454" y="2000240"/>
            <a:chExt cx="1714512" cy="571505"/>
          </a:xfrm>
        </p:grpSpPr>
        <p:sp>
          <p:nvSpPr>
            <p:cNvPr id="300" name="Скругленный прямоугольник 299"/>
            <p:cNvSpPr/>
            <p:nvPr/>
          </p:nvSpPr>
          <p:spPr>
            <a:xfrm>
              <a:off x="6929454" y="2000240"/>
              <a:ext cx="1714512" cy="571505"/>
            </a:xfrm>
            <a:prstGeom prst="roundRect">
              <a:avLst>
                <a:gd name="adj" fmla="val 14445"/>
              </a:avLst>
            </a:prstGeom>
            <a:ln w="5080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600" dirty="0">
                <a:solidFill>
                  <a:schemeClr val="bg1"/>
                </a:solidFill>
              </a:endParaRPr>
            </a:p>
          </p:txBody>
        </p:sp>
        <p:sp>
          <p:nvSpPr>
            <p:cNvPr id="301" name="Прямоугольник 300"/>
            <p:cNvSpPr/>
            <p:nvPr/>
          </p:nvSpPr>
          <p:spPr>
            <a:xfrm>
              <a:off x="6929454" y="2000240"/>
              <a:ext cx="1428760" cy="523220"/>
            </a:xfrm>
            <a:prstGeom prst="rect">
              <a:avLst/>
            </a:prstGeom>
            <a:ln w="50800"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b="1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H</a:t>
              </a:r>
              <a:r>
                <a:rPr lang="en-US" sz="2800" b="1" baseline="-25000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2</a:t>
              </a:r>
              <a:r>
                <a:rPr lang="en-US" sz="2800" b="1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SO</a:t>
              </a:r>
              <a:r>
                <a:rPr lang="en-US" sz="2800" b="1" baseline="-25000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4</a:t>
              </a:r>
              <a:endParaRPr lang="ru-RU" sz="2800" b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grpSp>
        <p:nvGrpSpPr>
          <p:cNvPr id="25" name="Группа 69"/>
          <p:cNvGrpSpPr/>
          <p:nvPr/>
        </p:nvGrpSpPr>
        <p:grpSpPr>
          <a:xfrm>
            <a:off x="5072066" y="2000240"/>
            <a:ext cx="1775367" cy="571504"/>
            <a:chOff x="5077358" y="2000240"/>
            <a:chExt cx="1775367" cy="571504"/>
          </a:xfrm>
        </p:grpSpPr>
        <p:sp>
          <p:nvSpPr>
            <p:cNvPr id="291" name="Скругленный прямоугольник 290"/>
            <p:cNvSpPr/>
            <p:nvPr/>
          </p:nvSpPr>
          <p:spPr>
            <a:xfrm>
              <a:off x="5148796" y="2000240"/>
              <a:ext cx="1703929" cy="571504"/>
            </a:xfrm>
            <a:prstGeom prst="roundRect">
              <a:avLst>
                <a:gd name="adj" fmla="val 14445"/>
              </a:avLst>
            </a:prstGeom>
            <a:ln w="5080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600" dirty="0">
                <a:solidFill>
                  <a:schemeClr val="bg1"/>
                </a:solidFill>
              </a:endParaRPr>
            </a:p>
          </p:txBody>
        </p:sp>
        <p:sp>
          <p:nvSpPr>
            <p:cNvPr id="302" name="Прямоугольник 301"/>
            <p:cNvSpPr/>
            <p:nvPr/>
          </p:nvSpPr>
          <p:spPr>
            <a:xfrm>
              <a:off x="5077358" y="2000240"/>
              <a:ext cx="158408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800" b="1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C</a:t>
              </a:r>
              <a:r>
                <a:rPr lang="en-US" sz="2800" b="1" baseline="-25000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2</a:t>
              </a:r>
              <a:r>
                <a:rPr lang="en-US" sz="2800" b="1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H</a:t>
              </a:r>
              <a:r>
                <a:rPr lang="en-US" sz="2800" b="1" baseline="-25000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5</a:t>
              </a:r>
              <a:r>
                <a:rPr lang="en-US" sz="2800" b="1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OH</a:t>
              </a:r>
              <a:endParaRPr lang="ru-RU" sz="2800" b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grpSp>
        <p:nvGrpSpPr>
          <p:cNvPr id="26" name="Группа 164"/>
          <p:cNvGrpSpPr/>
          <p:nvPr/>
        </p:nvGrpSpPr>
        <p:grpSpPr>
          <a:xfrm>
            <a:off x="5143503" y="4786322"/>
            <a:ext cx="1714513" cy="571508"/>
            <a:chOff x="5143503" y="4786322"/>
            <a:chExt cx="1714513" cy="571508"/>
          </a:xfrm>
        </p:grpSpPr>
        <p:sp>
          <p:nvSpPr>
            <p:cNvPr id="167" name="Скругленный прямоугольник 166"/>
            <p:cNvSpPr/>
            <p:nvPr/>
          </p:nvSpPr>
          <p:spPr>
            <a:xfrm>
              <a:off x="5143503" y="4786326"/>
              <a:ext cx="1714512" cy="571504"/>
            </a:xfrm>
            <a:prstGeom prst="roundRect">
              <a:avLst>
                <a:gd name="adj" fmla="val 14445"/>
              </a:avLst>
            </a:prstGeom>
            <a:ln w="5080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600" dirty="0">
                <a:solidFill>
                  <a:schemeClr val="bg1"/>
                </a:solidFill>
              </a:endParaRPr>
            </a:p>
          </p:txBody>
        </p:sp>
        <p:sp>
          <p:nvSpPr>
            <p:cNvPr id="168" name="Прямоугольник 167"/>
            <p:cNvSpPr/>
            <p:nvPr/>
          </p:nvSpPr>
          <p:spPr>
            <a:xfrm>
              <a:off x="5143504" y="4786322"/>
              <a:ext cx="1714512" cy="400110"/>
            </a:xfrm>
            <a:prstGeom prst="rect">
              <a:avLst/>
            </a:prstGeom>
            <a:ln w="50800"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2000" b="1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глицерин</a:t>
              </a:r>
            </a:p>
          </p:txBody>
        </p:sp>
      </p:grpSp>
      <p:grpSp>
        <p:nvGrpSpPr>
          <p:cNvPr id="27" name="Группа 168"/>
          <p:cNvGrpSpPr/>
          <p:nvPr/>
        </p:nvGrpSpPr>
        <p:grpSpPr>
          <a:xfrm>
            <a:off x="6929454" y="4786322"/>
            <a:ext cx="1714512" cy="571504"/>
            <a:chOff x="6929454" y="4786322"/>
            <a:chExt cx="1714512" cy="571504"/>
          </a:xfrm>
        </p:grpSpPr>
        <p:sp>
          <p:nvSpPr>
            <p:cNvPr id="170" name="Скругленный прямоугольник 169"/>
            <p:cNvSpPr/>
            <p:nvPr/>
          </p:nvSpPr>
          <p:spPr>
            <a:xfrm>
              <a:off x="6934746" y="4786322"/>
              <a:ext cx="1703929" cy="571504"/>
            </a:xfrm>
            <a:prstGeom prst="roundRect">
              <a:avLst>
                <a:gd name="adj" fmla="val 14445"/>
              </a:avLst>
            </a:prstGeom>
            <a:ln w="5080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600" dirty="0">
                <a:solidFill>
                  <a:schemeClr val="bg1"/>
                </a:solidFill>
              </a:endParaRPr>
            </a:p>
          </p:txBody>
        </p:sp>
        <p:sp>
          <p:nvSpPr>
            <p:cNvPr id="172" name="Прямоугольник 171"/>
            <p:cNvSpPr/>
            <p:nvPr/>
          </p:nvSpPr>
          <p:spPr>
            <a:xfrm>
              <a:off x="6929454" y="4786322"/>
              <a:ext cx="1714512" cy="400110"/>
            </a:xfrm>
            <a:prstGeom prst="rect">
              <a:avLst/>
            </a:prstGeom>
            <a:ln w="50800"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kk-KZ" sz="2000" b="1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қант</a:t>
              </a:r>
              <a:endParaRPr lang="ru-RU" sz="2000" b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grpSp>
        <p:nvGrpSpPr>
          <p:cNvPr id="28" name="Группа 172"/>
          <p:cNvGrpSpPr/>
          <p:nvPr/>
        </p:nvGrpSpPr>
        <p:grpSpPr>
          <a:xfrm>
            <a:off x="5143504" y="5643578"/>
            <a:ext cx="1714512" cy="571504"/>
            <a:chOff x="5143504" y="5643578"/>
            <a:chExt cx="1714512" cy="571504"/>
          </a:xfrm>
        </p:grpSpPr>
        <p:sp>
          <p:nvSpPr>
            <p:cNvPr id="174" name="Скругленный прямоугольник 173"/>
            <p:cNvSpPr/>
            <p:nvPr/>
          </p:nvSpPr>
          <p:spPr>
            <a:xfrm>
              <a:off x="5148796" y="5643578"/>
              <a:ext cx="1703929" cy="571504"/>
            </a:xfrm>
            <a:prstGeom prst="roundRect">
              <a:avLst>
                <a:gd name="adj" fmla="val 14445"/>
              </a:avLst>
            </a:prstGeom>
            <a:ln w="5080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600" dirty="0">
                <a:solidFill>
                  <a:schemeClr val="bg1"/>
                </a:solidFill>
              </a:endParaRPr>
            </a:p>
          </p:txBody>
        </p:sp>
        <p:sp>
          <p:nvSpPr>
            <p:cNvPr id="175" name="Прямоугольник 174"/>
            <p:cNvSpPr/>
            <p:nvPr/>
          </p:nvSpPr>
          <p:spPr>
            <a:xfrm>
              <a:off x="5143504" y="5643578"/>
              <a:ext cx="1714512" cy="400110"/>
            </a:xfrm>
            <a:prstGeom prst="rect">
              <a:avLst/>
            </a:prstGeom>
            <a:ln w="50800"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2000" b="1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ацетон</a:t>
              </a:r>
            </a:p>
          </p:txBody>
        </p:sp>
      </p:grpSp>
      <p:grpSp>
        <p:nvGrpSpPr>
          <p:cNvPr id="29" name="Группа 175"/>
          <p:cNvGrpSpPr/>
          <p:nvPr/>
        </p:nvGrpSpPr>
        <p:grpSpPr>
          <a:xfrm>
            <a:off x="3357554" y="4714884"/>
            <a:ext cx="1714512" cy="642942"/>
            <a:chOff x="3357554" y="4714884"/>
            <a:chExt cx="1714512" cy="642942"/>
          </a:xfrm>
        </p:grpSpPr>
        <p:sp>
          <p:nvSpPr>
            <p:cNvPr id="177" name="Скругленный прямоугольник 176"/>
            <p:cNvSpPr/>
            <p:nvPr/>
          </p:nvSpPr>
          <p:spPr>
            <a:xfrm>
              <a:off x="3362846" y="4786322"/>
              <a:ext cx="1703929" cy="571504"/>
            </a:xfrm>
            <a:prstGeom prst="roundRect">
              <a:avLst>
                <a:gd name="adj" fmla="val 14445"/>
              </a:avLst>
            </a:prstGeom>
            <a:ln w="5080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600" dirty="0">
                <a:solidFill>
                  <a:schemeClr val="bg1"/>
                </a:solidFill>
              </a:endParaRPr>
            </a:p>
          </p:txBody>
        </p:sp>
        <p:sp>
          <p:nvSpPr>
            <p:cNvPr id="178" name="Прямоугольник 177"/>
            <p:cNvSpPr/>
            <p:nvPr/>
          </p:nvSpPr>
          <p:spPr>
            <a:xfrm>
              <a:off x="3357554" y="4714884"/>
              <a:ext cx="1714512" cy="400110"/>
            </a:xfrm>
            <a:prstGeom prst="rect">
              <a:avLst/>
            </a:prstGeom>
            <a:ln w="50800"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kk-KZ" sz="2000" b="1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Тұз қышқылы</a:t>
              </a:r>
              <a:endParaRPr lang="ru-RU" sz="2000" b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grpSp>
        <p:nvGrpSpPr>
          <p:cNvPr id="30" name="Группа 178"/>
          <p:cNvGrpSpPr/>
          <p:nvPr/>
        </p:nvGrpSpPr>
        <p:grpSpPr>
          <a:xfrm>
            <a:off x="3357554" y="5572140"/>
            <a:ext cx="1714512" cy="707887"/>
            <a:chOff x="3357554" y="5572140"/>
            <a:chExt cx="1714512" cy="707887"/>
          </a:xfrm>
        </p:grpSpPr>
        <p:sp>
          <p:nvSpPr>
            <p:cNvPr id="180" name="Скругленный прямоугольник 179"/>
            <p:cNvSpPr/>
            <p:nvPr/>
          </p:nvSpPr>
          <p:spPr>
            <a:xfrm>
              <a:off x="3357554" y="5643587"/>
              <a:ext cx="1714512" cy="571505"/>
            </a:xfrm>
            <a:prstGeom prst="roundRect">
              <a:avLst>
                <a:gd name="adj" fmla="val 14445"/>
              </a:avLst>
            </a:prstGeom>
            <a:ln w="5080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600" dirty="0">
                <a:solidFill>
                  <a:schemeClr val="bg1"/>
                </a:solidFill>
              </a:endParaRPr>
            </a:p>
          </p:txBody>
        </p:sp>
        <p:sp>
          <p:nvSpPr>
            <p:cNvPr id="181" name="Прямоугольник 180"/>
            <p:cNvSpPr/>
            <p:nvPr/>
          </p:nvSpPr>
          <p:spPr>
            <a:xfrm>
              <a:off x="3357554" y="5572140"/>
              <a:ext cx="1714512" cy="707887"/>
            </a:xfrm>
            <a:prstGeom prst="rect">
              <a:avLst/>
            </a:prstGeom>
            <a:ln w="50800"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2000" b="1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этил </a:t>
              </a:r>
            </a:p>
            <a:p>
              <a:pPr algn="ctr">
                <a:defRPr/>
              </a:pPr>
              <a:r>
                <a:rPr lang="ru-RU" sz="2000" b="1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спирт</a:t>
              </a:r>
            </a:p>
          </p:txBody>
        </p:sp>
      </p:grpSp>
      <p:grpSp>
        <p:nvGrpSpPr>
          <p:cNvPr id="31" name="Группа 181"/>
          <p:cNvGrpSpPr/>
          <p:nvPr/>
        </p:nvGrpSpPr>
        <p:grpSpPr>
          <a:xfrm>
            <a:off x="6929454" y="5572140"/>
            <a:ext cx="1714512" cy="707886"/>
            <a:chOff x="6929454" y="5572140"/>
            <a:chExt cx="1714512" cy="707886"/>
          </a:xfrm>
        </p:grpSpPr>
        <p:sp>
          <p:nvSpPr>
            <p:cNvPr id="183" name="Скругленный прямоугольник 182"/>
            <p:cNvSpPr/>
            <p:nvPr/>
          </p:nvSpPr>
          <p:spPr>
            <a:xfrm>
              <a:off x="6929454" y="5643578"/>
              <a:ext cx="1714512" cy="571505"/>
            </a:xfrm>
            <a:prstGeom prst="roundRect">
              <a:avLst>
                <a:gd name="adj" fmla="val 14445"/>
              </a:avLst>
            </a:prstGeom>
            <a:ln w="5080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600" dirty="0">
                <a:solidFill>
                  <a:schemeClr val="bg1"/>
                </a:solidFill>
              </a:endParaRPr>
            </a:p>
          </p:txBody>
        </p:sp>
        <p:sp>
          <p:nvSpPr>
            <p:cNvPr id="184" name="Прямоугольник 183"/>
            <p:cNvSpPr/>
            <p:nvPr/>
          </p:nvSpPr>
          <p:spPr>
            <a:xfrm>
              <a:off x="6929454" y="5572140"/>
              <a:ext cx="1714512" cy="707886"/>
            </a:xfrm>
            <a:prstGeom prst="rect">
              <a:avLst/>
            </a:prstGeom>
            <a:ln w="50800"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kk-KZ" sz="2000" b="1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Калий хлориді</a:t>
              </a:r>
              <a:endParaRPr lang="ru-RU" sz="2000" b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185" name="Прямоугольник 184"/>
          <p:cNvSpPr/>
          <p:nvPr/>
        </p:nvSpPr>
        <p:spPr>
          <a:xfrm>
            <a:off x="785786" y="5214950"/>
            <a:ext cx="2643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k-KZ" sz="2400" b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Бейэлектролиттер</a:t>
            </a:r>
            <a:endParaRPr lang="ru-RU" sz="2400" b="1" dirty="0">
              <a:ln w="1905"/>
              <a:solidFill>
                <a:schemeClr val="accent4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7" name="Прямоугольник 196"/>
          <p:cNvSpPr/>
          <p:nvPr/>
        </p:nvSpPr>
        <p:spPr>
          <a:xfrm>
            <a:off x="0" y="214290"/>
            <a:ext cx="9144000" cy="42862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ru-RU" sz="2000" dirty="0"/>
              <a:t>      7.</a:t>
            </a:r>
            <a:r>
              <a:rPr lang="kk-KZ" sz="2000" dirty="0"/>
              <a:t>Білімді тексер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 rot="16200000">
            <a:off x="-3258343" y="3258343"/>
            <a:ext cx="6858000" cy="341314"/>
          </a:xfrm>
          <a:prstGeom prst="roundRect">
            <a:avLst/>
          </a:prstGeom>
          <a:gradFill>
            <a:gsLst>
              <a:gs pos="20000">
                <a:schemeClr val="accent4">
                  <a:tint val="9000"/>
                </a:schemeClr>
              </a:gs>
              <a:gs pos="100000">
                <a:schemeClr val="accent4">
                  <a:tint val="70000"/>
                  <a:satMod val="100000"/>
                </a:schemeClr>
              </a:gs>
            </a:gsLst>
            <a:path path="circle">
              <a:fillToRect l="100000" t="100000"/>
            </a:path>
          </a:gra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sp>
      <p:sp>
        <p:nvSpPr>
          <p:cNvPr id="198" name="Прямоугольник 197"/>
          <p:cNvSpPr/>
          <p:nvPr/>
        </p:nvSpPr>
        <p:spPr>
          <a:xfrm>
            <a:off x="2714612" y="214290"/>
            <a:ext cx="47863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k-KZ" sz="2400" b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Берілген заттарды сәйкестендір</a:t>
            </a:r>
            <a:endParaRPr lang="ru-RU" sz="2400" b="1" dirty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1" name="Управляющая кнопка: домой 110">
            <a:hlinkClick r:id="rId4" action="ppaction://hlinksldjump" highlightClick="1"/>
          </p:cNvPr>
          <p:cNvSpPr/>
          <p:nvPr/>
        </p:nvSpPr>
        <p:spPr>
          <a:xfrm>
            <a:off x="8715404" y="6072206"/>
            <a:ext cx="428596" cy="35719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29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D8DB-B1A1-4F20-9243-85F63B8B46FA}" type="datetime1">
              <a:rPr lang="ru-RU" smtClean="0"/>
              <a:pPr/>
              <a:t>22.02.2023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-3071842" y="3357562"/>
            <a:ext cx="6858000" cy="14287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8" name="Прямоугольник 27"/>
          <p:cNvSpPr/>
          <p:nvPr/>
        </p:nvSpPr>
        <p:spPr>
          <a:xfrm>
            <a:off x="0" y="500042"/>
            <a:ext cx="9144000" cy="3780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ru-RU" dirty="0"/>
              <a:t>1     1. Рис.1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 rot="16200000">
            <a:off x="-3258342" y="3258343"/>
            <a:ext cx="6858000" cy="341314"/>
          </a:xfrm>
          <a:prstGeom prst="roundRect">
            <a:avLst/>
          </a:prstGeom>
          <a:gradFill>
            <a:gsLst>
              <a:gs pos="20000">
                <a:schemeClr val="accent4">
                  <a:tint val="9000"/>
                </a:schemeClr>
              </a:gs>
              <a:gs pos="100000">
                <a:schemeClr val="accent4">
                  <a:tint val="70000"/>
                  <a:satMod val="100000"/>
                </a:schemeClr>
              </a:gs>
            </a:gsLst>
            <a:path path="circle">
              <a:fillToRect l="100000" t="100000"/>
            </a:path>
          </a:gra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sp>
      <p:sp>
        <p:nvSpPr>
          <p:cNvPr id="59" name="Скругленный прямоугольник 4"/>
          <p:cNvSpPr/>
          <p:nvPr/>
        </p:nvSpPr>
        <p:spPr>
          <a:xfrm>
            <a:off x="3214678" y="571480"/>
            <a:ext cx="2881729" cy="58947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121920" tIns="121920" rIns="121920" bIns="121920" numCol="1" spcCol="1270" anchor="ctr" anchorCtr="0">
            <a:noAutofit/>
          </a:bodyPr>
          <a:lstStyle/>
          <a:p>
            <a:pPr lvl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3200" b="1" kern="12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69" name="Схема 68"/>
          <p:cNvGraphicFramePr/>
          <p:nvPr/>
        </p:nvGraphicFramePr>
        <p:xfrm>
          <a:off x="785786" y="1643050"/>
          <a:ext cx="3786214" cy="4675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1" name="Прямоугольник 70"/>
          <p:cNvSpPr/>
          <p:nvPr/>
        </p:nvSpPr>
        <p:spPr>
          <a:xfrm>
            <a:off x="1285852" y="2000240"/>
            <a:ext cx="273408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Электролит</a:t>
            </a:r>
            <a:r>
              <a:rPr lang="kk-KZ" sz="32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тер</a:t>
            </a:r>
            <a:endParaRPr lang="ru-RU" sz="32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77" name="Группа 76"/>
          <p:cNvGrpSpPr/>
          <p:nvPr/>
        </p:nvGrpSpPr>
        <p:grpSpPr>
          <a:xfrm>
            <a:off x="3000364" y="357166"/>
            <a:ext cx="3500462" cy="704558"/>
            <a:chOff x="3000364" y="500042"/>
            <a:chExt cx="3214710" cy="704558"/>
          </a:xfrm>
        </p:grpSpPr>
        <p:grpSp>
          <p:nvGrpSpPr>
            <p:cNvPr id="60" name="Группа 59"/>
            <p:cNvGrpSpPr/>
            <p:nvPr/>
          </p:nvGrpSpPr>
          <p:grpSpPr>
            <a:xfrm>
              <a:off x="3000364" y="500042"/>
              <a:ext cx="3214710" cy="704558"/>
              <a:chOff x="0" y="214313"/>
              <a:chExt cx="3214710" cy="704558"/>
            </a:xfrm>
          </p:grpSpPr>
          <p:sp>
            <p:nvSpPr>
              <p:cNvPr id="61" name="Скругленный прямоугольник 60"/>
              <p:cNvSpPr/>
              <p:nvPr/>
            </p:nvSpPr>
            <p:spPr>
              <a:xfrm>
                <a:off x="0" y="214313"/>
                <a:ext cx="3214710" cy="704558"/>
              </a:xfrm>
              <a:prstGeom prst="roundRect">
                <a:avLst>
                  <a:gd name="adj" fmla="val 10000"/>
                </a:avLst>
              </a:prstGeom>
              <a:ln w="50800" cmpd="sng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62" name="Скругленный прямоугольник 4"/>
              <p:cNvSpPr/>
              <p:nvPr/>
            </p:nvSpPr>
            <p:spPr>
              <a:xfrm>
                <a:off x="20636" y="234949"/>
                <a:ext cx="3173438" cy="6632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spcFirstLastPara="0" vert="horz" wrap="square" lIns="121920" tIns="121920" rIns="121920" bIns="121920" numCol="1" spcCol="1270" anchor="ctr" anchorCtr="0">
                <a:noAutofit/>
              </a:bodyPr>
              <a:lstStyle/>
              <a:p>
                <a:pPr lvl="0" algn="ctr" defTabSz="1422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3200" b="1" kern="12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76" name="Прямоугольник 75"/>
            <p:cNvSpPr/>
            <p:nvPr/>
          </p:nvSpPr>
          <p:spPr>
            <a:xfrm>
              <a:off x="3787466" y="571480"/>
              <a:ext cx="1250383" cy="58477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kk-KZ" sz="3200" b="1" dirty="0">
                  <a:ln w="1905"/>
                  <a:solidFill>
                    <a:schemeClr val="accent4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Заттар</a:t>
              </a:r>
              <a:endParaRPr lang="ru-RU" sz="3200" b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5214942" y="1857364"/>
            <a:ext cx="3500464" cy="906315"/>
            <a:chOff x="142874" y="181547"/>
            <a:chExt cx="3500464" cy="906315"/>
          </a:xfrm>
        </p:grpSpPr>
        <p:sp>
          <p:nvSpPr>
            <p:cNvPr id="45" name="Скругленный прямоугольник 44"/>
            <p:cNvSpPr/>
            <p:nvPr/>
          </p:nvSpPr>
          <p:spPr>
            <a:xfrm>
              <a:off x="142874" y="181547"/>
              <a:ext cx="3500464" cy="906315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20000">
                  <a:schemeClr val="accent4">
                    <a:tint val="9000"/>
                  </a:schemeClr>
                </a:gs>
                <a:gs pos="100000">
                  <a:schemeClr val="accent4">
                    <a:tint val="70000"/>
                    <a:satMod val="100000"/>
                  </a:schemeClr>
                </a:gs>
              </a:gsLst>
              <a:path path="circle">
                <a:fillToRect r="100000" b="100000"/>
              </a:path>
            </a:gradFill>
            <a:ln w="50800" cmpd="sng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sp>
        <p:sp>
          <p:nvSpPr>
            <p:cNvPr id="46" name="Скругленный прямоугольник 4"/>
            <p:cNvSpPr/>
            <p:nvPr/>
          </p:nvSpPr>
          <p:spPr>
            <a:xfrm>
              <a:off x="169419" y="208092"/>
              <a:ext cx="3447374" cy="8532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800" b="1" kern="1200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6643702" y="2857496"/>
            <a:ext cx="518263" cy="247289"/>
            <a:chOff x="1633974" y="1183646"/>
            <a:chExt cx="518263" cy="247289"/>
          </a:xfrm>
        </p:grpSpPr>
        <p:sp>
          <p:nvSpPr>
            <p:cNvPr id="43" name="Стрелка вправо 42"/>
            <p:cNvSpPr/>
            <p:nvPr/>
          </p:nvSpPr>
          <p:spPr>
            <a:xfrm rot="5400000">
              <a:off x="1769462" y="1048159"/>
              <a:ext cx="247288" cy="518263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FFFF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Стрелка вправо 6"/>
            <p:cNvSpPr/>
            <p:nvPr/>
          </p:nvSpPr>
          <p:spPr>
            <a:xfrm>
              <a:off x="1737628" y="1183646"/>
              <a:ext cx="310957" cy="1731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300" kern="1200"/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5214942" y="3214686"/>
            <a:ext cx="3500464" cy="1193214"/>
            <a:chOff x="142874" y="1513783"/>
            <a:chExt cx="3500464" cy="1193214"/>
          </a:xfrm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142874" y="1513783"/>
              <a:ext cx="3500464" cy="1193214"/>
            </a:xfrm>
            <a:prstGeom prst="roundRect">
              <a:avLst>
                <a:gd name="adj" fmla="val 10000"/>
              </a:avLst>
            </a:prstGeom>
            <a:ln w="50800" cmpd="sng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sp>
        <p:sp>
          <p:nvSpPr>
            <p:cNvPr id="42" name="Скругленный прямоугольник 8"/>
            <p:cNvSpPr/>
            <p:nvPr/>
          </p:nvSpPr>
          <p:spPr>
            <a:xfrm>
              <a:off x="177822" y="1548731"/>
              <a:ext cx="3430568" cy="11233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5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spc="-20" dirty="0">
                  <a:solidFill>
                    <a:schemeClr val="accent5">
                      <a:lumMod val="50000"/>
                    </a:schemeClr>
                  </a:solidFill>
                </a:rPr>
                <a:t>ХС </a:t>
              </a:r>
              <a:endParaRPr lang="en-US" sz="2400" b="1" spc="-20" dirty="0">
                <a:solidFill>
                  <a:schemeClr val="accent5">
                    <a:lumMod val="50000"/>
                  </a:schemeClr>
                </a:solidFill>
              </a:endParaRPr>
            </a:p>
            <a:p>
              <a:pPr lvl="0" algn="ctr" defTabSz="1066800">
                <a:lnSpc>
                  <a:spcPct val="5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spc="-20" dirty="0">
                  <a:solidFill>
                    <a:schemeClr val="accent5">
                      <a:lumMod val="50000"/>
                    </a:schemeClr>
                  </a:solidFill>
                </a:rPr>
                <a:t>ковалентная неполярная, </a:t>
              </a:r>
            </a:p>
            <a:p>
              <a:pPr lvl="0" algn="ctr" defTabSz="1066800">
                <a:lnSpc>
                  <a:spcPct val="5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spc="-20" dirty="0">
                  <a:solidFill>
                    <a:schemeClr val="accent5">
                      <a:lumMod val="50000"/>
                    </a:schemeClr>
                  </a:solidFill>
                </a:rPr>
                <a:t>малополярная</a:t>
              </a: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6715140" y="4500570"/>
            <a:ext cx="518263" cy="267978"/>
            <a:chOff x="1637927" y="2761894"/>
            <a:chExt cx="518263" cy="267978"/>
          </a:xfrm>
        </p:grpSpPr>
        <p:sp>
          <p:nvSpPr>
            <p:cNvPr id="39" name="Стрелка вправо 38"/>
            <p:cNvSpPr/>
            <p:nvPr/>
          </p:nvSpPr>
          <p:spPr>
            <a:xfrm rot="5382557">
              <a:off x="1763070" y="2636751"/>
              <a:ext cx="267978" cy="518263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FFFF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Стрелка вправо 10"/>
            <p:cNvSpPr/>
            <p:nvPr/>
          </p:nvSpPr>
          <p:spPr>
            <a:xfrm rot="-17443">
              <a:off x="1741377" y="2761894"/>
              <a:ext cx="310957" cy="1875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kern="1200"/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5214942" y="4786323"/>
            <a:ext cx="3517417" cy="1285884"/>
            <a:chOff x="142874" y="3071832"/>
            <a:chExt cx="3517417" cy="1418267"/>
          </a:xfrm>
        </p:grpSpPr>
        <p:sp>
          <p:nvSpPr>
            <p:cNvPr id="37" name="Скругленный прямоугольник 36"/>
            <p:cNvSpPr/>
            <p:nvPr/>
          </p:nvSpPr>
          <p:spPr>
            <a:xfrm>
              <a:off x="142874" y="3071832"/>
              <a:ext cx="3517417" cy="1418267"/>
            </a:xfrm>
            <a:prstGeom prst="roundRect">
              <a:avLst>
                <a:gd name="adj" fmla="val 10000"/>
              </a:avLst>
            </a:prstGeom>
            <a:ln w="508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sp>
        <p:sp>
          <p:nvSpPr>
            <p:cNvPr id="38" name="Скругленный прямоугольник 12"/>
            <p:cNvSpPr/>
            <p:nvPr/>
          </p:nvSpPr>
          <p:spPr>
            <a:xfrm>
              <a:off x="184414" y="3113372"/>
              <a:ext cx="3434337" cy="12830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kern="1200" dirty="0">
                  <a:solidFill>
                    <a:schemeClr val="accent5">
                      <a:lumMod val="50000"/>
                    </a:schemeClr>
                  </a:solidFill>
                </a:rPr>
                <a:t>большинство органических веществ, многие газы</a:t>
              </a:r>
            </a:p>
          </p:txBody>
        </p:sp>
      </p:grpSp>
      <p:sp>
        <p:nvSpPr>
          <p:cNvPr id="25" name="Прямоугольник 24"/>
          <p:cNvSpPr/>
          <p:nvPr/>
        </p:nvSpPr>
        <p:spPr>
          <a:xfrm>
            <a:off x="5055111" y="2000240"/>
            <a:ext cx="351741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sz="32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Бейэлектролиттер</a:t>
            </a:r>
            <a:endParaRPr lang="ru-RU" sz="32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47" name="Группа 46"/>
          <p:cNvGrpSpPr/>
          <p:nvPr/>
        </p:nvGrpSpPr>
        <p:grpSpPr>
          <a:xfrm>
            <a:off x="3428992" y="1285860"/>
            <a:ext cx="537762" cy="256592"/>
            <a:chOff x="1624225" y="1227856"/>
            <a:chExt cx="537762" cy="256592"/>
          </a:xfrm>
        </p:grpSpPr>
        <p:sp>
          <p:nvSpPr>
            <p:cNvPr id="48" name="Стрелка вправо 47"/>
            <p:cNvSpPr/>
            <p:nvPr/>
          </p:nvSpPr>
          <p:spPr>
            <a:xfrm rot="5400000">
              <a:off x="1764810" y="1087271"/>
              <a:ext cx="256592" cy="537762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FFFF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Стрелка вправо 4"/>
            <p:cNvSpPr/>
            <p:nvPr/>
          </p:nvSpPr>
          <p:spPr>
            <a:xfrm>
              <a:off x="1731777" y="1227856"/>
              <a:ext cx="322658" cy="1796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300" kern="1200"/>
            </a:p>
          </p:txBody>
        </p:sp>
      </p:grpSp>
      <p:grpSp>
        <p:nvGrpSpPr>
          <p:cNvPr id="50" name="Группа 49"/>
          <p:cNvGrpSpPr/>
          <p:nvPr/>
        </p:nvGrpSpPr>
        <p:grpSpPr>
          <a:xfrm>
            <a:off x="5643570" y="1285860"/>
            <a:ext cx="537762" cy="256592"/>
            <a:chOff x="1624225" y="1227856"/>
            <a:chExt cx="537762" cy="256592"/>
          </a:xfrm>
        </p:grpSpPr>
        <p:sp>
          <p:nvSpPr>
            <p:cNvPr id="51" name="Стрелка вправо 50"/>
            <p:cNvSpPr/>
            <p:nvPr/>
          </p:nvSpPr>
          <p:spPr>
            <a:xfrm rot="5400000">
              <a:off x="1764810" y="1087271"/>
              <a:ext cx="256592" cy="537762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FFFF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52" name="Стрелка вправо 4"/>
            <p:cNvSpPr/>
            <p:nvPr/>
          </p:nvSpPr>
          <p:spPr>
            <a:xfrm>
              <a:off x="1731777" y="1227856"/>
              <a:ext cx="322658" cy="1796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300" kern="1200"/>
            </a:p>
          </p:txBody>
        </p:sp>
      </p:grpSp>
      <p:sp>
        <p:nvSpPr>
          <p:cNvPr id="53" name="Управляющая кнопка: домой 52">
            <a:hlinkClick r:id="rId8" action="ppaction://hlinksldjump" highlightClick="1"/>
          </p:cNvPr>
          <p:cNvSpPr/>
          <p:nvPr/>
        </p:nvSpPr>
        <p:spPr>
          <a:xfrm>
            <a:off x="8643934" y="6143644"/>
            <a:ext cx="500066" cy="35719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8590B4C5-DEB7-6BB0-9972-DB56CFBEA0B6}"/>
              </a:ext>
            </a:extLst>
          </p:cNvPr>
          <p:cNvSpPr/>
          <p:nvPr/>
        </p:nvSpPr>
        <p:spPr>
          <a:xfrm>
            <a:off x="532250" y="3166341"/>
            <a:ext cx="4508186" cy="136629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>
                <a:latin typeface="Aharoni" panose="020F0502020204030204" pitchFamily="34" charset="0"/>
              </a:rPr>
              <a:t>Иондық химиялық байланыс, ковалентті полюсті химиялық байланыс</a:t>
            </a:r>
            <a:endParaRPr lang="ru-KZ" b="1" dirty="0">
              <a:latin typeface="Aharoni" panose="020F0502020204030204" pitchFamily="34" charset="0"/>
            </a:endParaRP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42C5C553-B737-6546-0D24-D75424A60938}"/>
              </a:ext>
            </a:extLst>
          </p:cNvPr>
          <p:cNvSpPr/>
          <p:nvPr/>
        </p:nvSpPr>
        <p:spPr>
          <a:xfrm>
            <a:off x="5183239" y="3209838"/>
            <a:ext cx="4117592" cy="12479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>
                <a:latin typeface="Aharoni" panose="020F0502020204030204" pitchFamily="34" charset="0"/>
              </a:rPr>
              <a:t>Жай заттар, ковалентті полюссіз химиялық байланыс</a:t>
            </a:r>
            <a:endParaRPr lang="ru-KZ" b="1" dirty="0">
              <a:latin typeface="Aharoni" panose="020F0502020204030204" pitchFamily="34" charset="0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0B1E051E-71C4-B0B5-5196-AAEEDC7956A6}"/>
              </a:ext>
            </a:extLst>
          </p:cNvPr>
          <p:cNvSpPr/>
          <p:nvPr/>
        </p:nvSpPr>
        <p:spPr>
          <a:xfrm>
            <a:off x="497044" y="4755717"/>
            <a:ext cx="4508186" cy="136629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>
                <a:latin typeface="Aharoni" panose="020F0502020204030204" pitchFamily="34" charset="0"/>
              </a:rPr>
              <a:t>Көптеген бейорганикалық заттар, қышқылдар, негіздер, тұздар</a:t>
            </a:r>
            <a:endParaRPr lang="ru-KZ" b="1" dirty="0">
              <a:latin typeface="Aharoni" panose="020F0502020204030204" pitchFamily="34" charset="0"/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F4E081BB-8D0F-4327-3E5F-E65F8C8060C4}"/>
              </a:ext>
            </a:extLst>
          </p:cNvPr>
          <p:cNvSpPr/>
          <p:nvPr/>
        </p:nvSpPr>
        <p:spPr>
          <a:xfrm>
            <a:off x="5170143" y="4763975"/>
            <a:ext cx="4390329" cy="133057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>
                <a:latin typeface="Aharoni" panose="020F0502020204030204" pitchFamily="34" charset="0"/>
              </a:rPr>
              <a:t>Көптеген органикалық заттар, газдар, қант, (</a:t>
            </a:r>
            <a:r>
              <a:rPr lang="en-GB" b="1" dirty="0">
                <a:latin typeface="Aharoni" panose="020F0502020204030204" pitchFamily="34" charset="0"/>
              </a:rPr>
              <a:t>H2,N2,O2)</a:t>
            </a:r>
            <a:endParaRPr lang="ru-KZ" b="1" dirty="0">
              <a:latin typeface="Aharoni" panose="020F0502020204030204" pitchFamily="34" charset="0"/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357158" y="0"/>
            <a:ext cx="8786842" cy="3214686"/>
          </a:xfrm>
          <a:prstGeom prst="rect">
            <a:avLst/>
          </a:prstGeom>
          <a:gradFill>
            <a:gsLst>
              <a:gs pos="20000">
                <a:schemeClr val="accent4">
                  <a:tint val="9000"/>
                </a:schemeClr>
              </a:gs>
              <a:gs pos="100000">
                <a:schemeClr val="accent4">
                  <a:tint val="70000"/>
                  <a:satMod val="100000"/>
                </a:schemeClr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D8DB-B1A1-4F20-9243-85F63B8B46FA}" type="datetime1">
              <a:rPr lang="ru-RU" smtClean="0"/>
              <a:pPr/>
              <a:t>22.02.2023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-3071842" y="3357562"/>
            <a:ext cx="6858000" cy="14287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8" name="Прямоугольник 27"/>
          <p:cNvSpPr/>
          <p:nvPr/>
        </p:nvSpPr>
        <p:spPr>
          <a:xfrm>
            <a:off x="285720" y="285728"/>
            <a:ext cx="7126652" cy="3780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ru-RU" dirty="0"/>
              <a:t>   1. </a:t>
            </a:r>
            <a:r>
              <a:rPr lang="ru-RU" dirty="0">
                <a:solidFill>
                  <a:schemeClr val="tx1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Электролит</a:t>
            </a:r>
            <a:r>
              <a:rPr lang="kk-KZ" dirty="0"/>
              <a:t>тер және бейэлектролиттер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 rot="16200000">
            <a:off x="-3258342" y="3258343"/>
            <a:ext cx="6858000" cy="341314"/>
          </a:xfrm>
          <a:prstGeom prst="roundRect">
            <a:avLst/>
          </a:prstGeom>
          <a:gradFill>
            <a:gsLst>
              <a:gs pos="20000">
                <a:schemeClr val="accent4">
                  <a:tint val="9000"/>
                </a:schemeClr>
              </a:gs>
              <a:gs pos="100000">
                <a:schemeClr val="accent4">
                  <a:tint val="70000"/>
                  <a:satMod val="100000"/>
                </a:schemeClr>
              </a:gs>
            </a:gsLst>
            <a:path path="circle">
              <a:fillToRect l="100000" t="100000"/>
            </a:path>
          </a:gra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sp>
      <p:grpSp>
        <p:nvGrpSpPr>
          <p:cNvPr id="35" name="Группа 34"/>
          <p:cNvGrpSpPr/>
          <p:nvPr/>
        </p:nvGrpSpPr>
        <p:grpSpPr>
          <a:xfrm>
            <a:off x="7189818" y="285728"/>
            <a:ext cx="1954182" cy="1714512"/>
            <a:chOff x="6985060" y="1283414"/>
            <a:chExt cx="1954182" cy="1714512"/>
          </a:xfrm>
        </p:grpSpPr>
        <p:sp>
          <p:nvSpPr>
            <p:cNvPr id="20" name="Блок-схема: узел 19"/>
            <p:cNvSpPr/>
            <p:nvPr/>
          </p:nvSpPr>
          <p:spPr>
            <a:xfrm>
              <a:off x="7056498" y="2069232"/>
              <a:ext cx="795342" cy="652466"/>
            </a:xfrm>
            <a:prstGeom prst="flowChartConnector">
              <a:avLst/>
            </a:prstGeom>
            <a:gradFill flip="none" rotWithShape="1">
              <a:gsLst>
                <a:gs pos="0">
                  <a:srgbClr val="FFFF66">
                    <a:shade val="30000"/>
                    <a:satMod val="115000"/>
                  </a:srgbClr>
                </a:gs>
                <a:gs pos="50000">
                  <a:srgbClr val="FFFF66">
                    <a:shade val="67500"/>
                    <a:satMod val="115000"/>
                  </a:srgbClr>
                </a:gs>
                <a:gs pos="100000">
                  <a:srgbClr val="FFFF66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Блок-схема: узел 15"/>
            <p:cNvSpPr/>
            <p:nvPr/>
          </p:nvSpPr>
          <p:spPr>
            <a:xfrm>
              <a:off x="7342250" y="1283414"/>
              <a:ext cx="1357322" cy="1214446"/>
            </a:xfrm>
            <a:prstGeom prst="flowChartConnector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Блок-схема: узел 18"/>
            <p:cNvSpPr/>
            <p:nvPr/>
          </p:nvSpPr>
          <p:spPr>
            <a:xfrm>
              <a:off x="8143900" y="2071678"/>
              <a:ext cx="795342" cy="652466"/>
            </a:xfrm>
            <a:prstGeom prst="flowChartConnector">
              <a:avLst/>
            </a:prstGeom>
            <a:gradFill flip="none" rotWithShape="1">
              <a:gsLst>
                <a:gs pos="0">
                  <a:srgbClr val="FFFF66">
                    <a:shade val="30000"/>
                    <a:satMod val="115000"/>
                  </a:srgbClr>
                </a:gs>
                <a:gs pos="50000">
                  <a:srgbClr val="FFFF66">
                    <a:shade val="67500"/>
                    <a:satMod val="115000"/>
                  </a:srgbClr>
                </a:gs>
                <a:gs pos="100000">
                  <a:srgbClr val="FFFF66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3" name="Прямая соединительная линия 22"/>
            <p:cNvCxnSpPr/>
            <p:nvPr/>
          </p:nvCxnSpPr>
          <p:spPr>
            <a:xfrm rot="10800000" flipV="1">
              <a:off x="6985060" y="1854918"/>
              <a:ext cx="1000132" cy="928694"/>
            </a:xfrm>
            <a:prstGeom prst="line">
              <a:avLst/>
            </a:prstGeom>
            <a:ln w="127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6200000" flipH="1">
              <a:off x="7985192" y="1854918"/>
              <a:ext cx="928694" cy="928694"/>
            </a:xfrm>
            <a:prstGeom prst="line">
              <a:avLst/>
            </a:prstGeom>
            <a:ln w="127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Блок-схема: процесс 40"/>
            <p:cNvSpPr/>
            <p:nvPr/>
          </p:nvSpPr>
          <p:spPr>
            <a:xfrm>
              <a:off x="7510514" y="2569298"/>
              <a:ext cx="857256" cy="428628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rgbClr val="FF0000"/>
                  </a:solidFill>
                </a:rPr>
                <a:t>104,5</a:t>
              </a:r>
              <a:r>
                <a:rPr lang="ru-RU" sz="2000" b="1" baseline="30000" dirty="0">
                  <a:solidFill>
                    <a:srgbClr val="FF0000"/>
                  </a:solidFill>
                </a:rPr>
                <a:t>0</a:t>
              </a:r>
              <a:endParaRPr lang="ru-RU" sz="20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40" name="Дуга 39"/>
          <p:cNvSpPr/>
          <p:nvPr/>
        </p:nvSpPr>
        <p:spPr>
          <a:xfrm rot="8927837">
            <a:off x="6945286" y="-497643"/>
            <a:ext cx="2540105" cy="2149325"/>
          </a:xfrm>
          <a:prstGeom prst="arc">
            <a:avLst>
              <a:gd name="adj1" fmla="val 16200000"/>
              <a:gd name="adj2" fmla="val 20353353"/>
            </a:avLst>
          </a:prstGeom>
          <a:ln>
            <a:solidFill>
              <a:schemeClr val="accent4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0" name="Группа 59"/>
          <p:cNvGrpSpPr/>
          <p:nvPr/>
        </p:nvGrpSpPr>
        <p:grpSpPr>
          <a:xfrm>
            <a:off x="357158" y="3214686"/>
            <a:ext cx="8429684" cy="2537885"/>
            <a:chOff x="357158" y="3357562"/>
            <a:chExt cx="8429684" cy="2537885"/>
          </a:xfrm>
        </p:grpSpPr>
        <p:grpSp>
          <p:nvGrpSpPr>
            <p:cNvPr id="57" name="Группа 56"/>
            <p:cNvGrpSpPr/>
            <p:nvPr/>
          </p:nvGrpSpPr>
          <p:grpSpPr>
            <a:xfrm>
              <a:off x="3857620" y="3643314"/>
              <a:ext cx="642942" cy="1357323"/>
              <a:chOff x="3857620" y="3643314"/>
              <a:chExt cx="642942" cy="1357323"/>
            </a:xfrm>
          </p:grpSpPr>
          <p:cxnSp>
            <p:nvCxnSpPr>
              <p:cNvPr id="47" name="Прямая со стрелкой 46"/>
              <p:cNvCxnSpPr/>
              <p:nvPr/>
            </p:nvCxnSpPr>
            <p:spPr>
              <a:xfrm>
                <a:off x="3857620" y="3643314"/>
                <a:ext cx="642942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Прямая со стрелкой 48"/>
              <p:cNvCxnSpPr/>
              <p:nvPr/>
            </p:nvCxnSpPr>
            <p:spPr>
              <a:xfrm rot="10800000">
                <a:off x="3857620" y="3782944"/>
                <a:ext cx="642942" cy="324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Прямая со стрелкой 61"/>
              <p:cNvCxnSpPr/>
              <p:nvPr/>
            </p:nvCxnSpPr>
            <p:spPr>
              <a:xfrm>
                <a:off x="3857620" y="4857760"/>
                <a:ext cx="642942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Прямая со стрелкой 62"/>
              <p:cNvCxnSpPr/>
              <p:nvPr/>
            </p:nvCxnSpPr>
            <p:spPr>
              <a:xfrm rot="10800000">
                <a:off x="3857620" y="4997390"/>
                <a:ext cx="642942" cy="324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" name="Группа 58"/>
            <p:cNvGrpSpPr/>
            <p:nvPr/>
          </p:nvGrpSpPr>
          <p:grpSpPr>
            <a:xfrm>
              <a:off x="357158" y="3357562"/>
              <a:ext cx="8429684" cy="2537885"/>
              <a:chOff x="357158" y="3357562"/>
              <a:chExt cx="8429684" cy="2537885"/>
            </a:xfrm>
          </p:grpSpPr>
          <p:grpSp>
            <p:nvGrpSpPr>
              <p:cNvPr id="2" name="Группа 15"/>
              <p:cNvGrpSpPr/>
              <p:nvPr/>
            </p:nvGrpSpPr>
            <p:grpSpPr>
              <a:xfrm>
                <a:off x="357158" y="3357562"/>
                <a:ext cx="8429684" cy="2537885"/>
                <a:chOff x="1214414" y="2786058"/>
                <a:chExt cx="8429684" cy="2537885"/>
              </a:xfrm>
            </p:grpSpPr>
            <p:sp>
              <p:nvSpPr>
                <p:cNvPr id="10" name="Прямоугольник 9"/>
                <p:cNvSpPr/>
                <p:nvPr/>
              </p:nvSpPr>
              <p:spPr>
                <a:xfrm>
                  <a:off x="1214414" y="3714752"/>
                  <a:ext cx="8215370" cy="64633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endParaRPr lang="en-US" sz="3600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11" name="Прямоугольник 10"/>
                <p:cNvSpPr/>
                <p:nvPr/>
              </p:nvSpPr>
              <p:spPr>
                <a:xfrm>
                  <a:off x="1714480" y="3643314"/>
                  <a:ext cx="2571768" cy="70788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endParaRPr lang="ru-RU" sz="4000" dirty="0"/>
                </a:p>
              </p:txBody>
            </p:sp>
            <p:sp>
              <p:nvSpPr>
                <p:cNvPr id="14" name="Прямоугольник 13"/>
                <p:cNvSpPr/>
                <p:nvPr/>
              </p:nvSpPr>
              <p:spPr>
                <a:xfrm>
                  <a:off x="1500166" y="2786058"/>
                  <a:ext cx="8001056" cy="1323439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4000" b="1" dirty="0">
                      <a:ln w="1905"/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</a:rPr>
                    <a:t>   Н</a:t>
                  </a:r>
                  <a:r>
                    <a:rPr lang="ru-RU" sz="4000" b="1" baseline="-25000" dirty="0">
                      <a:ln w="1905"/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</a:rPr>
                    <a:t>2</a:t>
                  </a:r>
                  <a:r>
                    <a:rPr lang="ru-RU" sz="4000" b="1" dirty="0">
                      <a:ln w="1905"/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</a:rPr>
                    <a:t>О + Н</a:t>
                  </a:r>
                  <a:r>
                    <a:rPr lang="ru-RU" sz="4000" b="1" baseline="-25000" dirty="0">
                      <a:ln w="1905"/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</a:rPr>
                    <a:t>2</a:t>
                  </a:r>
                  <a:r>
                    <a:rPr lang="ru-RU" sz="4000" b="1" dirty="0">
                      <a:ln w="1905"/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</a:rPr>
                    <a:t>О </a:t>
                  </a:r>
                  <a:endParaRPr lang="ru-RU" sz="4000" dirty="0"/>
                </a:p>
                <a:p>
                  <a:r>
                    <a:rPr lang="ru-RU" sz="4000" b="1" dirty="0">
                      <a:ln w="1905"/>
                      <a:solidFill>
                        <a:srgbClr val="FFFF00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</a:rPr>
                    <a:t>       </a:t>
                  </a:r>
                  <a:endParaRPr lang="ru-RU" sz="4000" dirty="0"/>
                </a:p>
              </p:txBody>
            </p:sp>
            <p:sp>
              <p:nvSpPr>
                <p:cNvPr id="61" name="Прямоугольник 60"/>
                <p:cNvSpPr/>
                <p:nvPr/>
              </p:nvSpPr>
              <p:spPr>
                <a:xfrm>
                  <a:off x="3071802" y="4000504"/>
                  <a:ext cx="6572296" cy="1323439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4000" b="1" dirty="0">
                      <a:ln w="1905"/>
                      <a:solidFill>
                        <a:schemeClr val="accent4">
                          <a:lumMod val="50000"/>
                        </a:schemeClr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</a:rPr>
                    <a:t>   </a:t>
                  </a:r>
                  <a:r>
                    <a:rPr lang="ru-RU" sz="4000" b="1" dirty="0">
                      <a:ln w="1905"/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</a:rPr>
                    <a:t>Н</a:t>
                  </a:r>
                  <a:r>
                    <a:rPr lang="ru-RU" sz="4000" b="1" baseline="-25000" dirty="0">
                      <a:ln w="1905"/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</a:rPr>
                    <a:t>2</a:t>
                  </a:r>
                  <a:r>
                    <a:rPr lang="ru-RU" sz="4000" b="1" dirty="0">
                      <a:ln w="1905"/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</a:rPr>
                    <a:t>О</a:t>
                  </a:r>
                  <a:endParaRPr lang="ru-RU" sz="4000" dirty="0"/>
                </a:p>
                <a:p>
                  <a:r>
                    <a:rPr lang="ru-RU" sz="4000" b="1" dirty="0">
                      <a:ln w="1905"/>
                      <a:solidFill>
                        <a:srgbClr val="FFFF00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</a:rPr>
                    <a:t>       </a:t>
                  </a:r>
                  <a:endParaRPr lang="ru-RU" sz="4000" dirty="0"/>
                </a:p>
              </p:txBody>
            </p:sp>
          </p:grpSp>
          <p:sp>
            <p:nvSpPr>
              <p:cNvPr id="58" name="Прямоугольник 57"/>
              <p:cNvSpPr/>
              <p:nvPr/>
            </p:nvSpPr>
            <p:spPr>
              <a:xfrm>
                <a:off x="4643438" y="3357562"/>
                <a:ext cx="293862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0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Н</a:t>
                </a:r>
                <a:r>
                  <a:rPr lang="ru-RU" sz="4000" b="1" baseline="-25000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3</a:t>
                </a:r>
                <a:r>
                  <a:rPr lang="ru-RU" sz="40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О</a:t>
                </a:r>
                <a:r>
                  <a:rPr lang="ru-RU" sz="4000" b="1" baseline="30000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+</a:t>
                </a:r>
                <a:r>
                  <a:rPr lang="ru-RU" sz="40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 + ОН</a:t>
                </a:r>
                <a:r>
                  <a:rPr lang="ru-RU" sz="4000" b="1" baseline="30000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-</a:t>
                </a:r>
                <a:r>
                  <a:rPr lang="ru-RU" sz="40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 </a:t>
                </a:r>
                <a:endParaRPr lang="ru-RU" sz="4000" dirty="0"/>
              </a:p>
            </p:txBody>
          </p:sp>
          <p:sp>
            <p:nvSpPr>
              <p:cNvPr id="64" name="Прямоугольник 63"/>
              <p:cNvSpPr/>
              <p:nvPr/>
            </p:nvSpPr>
            <p:spPr>
              <a:xfrm>
                <a:off x="4643438" y="4572008"/>
                <a:ext cx="236795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0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Н</a:t>
                </a:r>
                <a:r>
                  <a:rPr lang="ru-RU" sz="4000" b="1" baseline="30000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+</a:t>
                </a:r>
                <a:r>
                  <a:rPr lang="ru-RU" sz="40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 + ОН</a:t>
                </a:r>
                <a:r>
                  <a:rPr lang="ru-RU" sz="4000" b="1" baseline="30000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-</a:t>
                </a:r>
                <a:r>
                  <a:rPr lang="ru-RU" sz="40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 </a:t>
                </a:r>
                <a:endParaRPr lang="ru-RU" sz="4000" dirty="0"/>
              </a:p>
            </p:txBody>
          </p:sp>
        </p:grpSp>
      </p:grpSp>
      <p:sp>
        <p:nvSpPr>
          <p:cNvPr id="31" name="Прямоугольник 30"/>
          <p:cNvSpPr/>
          <p:nvPr/>
        </p:nvSpPr>
        <p:spPr>
          <a:xfrm>
            <a:off x="714348" y="928670"/>
            <a:ext cx="6500858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</a:t>
            </a:r>
            <a:r>
              <a:rPr lang="ru-RU" sz="3200" dirty="0" err="1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жақсы</a:t>
            </a:r>
            <a:r>
              <a:rPr lang="ru-RU" sz="32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dirty="0" err="1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еріткіш</a:t>
            </a:r>
            <a:r>
              <a:rPr lang="ru-RU" sz="32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</a:p>
          <a:p>
            <a:pPr>
              <a:defRPr/>
            </a:pPr>
            <a:r>
              <a:rPr lang="ru-RU" sz="3200" dirty="0" err="1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өйткені</a:t>
            </a:r>
            <a:r>
              <a:rPr lang="ru-RU" sz="32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су </a:t>
            </a:r>
            <a:r>
              <a:rPr lang="ru-RU" sz="3200" dirty="0" err="1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молекулалары</a:t>
            </a:r>
            <a:r>
              <a:rPr lang="ru-RU" sz="32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пол</a:t>
            </a:r>
            <a:r>
              <a:rPr lang="kk-KZ" sz="32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юсті</a:t>
            </a:r>
            <a:r>
              <a:rPr lang="ru-RU" sz="32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</a:p>
          <a:p>
            <a:pPr>
              <a:defRPr/>
            </a:pPr>
            <a:r>
              <a:rPr lang="ru-RU" sz="32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</a:t>
            </a:r>
            <a:r>
              <a:rPr lang="kk-KZ" sz="32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</a:t>
            </a:r>
            <a:r>
              <a:rPr lang="ru-RU" sz="3200" dirty="0" err="1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әлсіз</a:t>
            </a:r>
            <a:r>
              <a:rPr lang="ru-RU" sz="32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dirty="0" err="1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амфотер</a:t>
            </a:r>
            <a:r>
              <a:rPr lang="kk-KZ" sz="32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лік</a:t>
            </a:r>
            <a:r>
              <a:rPr lang="ru-RU" sz="32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электролит.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4000496" y="3857628"/>
            <a:ext cx="2286016" cy="5715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chemeClr val="tx1"/>
                </a:solidFill>
              </a:rPr>
              <a:t>Г</a:t>
            </a:r>
            <a:r>
              <a:rPr lang="ru-RU" b="1" dirty="0" err="1">
                <a:solidFill>
                  <a:schemeClr val="tx1"/>
                </a:solidFill>
              </a:rPr>
              <a:t>идроксо</a:t>
            </a:r>
            <a:r>
              <a:rPr lang="kk-KZ" b="1" dirty="0">
                <a:solidFill>
                  <a:schemeClr val="tx1"/>
                </a:solidFill>
              </a:rPr>
              <a:t> ионы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928662" y="5143512"/>
            <a:ext cx="71438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Судың иондық көбейтіндісі</a:t>
            </a:r>
            <a:r>
              <a:rPr lang="ru-RU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r>
              <a:rPr lang="ru-RU" sz="4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</a:t>
            </a:r>
            <a:r>
              <a:rPr lang="ru-RU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</a:t>
            </a:r>
            <a:r>
              <a:rPr lang="ru-RU" b="1" baseline="-250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r>
              <a:rPr lang="ru-RU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  </a:t>
            </a:r>
            <a:r>
              <a:rPr lang="ru-RU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  <a:r>
              <a:rPr lang="ru-RU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[Н</a:t>
            </a:r>
            <a:r>
              <a:rPr lang="ru-RU" sz="3600" b="1" baseline="300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</a:t>
            </a:r>
            <a:r>
              <a:rPr lang="ru-RU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]•[ОН</a:t>
            </a:r>
            <a:r>
              <a:rPr lang="ru-RU" sz="3600" b="1" baseline="300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</a:t>
            </a:r>
            <a:r>
              <a:rPr lang="ru-RU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] = 10</a:t>
            </a:r>
            <a:r>
              <a:rPr lang="ru-RU" sz="3600" b="1" baseline="300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-7</a:t>
            </a:r>
            <a:r>
              <a:rPr lang="ru-RU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•10</a:t>
            </a:r>
            <a:r>
              <a:rPr lang="ru-RU" sz="3600" b="1" baseline="300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-7</a:t>
            </a:r>
            <a:r>
              <a:rPr lang="ru-RU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= 10</a:t>
            </a:r>
            <a:r>
              <a:rPr lang="ru-RU" sz="3600" b="1" baseline="300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-14</a:t>
            </a:r>
            <a:endParaRPr lang="ru-RU" sz="36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7143768" y="5072074"/>
            <a:ext cx="131799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(К</a:t>
            </a:r>
            <a:r>
              <a:rPr lang="ru-RU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</a:t>
            </a:r>
            <a:r>
              <a:rPr lang="ru-RU" b="1" baseline="-250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r>
              <a:rPr lang="ru-RU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</a:t>
            </a:r>
            <a:r>
              <a:rPr lang="ru-RU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ru-RU" sz="36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571472" y="857232"/>
            <a:ext cx="171451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kk-KZ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</a:t>
            </a:r>
            <a:r>
              <a:rPr lang="ru-RU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</a:t>
            </a:r>
          </a:p>
        </p:txBody>
      </p:sp>
      <p:sp>
        <p:nvSpPr>
          <p:cNvPr id="37" name="Управляющая кнопка: настраиваемая 36">
            <a:hlinkClick r:id="rId3" action="ppaction://hlinksldjump" highlightClick="1"/>
          </p:cNvPr>
          <p:cNvSpPr/>
          <p:nvPr/>
        </p:nvSpPr>
        <p:spPr>
          <a:xfrm>
            <a:off x="7011394" y="3847500"/>
            <a:ext cx="2132606" cy="581632"/>
          </a:xfrm>
          <a:prstGeom prst="actionButtonBlank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 ЭД</a:t>
            </a:r>
            <a:r>
              <a:rPr lang="kk-KZ" dirty="0">
                <a:solidFill>
                  <a:srgbClr val="002060"/>
                </a:solidFill>
              </a:rPr>
              <a:t> механизмі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8" name="Управляющая кнопка: домой 37">
            <a:hlinkClick r:id="rId4" action="ppaction://hlinksldjump" highlightClick="1"/>
          </p:cNvPr>
          <p:cNvSpPr/>
          <p:nvPr/>
        </p:nvSpPr>
        <p:spPr>
          <a:xfrm>
            <a:off x="8715404" y="6072206"/>
            <a:ext cx="428596" cy="35719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66F604A-BAAC-29B7-8BBE-4422FC14ACF3}"/>
              </a:ext>
            </a:extLst>
          </p:cNvPr>
          <p:cNvSpPr/>
          <p:nvPr/>
        </p:nvSpPr>
        <p:spPr>
          <a:xfrm>
            <a:off x="591424" y="1849531"/>
            <a:ext cx="315749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kk-KZ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</a:t>
            </a:r>
            <a:r>
              <a:rPr lang="ru-RU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357158" y="0"/>
            <a:ext cx="8786842" cy="3214686"/>
          </a:xfrm>
          <a:prstGeom prst="rect">
            <a:avLst/>
          </a:prstGeom>
          <a:gradFill>
            <a:gsLst>
              <a:gs pos="20000">
                <a:schemeClr val="accent4">
                  <a:tint val="9000"/>
                </a:schemeClr>
              </a:gs>
              <a:gs pos="100000">
                <a:schemeClr val="accent4">
                  <a:tint val="70000"/>
                  <a:satMod val="100000"/>
                </a:schemeClr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D8DB-B1A1-4F20-9243-85F63B8B46FA}" type="datetime1">
              <a:rPr lang="ru-RU" smtClean="0"/>
              <a:pPr/>
              <a:t>22.02.2023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-3071842" y="3357562"/>
            <a:ext cx="6858000" cy="14287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8" name="Прямоугольник 27"/>
          <p:cNvSpPr/>
          <p:nvPr/>
        </p:nvSpPr>
        <p:spPr>
          <a:xfrm>
            <a:off x="285720" y="500042"/>
            <a:ext cx="7126652" cy="3780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ru-RU" dirty="0"/>
              <a:t>   1. Электролит</a:t>
            </a:r>
            <a:r>
              <a:rPr lang="kk-KZ" dirty="0"/>
              <a:t>тер мен бейэлектролиттер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 rot="16200000">
            <a:off x="-3258342" y="3258343"/>
            <a:ext cx="6858000" cy="341314"/>
          </a:xfrm>
          <a:prstGeom prst="roundRect">
            <a:avLst/>
          </a:prstGeom>
          <a:gradFill>
            <a:gsLst>
              <a:gs pos="20000">
                <a:schemeClr val="accent4">
                  <a:tint val="9000"/>
                </a:schemeClr>
              </a:gs>
              <a:gs pos="100000">
                <a:schemeClr val="accent4">
                  <a:tint val="70000"/>
                  <a:satMod val="100000"/>
                </a:schemeClr>
              </a:gs>
            </a:gsLst>
            <a:path path="circle">
              <a:fillToRect l="100000" t="100000"/>
            </a:path>
          </a:gra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sp>
      <p:sp>
        <p:nvSpPr>
          <p:cNvPr id="9" name="Прямоугольник 8"/>
          <p:cNvSpPr/>
          <p:nvPr/>
        </p:nvSpPr>
        <p:spPr>
          <a:xfrm>
            <a:off x="3071802" y="928670"/>
            <a:ext cx="607219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ru-RU" sz="3600" b="1" dirty="0">
              <a:ln w="1905"/>
              <a:solidFill>
                <a:schemeClr val="accent4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+mn-cs"/>
            </a:endParaRPr>
          </a:p>
          <a:p>
            <a:pPr>
              <a:defRPr/>
            </a:pPr>
            <a:r>
              <a:rPr lang="kk-KZ" sz="3600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Бұл электр тогын өткізетін ерітінділер мен балқымалары бар заттар</a:t>
            </a:r>
            <a:endParaRPr lang="ru-RU" sz="3600" dirty="0">
              <a:ln w="1905"/>
              <a:solidFill>
                <a:schemeClr val="accent4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+mn-cs"/>
            </a:endParaRPr>
          </a:p>
        </p:txBody>
      </p:sp>
      <p:grpSp>
        <p:nvGrpSpPr>
          <p:cNvPr id="2" name="Группа 15"/>
          <p:cNvGrpSpPr/>
          <p:nvPr/>
        </p:nvGrpSpPr>
        <p:grpSpPr>
          <a:xfrm>
            <a:off x="357158" y="4286256"/>
            <a:ext cx="8215370" cy="1815882"/>
            <a:chOff x="1214414" y="3714752"/>
            <a:chExt cx="8215370" cy="1815882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1214414" y="3714752"/>
              <a:ext cx="8215370" cy="1815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4000" dirty="0">
                  <a:solidFill>
                    <a:srgbClr val="002060"/>
                  </a:solidFill>
                </a:rPr>
                <a:t>                       </a:t>
              </a:r>
              <a:r>
                <a:rPr lang="en-US" sz="3600" dirty="0" err="1"/>
                <a:t>HCl</a:t>
              </a:r>
              <a:r>
                <a:rPr lang="en-US" sz="3600" dirty="0"/>
                <a:t>; HNO</a:t>
              </a:r>
              <a:r>
                <a:rPr lang="en-US" sz="3600" baseline="-25000" dirty="0"/>
                <a:t>3</a:t>
              </a:r>
              <a:r>
                <a:rPr lang="en-US" sz="3600" dirty="0"/>
                <a:t>; H</a:t>
              </a:r>
              <a:r>
                <a:rPr lang="en-US" sz="3600" baseline="-25000" dirty="0"/>
                <a:t>2</a:t>
              </a:r>
              <a:r>
                <a:rPr lang="en-US" sz="3600" dirty="0"/>
                <a:t>SO</a:t>
              </a:r>
              <a:r>
                <a:rPr lang="en-US" sz="3600" baseline="-25000" dirty="0"/>
                <a:t>4</a:t>
              </a:r>
            </a:p>
            <a:p>
              <a:r>
                <a:rPr lang="ru-RU" sz="3600" dirty="0"/>
                <a:t>                          </a:t>
              </a:r>
              <a:r>
                <a:rPr lang="en-US" sz="3600" dirty="0" err="1"/>
                <a:t>NaOH</a:t>
              </a:r>
              <a:r>
                <a:rPr lang="en-US" sz="3600" dirty="0"/>
                <a:t>; KOH; </a:t>
              </a:r>
              <a:r>
                <a:rPr lang="en-US" sz="3600" dirty="0" err="1"/>
                <a:t>Ba</a:t>
              </a:r>
              <a:r>
                <a:rPr lang="en-US" sz="3600" dirty="0"/>
                <a:t>(OH)</a:t>
              </a:r>
              <a:r>
                <a:rPr lang="en-US" sz="3600" baseline="-25000" dirty="0"/>
                <a:t>2</a:t>
              </a:r>
            </a:p>
            <a:p>
              <a:r>
                <a:rPr lang="ru-RU" sz="3600" dirty="0"/>
                <a:t>                          </a:t>
              </a:r>
              <a:r>
                <a:rPr lang="en-US" sz="3600" dirty="0" err="1"/>
                <a:t>NaCl</a:t>
              </a:r>
              <a:r>
                <a:rPr lang="en-US" sz="3600" dirty="0"/>
                <a:t>; CuSO</a:t>
              </a:r>
              <a:r>
                <a:rPr lang="en-US" sz="3600" baseline="-25000" dirty="0"/>
                <a:t>4</a:t>
              </a:r>
              <a:r>
                <a:rPr lang="en-US" sz="3600" dirty="0"/>
                <a:t>; Al(NO</a:t>
              </a:r>
              <a:r>
                <a:rPr lang="en-US" sz="3600" baseline="-25000" dirty="0"/>
                <a:t>3</a:t>
              </a:r>
              <a:r>
                <a:rPr lang="en-US" sz="3600" dirty="0"/>
                <a:t>)</a:t>
              </a:r>
              <a:r>
                <a:rPr lang="ru-RU" sz="3600" baseline="-25000" dirty="0"/>
                <a:t>3</a:t>
              </a:r>
              <a:endParaRPr lang="en-US" sz="3600" dirty="0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1298926" y="3714752"/>
              <a:ext cx="3478814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k-KZ" sz="4000" b="1" dirty="0">
                  <a:ln w="1905"/>
                  <a:solidFill>
                    <a:srgbClr val="FFFF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Қышқылдар</a:t>
              </a:r>
              <a:r>
                <a:rPr lang="ru-RU" sz="4000" b="1" dirty="0">
                  <a:ln w="1905"/>
                  <a:solidFill>
                    <a:srgbClr val="FFFF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:       </a:t>
              </a:r>
              <a:endParaRPr lang="ru-RU" sz="4000" dirty="0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1714480" y="4214818"/>
              <a:ext cx="2571768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k-KZ" sz="4000" b="1" dirty="0">
                  <a:ln w="1905"/>
                  <a:solidFill>
                    <a:srgbClr val="FFFF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Негіздер</a:t>
              </a:r>
              <a:r>
                <a:rPr lang="ru-RU" sz="4000" b="1" dirty="0">
                  <a:ln w="1905"/>
                  <a:solidFill>
                    <a:srgbClr val="FFFF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:       </a:t>
              </a:r>
              <a:endParaRPr lang="ru-RU" sz="4000" dirty="0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714480" y="4786322"/>
              <a:ext cx="2571768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k-KZ" sz="4000" b="1" dirty="0">
                  <a:ln w="1905"/>
                  <a:solidFill>
                    <a:srgbClr val="FFFF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Тұздар</a:t>
              </a:r>
              <a:r>
                <a:rPr lang="ru-RU" sz="4000" b="1" dirty="0">
                  <a:ln w="1905"/>
                  <a:solidFill>
                    <a:srgbClr val="FFFF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      </a:t>
              </a:r>
              <a:endParaRPr lang="ru-RU" sz="4000" dirty="0"/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740830" y="928670"/>
            <a:ext cx="374089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Электролит</a:t>
            </a:r>
            <a:r>
              <a:rPr lang="kk-KZ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тер</a:t>
            </a:r>
            <a:r>
              <a:rPr lang="ru-RU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0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</a:t>
            </a:r>
            <a:r>
              <a:rPr lang="ru-RU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40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Управляющая кнопка: домой 15">
            <a:hlinkClick r:id="rId2" action="ppaction://hlinksldjump" highlightClick="1"/>
          </p:cNvPr>
          <p:cNvSpPr/>
          <p:nvPr/>
        </p:nvSpPr>
        <p:spPr>
          <a:xfrm>
            <a:off x="8643934" y="6143644"/>
            <a:ext cx="500066" cy="35719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Куб 49"/>
          <p:cNvSpPr/>
          <p:nvPr/>
        </p:nvSpPr>
        <p:spPr>
          <a:xfrm>
            <a:off x="7929586" y="3857628"/>
            <a:ext cx="509590" cy="642942"/>
          </a:xfrm>
          <a:prstGeom prst="cub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Куб 3"/>
          <p:cNvSpPr/>
          <p:nvPr/>
        </p:nvSpPr>
        <p:spPr>
          <a:xfrm>
            <a:off x="571472" y="5429264"/>
            <a:ext cx="6429420" cy="642942"/>
          </a:xfrm>
          <a:prstGeom prst="cub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Shape 26"/>
          <p:cNvCxnSpPr>
            <a:stCxn id="11" idx="0"/>
          </p:cNvCxnSpPr>
          <p:nvPr/>
        </p:nvCxnSpPr>
        <p:spPr>
          <a:xfrm rot="5400000" flipH="1" flipV="1">
            <a:off x="4002900" y="-283371"/>
            <a:ext cx="714380" cy="3852843"/>
          </a:xfrm>
          <a:prstGeom prst="bentConnector2">
            <a:avLst/>
          </a:prstGeom>
          <a:ln w="28575"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Блок-схема: данные 6"/>
          <p:cNvSpPr/>
          <p:nvPr/>
        </p:nvSpPr>
        <p:spPr>
          <a:xfrm>
            <a:off x="571472" y="3857628"/>
            <a:ext cx="7858180" cy="1714512"/>
          </a:xfrm>
          <a:prstGeom prst="flowChartInputOutp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магнитный диск 7"/>
          <p:cNvSpPr/>
          <p:nvPr/>
        </p:nvSpPr>
        <p:spPr>
          <a:xfrm>
            <a:off x="1785918" y="2143116"/>
            <a:ext cx="3714776" cy="1857388"/>
          </a:xfrm>
          <a:prstGeom prst="flowChartMagneticDisk">
            <a:avLst/>
          </a:prstGeom>
          <a:ln w="19050"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rot="5400000">
            <a:off x="4393405" y="3178967"/>
            <a:ext cx="3786214" cy="1588"/>
          </a:xfrm>
          <a:prstGeom prst="line">
            <a:avLst/>
          </a:prstGeom>
          <a:ln w="28575"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Блок-схема: магнитный диск 48"/>
          <p:cNvSpPr/>
          <p:nvPr/>
        </p:nvSpPr>
        <p:spPr>
          <a:xfrm>
            <a:off x="5715008" y="5072074"/>
            <a:ext cx="214314" cy="142876"/>
          </a:xfrm>
          <a:prstGeom prst="flowChartMagneticDisk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Соединительная линия уступом 22"/>
          <p:cNvCxnSpPr>
            <a:stCxn id="12" idx="0"/>
          </p:cNvCxnSpPr>
          <p:nvPr/>
        </p:nvCxnSpPr>
        <p:spPr>
          <a:xfrm rot="16200000" flipH="1">
            <a:off x="3717148" y="3002777"/>
            <a:ext cx="3071834" cy="1066761"/>
          </a:xfrm>
          <a:prstGeom prst="bentConnector3">
            <a:avLst>
              <a:gd name="adj1" fmla="val -7442"/>
            </a:avLst>
          </a:prstGeom>
          <a:ln w="28575"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Блок-схема: магнитный диск 50"/>
          <p:cNvSpPr/>
          <p:nvPr/>
        </p:nvSpPr>
        <p:spPr>
          <a:xfrm>
            <a:off x="6215074" y="5072074"/>
            <a:ext cx="214314" cy="142876"/>
          </a:xfrm>
          <a:prstGeom prst="flowChartMagneticDisk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Блок-схема: магнитный диск 53"/>
          <p:cNvSpPr/>
          <p:nvPr/>
        </p:nvSpPr>
        <p:spPr>
          <a:xfrm>
            <a:off x="1785918" y="4000504"/>
            <a:ext cx="3714776" cy="1428760"/>
          </a:xfrm>
          <a:prstGeom prst="flowChartMagneticDisk">
            <a:avLst/>
          </a:prstGeom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1785918" y="3357562"/>
            <a:ext cx="3714776" cy="1857388"/>
          </a:xfrm>
          <a:prstGeom prst="rect">
            <a:avLst/>
          </a:prstGeom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1785918" y="3071810"/>
            <a:ext cx="3714776" cy="571504"/>
          </a:xfrm>
          <a:prstGeom prst="ellipse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1785918" y="4857760"/>
            <a:ext cx="3714776" cy="642942"/>
          </a:xfrm>
          <a:prstGeom prst="ellipse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Дуга 45"/>
          <p:cNvSpPr/>
          <p:nvPr/>
        </p:nvSpPr>
        <p:spPr>
          <a:xfrm rot="10800000" flipV="1">
            <a:off x="1785918" y="2143116"/>
            <a:ext cx="3714776" cy="571504"/>
          </a:xfrm>
          <a:prstGeom prst="arc">
            <a:avLst>
              <a:gd name="adj1" fmla="val 10774594"/>
              <a:gd name="adj2" fmla="val 0"/>
            </a:avLst>
          </a:prstGeom>
          <a:ln w="25400">
            <a:solidFill>
              <a:srgbClr val="5364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572000" y="2000240"/>
            <a:ext cx="295369" cy="3249277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285984" y="2000240"/>
            <a:ext cx="295369" cy="3249277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5" name="Блок-схема: узел 28"/>
          <p:cNvSpPr/>
          <p:nvPr/>
        </p:nvSpPr>
        <p:spPr>
          <a:xfrm>
            <a:off x="3929058" y="4429132"/>
            <a:ext cx="465142" cy="428628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+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6" name="Блок-схема: узел 28"/>
          <p:cNvSpPr/>
          <p:nvPr/>
        </p:nvSpPr>
        <p:spPr>
          <a:xfrm>
            <a:off x="3786182" y="3643314"/>
            <a:ext cx="465142" cy="428628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+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7" name="Блок-схема: узел 28"/>
          <p:cNvSpPr/>
          <p:nvPr/>
        </p:nvSpPr>
        <p:spPr>
          <a:xfrm>
            <a:off x="3286116" y="4929198"/>
            <a:ext cx="465142" cy="428628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+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8" name="Блок-схема: узел 28"/>
          <p:cNvSpPr/>
          <p:nvPr/>
        </p:nvSpPr>
        <p:spPr>
          <a:xfrm>
            <a:off x="2714612" y="4000504"/>
            <a:ext cx="465142" cy="428628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+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9" name="Блок-схема: узел 78"/>
          <p:cNvSpPr/>
          <p:nvPr/>
        </p:nvSpPr>
        <p:spPr>
          <a:xfrm>
            <a:off x="3357554" y="3929066"/>
            <a:ext cx="465142" cy="428628"/>
          </a:xfrm>
          <a:prstGeom prst="flowChartConnector">
            <a:avLst/>
          </a:prstGeom>
          <a:solidFill>
            <a:srgbClr val="00B0F0"/>
          </a:solidFill>
          <a:ln>
            <a:solidFill>
              <a:srgbClr val="5364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-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0" name="Блок-схема: узел 79"/>
          <p:cNvSpPr/>
          <p:nvPr/>
        </p:nvSpPr>
        <p:spPr>
          <a:xfrm>
            <a:off x="3786182" y="4929198"/>
            <a:ext cx="465142" cy="428628"/>
          </a:xfrm>
          <a:prstGeom prst="flowChartConnector">
            <a:avLst/>
          </a:prstGeom>
          <a:solidFill>
            <a:srgbClr val="00B0F0"/>
          </a:solidFill>
          <a:ln>
            <a:solidFill>
              <a:srgbClr val="5364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-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1" name="Блок-схема: узел 80"/>
          <p:cNvSpPr/>
          <p:nvPr/>
        </p:nvSpPr>
        <p:spPr>
          <a:xfrm>
            <a:off x="2571736" y="4429132"/>
            <a:ext cx="465142" cy="428628"/>
          </a:xfrm>
          <a:prstGeom prst="flowChartConnector">
            <a:avLst/>
          </a:prstGeom>
          <a:solidFill>
            <a:srgbClr val="00B0F0"/>
          </a:solidFill>
          <a:ln>
            <a:solidFill>
              <a:srgbClr val="5364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-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2" name="Блок-схема: узел 81"/>
          <p:cNvSpPr/>
          <p:nvPr/>
        </p:nvSpPr>
        <p:spPr>
          <a:xfrm>
            <a:off x="2643174" y="3571876"/>
            <a:ext cx="465142" cy="428628"/>
          </a:xfrm>
          <a:prstGeom prst="flowChartConnector">
            <a:avLst/>
          </a:prstGeom>
          <a:solidFill>
            <a:srgbClr val="00B0F0"/>
          </a:solidFill>
          <a:ln>
            <a:solidFill>
              <a:srgbClr val="5364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-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Стрелка вправо 82"/>
          <p:cNvSpPr/>
          <p:nvPr/>
        </p:nvSpPr>
        <p:spPr>
          <a:xfrm>
            <a:off x="2214546" y="4500570"/>
            <a:ext cx="1785950" cy="642942"/>
          </a:xfrm>
          <a:prstGeom prst="rightArrow">
            <a:avLst/>
          </a:prstGeom>
          <a:solidFill>
            <a:srgbClr val="00B0F0"/>
          </a:solidFill>
          <a:ln w="190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Анион</a:t>
            </a:r>
            <a:r>
              <a:rPr lang="kk-KZ" sz="2000" b="1" dirty="0">
                <a:solidFill>
                  <a:srgbClr val="002060"/>
                </a:solidFill>
              </a:rPr>
              <a:t>дар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45" name="Дуга 44"/>
          <p:cNvSpPr/>
          <p:nvPr/>
        </p:nvSpPr>
        <p:spPr>
          <a:xfrm rot="10800000">
            <a:off x="1785918" y="3071810"/>
            <a:ext cx="3714776" cy="571504"/>
          </a:xfrm>
          <a:prstGeom prst="arc">
            <a:avLst>
              <a:gd name="adj1" fmla="val 10755593"/>
              <a:gd name="adj2" fmla="val 0"/>
            </a:avLst>
          </a:prstGeom>
          <a:ln w="25400">
            <a:solidFill>
              <a:srgbClr val="5364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Стрелка влево 83"/>
          <p:cNvSpPr/>
          <p:nvPr/>
        </p:nvSpPr>
        <p:spPr>
          <a:xfrm>
            <a:off x="3071802" y="3643314"/>
            <a:ext cx="1857388" cy="642942"/>
          </a:xfrm>
          <a:prstGeom prst="leftArrow">
            <a:avLst/>
          </a:prstGeom>
          <a:solidFill>
            <a:srgbClr val="FFFF00"/>
          </a:solidFill>
          <a:ln w="190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Катион</a:t>
            </a:r>
            <a:r>
              <a:rPr lang="kk-KZ" sz="2000" b="1" dirty="0">
                <a:solidFill>
                  <a:srgbClr val="002060"/>
                </a:solidFill>
              </a:rPr>
              <a:t>дар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2" name="Стрелка влево 31"/>
          <p:cNvSpPr/>
          <p:nvPr/>
        </p:nvSpPr>
        <p:spPr>
          <a:xfrm>
            <a:off x="4857752" y="1857364"/>
            <a:ext cx="1785950" cy="642942"/>
          </a:xfrm>
          <a:prstGeom prst="leftArrow">
            <a:avLst/>
          </a:prstGeom>
          <a:ln w="190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Анод</a:t>
            </a:r>
          </a:p>
        </p:txBody>
      </p:sp>
      <p:sp>
        <p:nvSpPr>
          <p:cNvPr id="34" name="Стрелка вправо 33"/>
          <p:cNvSpPr/>
          <p:nvPr/>
        </p:nvSpPr>
        <p:spPr>
          <a:xfrm>
            <a:off x="500034" y="1785926"/>
            <a:ext cx="1785950" cy="642942"/>
          </a:xfrm>
          <a:prstGeom prst="rightArrow">
            <a:avLst/>
          </a:prstGeom>
          <a:ln w="190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Катод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571472" y="1857364"/>
            <a:ext cx="285752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6357950" y="2000240"/>
            <a:ext cx="285752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43" name="Дуга 42"/>
          <p:cNvSpPr/>
          <p:nvPr/>
        </p:nvSpPr>
        <p:spPr>
          <a:xfrm rot="10800000">
            <a:off x="1785918" y="2071678"/>
            <a:ext cx="3714776" cy="642942"/>
          </a:xfrm>
          <a:prstGeom prst="arc">
            <a:avLst>
              <a:gd name="adj1" fmla="val 10774594"/>
              <a:gd name="adj2" fmla="val 0"/>
            </a:avLst>
          </a:prstGeom>
          <a:ln w="25400">
            <a:solidFill>
              <a:srgbClr val="5364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Дата 5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C1E2-D140-4078-93A4-AA9B6A694681}" type="datetime1">
              <a:rPr lang="ru-RU" smtClean="0"/>
              <a:pPr/>
              <a:t>22.02.2023</a:t>
            </a:fld>
            <a:endParaRPr lang="ru-RU"/>
          </a:p>
        </p:txBody>
      </p:sp>
      <p:sp>
        <p:nvSpPr>
          <p:cNvPr id="62" name="Номер слайда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1785918" y="285728"/>
            <a:ext cx="52864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Электролит</a:t>
            </a:r>
            <a:r>
              <a:rPr lang="kk-KZ" sz="4000" b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тер</a:t>
            </a:r>
            <a:r>
              <a:rPr lang="ru-RU" sz="4000" b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4000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7572396" y="6000768"/>
            <a:ext cx="857256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Рис.2</a:t>
            </a:r>
            <a:r>
              <a:rPr lang="ru-RU" dirty="0"/>
              <a:t>.</a:t>
            </a:r>
          </a:p>
        </p:txBody>
      </p:sp>
      <p:grpSp>
        <p:nvGrpSpPr>
          <p:cNvPr id="95" name="Группа 94"/>
          <p:cNvGrpSpPr/>
          <p:nvPr/>
        </p:nvGrpSpPr>
        <p:grpSpPr>
          <a:xfrm>
            <a:off x="6929454" y="3357562"/>
            <a:ext cx="642942" cy="714380"/>
            <a:chOff x="6929454" y="3357562"/>
            <a:chExt cx="642942" cy="714380"/>
          </a:xfrm>
        </p:grpSpPr>
        <p:sp>
          <p:nvSpPr>
            <p:cNvPr id="71" name="Блок-схема: узел 70"/>
            <p:cNvSpPr/>
            <p:nvPr/>
          </p:nvSpPr>
          <p:spPr>
            <a:xfrm>
              <a:off x="6929454" y="3357562"/>
              <a:ext cx="642942" cy="642942"/>
            </a:xfrm>
            <a:prstGeom prst="flowChartConnector">
              <a:avLst/>
            </a:prstGeom>
            <a:solidFill>
              <a:srgbClr val="FFFF66"/>
            </a:solidFill>
            <a:ln>
              <a:noFill/>
            </a:ln>
            <a:effectLst>
              <a:outerShdw blurRad="533400" sx="200000" sy="200000" algn="ctr" rotWithShape="0">
                <a:srgbClr val="FFFF00">
                  <a:alpha val="66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Блок-схема: ручное управление 73"/>
            <p:cNvSpPr/>
            <p:nvPr/>
          </p:nvSpPr>
          <p:spPr>
            <a:xfrm>
              <a:off x="7072330" y="3857628"/>
              <a:ext cx="357190" cy="214314"/>
            </a:xfrm>
            <a:prstGeom prst="flowChartManualOperation">
              <a:avLst/>
            </a:prstGeom>
            <a:solidFill>
              <a:srgbClr val="FFFF66"/>
            </a:solidFill>
            <a:ln>
              <a:noFill/>
            </a:ln>
            <a:effectLst>
              <a:outerShdw blurRad="152400" sx="200000" sy="200000" algn="ctr" rotWithShape="0">
                <a:srgbClr val="FFFF66">
                  <a:alpha val="61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5" name="Группа 174"/>
          <p:cNvGrpSpPr/>
          <p:nvPr/>
        </p:nvGrpSpPr>
        <p:grpSpPr>
          <a:xfrm>
            <a:off x="6929454" y="3357562"/>
            <a:ext cx="642942" cy="1076212"/>
            <a:chOff x="6929454" y="3357564"/>
            <a:chExt cx="642942" cy="1076212"/>
          </a:xfrm>
        </p:grpSpPr>
        <p:sp>
          <p:nvSpPr>
            <p:cNvPr id="47" name="Полилиния 46"/>
            <p:cNvSpPr/>
            <p:nvPr/>
          </p:nvSpPr>
          <p:spPr>
            <a:xfrm>
              <a:off x="6929454" y="3357564"/>
              <a:ext cx="642942" cy="1076212"/>
            </a:xfrm>
            <a:custGeom>
              <a:avLst/>
              <a:gdLst>
                <a:gd name="connsiteX0" fmla="*/ 0 w 642942"/>
                <a:gd name="connsiteY0" fmla="*/ 321471 h 642942"/>
                <a:gd name="connsiteX1" fmla="*/ 94157 w 642942"/>
                <a:gd name="connsiteY1" fmla="*/ 94157 h 642942"/>
                <a:gd name="connsiteX2" fmla="*/ 321472 w 642942"/>
                <a:gd name="connsiteY2" fmla="*/ 1 h 642942"/>
                <a:gd name="connsiteX3" fmla="*/ 548786 w 642942"/>
                <a:gd name="connsiteY3" fmla="*/ 94158 h 642942"/>
                <a:gd name="connsiteX4" fmla="*/ 642942 w 642942"/>
                <a:gd name="connsiteY4" fmla="*/ 321473 h 642942"/>
                <a:gd name="connsiteX5" fmla="*/ 548785 w 642942"/>
                <a:gd name="connsiteY5" fmla="*/ 548787 h 642942"/>
                <a:gd name="connsiteX6" fmla="*/ 321471 w 642942"/>
                <a:gd name="connsiteY6" fmla="*/ 642944 h 642942"/>
                <a:gd name="connsiteX7" fmla="*/ 94157 w 642942"/>
                <a:gd name="connsiteY7" fmla="*/ 548787 h 642942"/>
                <a:gd name="connsiteX8" fmla="*/ 1 w 642942"/>
                <a:gd name="connsiteY8" fmla="*/ 321473 h 642942"/>
                <a:gd name="connsiteX9" fmla="*/ 0 w 642942"/>
                <a:gd name="connsiteY9" fmla="*/ 321471 h 642942"/>
                <a:gd name="connsiteX0" fmla="*/ 0 w 642942"/>
                <a:gd name="connsiteY0" fmla="*/ 321470 h 1008331"/>
                <a:gd name="connsiteX1" fmla="*/ 94157 w 642942"/>
                <a:gd name="connsiteY1" fmla="*/ 94156 h 1008331"/>
                <a:gd name="connsiteX2" fmla="*/ 321472 w 642942"/>
                <a:gd name="connsiteY2" fmla="*/ 0 h 1008331"/>
                <a:gd name="connsiteX3" fmla="*/ 548786 w 642942"/>
                <a:gd name="connsiteY3" fmla="*/ 94157 h 1008331"/>
                <a:gd name="connsiteX4" fmla="*/ 642942 w 642942"/>
                <a:gd name="connsiteY4" fmla="*/ 321472 h 1008331"/>
                <a:gd name="connsiteX5" fmla="*/ 548785 w 642942"/>
                <a:gd name="connsiteY5" fmla="*/ 548786 h 1008331"/>
                <a:gd name="connsiteX6" fmla="*/ 321471 w 642942"/>
                <a:gd name="connsiteY6" fmla="*/ 642943 h 1008331"/>
                <a:gd name="connsiteX7" fmla="*/ 314528 w 642942"/>
                <a:gd name="connsiteY7" fmla="*/ 992638 h 1008331"/>
                <a:gd name="connsiteX8" fmla="*/ 94157 w 642942"/>
                <a:gd name="connsiteY8" fmla="*/ 548786 h 1008331"/>
                <a:gd name="connsiteX9" fmla="*/ 1 w 642942"/>
                <a:gd name="connsiteY9" fmla="*/ 321472 h 1008331"/>
                <a:gd name="connsiteX10" fmla="*/ 0 w 642942"/>
                <a:gd name="connsiteY10" fmla="*/ 321470 h 1008331"/>
                <a:gd name="connsiteX0" fmla="*/ 0 w 642942"/>
                <a:gd name="connsiteY0" fmla="*/ 321470 h 1049607"/>
                <a:gd name="connsiteX1" fmla="*/ 94157 w 642942"/>
                <a:gd name="connsiteY1" fmla="*/ 94156 h 1049607"/>
                <a:gd name="connsiteX2" fmla="*/ 321472 w 642942"/>
                <a:gd name="connsiteY2" fmla="*/ 0 h 1049607"/>
                <a:gd name="connsiteX3" fmla="*/ 548786 w 642942"/>
                <a:gd name="connsiteY3" fmla="*/ 94157 h 1049607"/>
                <a:gd name="connsiteX4" fmla="*/ 642942 w 642942"/>
                <a:gd name="connsiteY4" fmla="*/ 321472 h 1049607"/>
                <a:gd name="connsiteX5" fmla="*/ 548785 w 642942"/>
                <a:gd name="connsiteY5" fmla="*/ 548786 h 1049607"/>
                <a:gd name="connsiteX6" fmla="*/ 317897 w 642942"/>
                <a:gd name="connsiteY6" fmla="*/ 1033914 h 1049607"/>
                <a:gd name="connsiteX7" fmla="*/ 321471 w 642942"/>
                <a:gd name="connsiteY7" fmla="*/ 642943 h 1049607"/>
                <a:gd name="connsiteX8" fmla="*/ 314528 w 642942"/>
                <a:gd name="connsiteY8" fmla="*/ 992638 h 1049607"/>
                <a:gd name="connsiteX9" fmla="*/ 94157 w 642942"/>
                <a:gd name="connsiteY9" fmla="*/ 548786 h 1049607"/>
                <a:gd name="connsiteX10" fmla="*/ 1 w 642942"/>
                <a:gd name="connsiteY10" fmla="*/ 321472 h 1049607"/>
                <a:gd name="connsiteX11" fmla="*/ 0 w 642942"/>
                <a:gd name="connsiteY11" fmla="*/ 321470 h 1049607"/>
                <a:gd name="connsiteX0" fmla="*/ 0 w 642942"/>
                <a:gd name="connsiteY0" fmla="*/ 321470 h 1076212"/>
                <a:gd name="connsiteX1" fmla="*/ 94157 w 642942"/>
                <a:gd name="connsiteY1" fmla="*/ 94156 h 1076212"/>
                <a:gd name="connsiteX2" fmla="*/ 321472 w 642942"/>
                <a:gd name="connsiteY2" fmla="*/ 0 h 1076212"/>
                <a:gd name="connsiteX3" fmla="*/ 548786 w 642942"/>
                <a:gd name="connsiteY3" fmla="*/ 94157 h 1076212"/>
                <a:gd name="connsiteX4" fmla="*/ 642942 w 642942"/>
                <a:gd name="connsiteY4" fmla="*/ 321472 h 1076212"/>
                <a:gd name="connsiteX5" fmla="*/ 548785 w 642942"/>
                <a:gd name="connsiteY5" fmla="*/ 548786 h 1076212"/>
                <a:gd name="connsiteX6" fmla="*/ 372585 w 642942"/>
                <a:gd name="connsiteY6" fmla="*/ 896729 h 1076212"/>
                <a:gd name="connsiteX7" fmla="*/ 317897 w 642942"/>
                <a:gd name="connsiteY7" fmla="*/ 1033914 h 1076212"/>
                <a:gd name="connsiteX8" fmla="*/ 321471 w 642942"/>
                <a:gd name="connsiteY8" fmla="*/ 642943 h 1076212"/>
                <a:gd name="connsiteX9" fmla="*/ 314528 w 642942"/>
                <a:gd name="connsiteY9" fmla="*/ 992638 h 1076212"/>
                <a:gd name="connsiteX10" fmla="*/ 94157 w 642942"/>
                <a:gd name="connsiteY10" fmla="*/ 548786 h 1076212"/>
                <a:gd name="connsiteX11" fmla="*/ 1 w 642942"/>
                <a:gd name="connsiteY11" fmla="*/ 321472 h 1076212"/>
                <a:gd name="connsiteX12" fmla="*/ 0 w 642942"/>
                <a:gd name="connsiteY12" fmla="*/ 321470 h 1076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42942" h="1076212">
                  <a:moveTo>
                    <a:pt x="0" y="321470"/>
                  </a:moveTo>
                  <a:cubicBezTo>
                    <a:pt x="0" y="236211"/>
                    <a:pt x="33869" y="154443"/>
                    <a:pt x="94157" y="94156"/>
                  </a:cubicBezTo>
                  <a:cubicBezTo>
                    <a:pt x="154445" y="33869"/>
                    <a:pt x="236212" y="0"/>
                    <a:pt x="321472" y="0"/>
                  </a:cubicBezTo>
                  <a:cubicBezTo>
                    <a:pt x="406731" y="0"/>
                    <a:pt x="488499" y="33869"/>
                    <a:pt x="548786" y="94157"/>
                  </a:cubicBezTo>
                  <a:cubicBezTo>
                    <a:pt x="609073" y="154445"/>
                    <a:pt x="642942" y="236212"/>
                    <a:pt x="642942" y="321472"/>
                  </a:cubicBezTo>
                  <a:cubicBezTo>
                    <a:pt x="642942" y="406731"/>
                    <a:pt x="593845" y="452910"/>
                    <a:pt x="548785" y="548786"/>
                  </a:cubicBezTo>
                  <a:cubicBezTo>
                    <a:pt x="503726" y="644662"/>
                    <a:pt x="411066" y="815874"/>
                    <a:pt x="372585" y="896729"/>
                  </a:cubicBezTo>
                  <a:cubicBezTo>
                    <a:pt x="334104" y="977584"/>
                    <a:pt x="326416" y="1076212"/>
                    <a:pt x="317897" y="1033914"/>
                  </a:cubicBezTo>
                  <a:cubicBezTo>
                    <a:pt x="309378" y="991616"/>
                    <a:pt x="322032" y="649822"/>
                    <a:pt x="321471" y="642943"/>
                  </a:cubicBezTo>
                  <a:cubicBezTo>
                    <a:pt x="320910" y="636064"/>
                    <a:pt x="352414" y="1008331"/>
                    <a:pt x="314528" y="992638"/>
                  </a:cubicBezTo>
                  <a:cubicBezTo>
                    <a:pt x="276642" y="976945"/>
                    <a:pt x="146578" y="660647"/>
                    <a:pt x="94157" y="548786"/>
                  </a:cubicBezTo>
                  <a:cubicBezTo>
                    <a:pt x="41736" y="436925"/>
                    <a:pt x="0" y="406731"/>
                    <a:pt x="1" y="321472"/>
                  </a:cubicBezTo>
                  <a:cubicBezTo>
                    <a:pt x="1" y="321471"/>
                    <a:pt x="0" y="321471"/>
                    <a:pt x="0" y="321470"/>
                  </a:cubicBezTo>
                  <a:close/>
                </a:path>
              </a:pathLst>
            </a:custGeom>
            <a:noFill/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63" name="Группа 162"/>
            <p:cNvGrpSpPr/>
            <p:nvPr/>
          </p:nvGrpSpPr>
          <p:grpSpPr>
            <a:xfrm>
              <a:off x="7072330" y="3643314"/>
              <a:ext cx="362103" cy="524900"/>
              <a:chOff x="8358214" y="3143248"/>
              <a:chExt cx="362103" cy="524900"/>
            </a:xfrm>
          </p:grpSpPr>
          <p:cxnSp>
            <p:nvCxnSpPr>
              <p:cNvPr id="164" name="Прямая соединительная линия 163"/>
              <p:cNvCxnSpPr/>
              <p:nvPr/>
            </p:nvCxnSpPr>
            <p:spPr>
              <a:xfrm rot="5400000" flipH="1" flipV="1">
                <a:off x="8401368" y="3314410"/>
                <a:ext cx="357190" cy="14867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Прямая соединительная линия 164"/>
              <p:cNvCxnSpPr>
                <a:endCxn id="171" idx="7"/>
              </p:cNvCxnSpPr>
              <p:nvPr/>
            </p:nvCxnSpPr>
            <p:spPr>
              <a:xfrm rot="16200000" flipV="1">
                <a:off x="8382513" y="3310422"/>
                <a:ext cx="323094" cy="56937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6" name="Группа 88"/>
              <p:cNvGrpSpPr/>
              <p:nvPr/>
            </p:nvGrpSpPr>
            <p:grpSpPr>
              <a:xfrm>
                <a:off x="8358214" y="3143248"/>
                <a:ext cx="362103" cy="524900"/>
                <a:chOff x="8429652" y="2786058"/>
                <a:chExt cx="362103" cy="524900"/>
              </a:xfrm>
            </p:grpSpPr>
            <p:cxnSp>
              <p:nvCxnSpPr>
                <p:cNvPr id="167" name="Прямая соединительная линия 166"/>
                <p:cNvCxnSpPr/>
                <p:nvPr/>
              </p:nvCxnSpPr>
              <p:spPr>
                <a:xfrm flipH="1" flipV="1">
                  <a:off x="8501090" y="2810892"/>
                  <a:ext cx="107157" cy="357193"/>
                </a:xfrm>
                <a:prstGeom prst="line">
                  <a:avLst/>
                </a:prstGeom>
                <a:ln w="19050">
                  <a:solidFill>
                    <a:schemeClr val="bg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8" name="Группа 98"/>
                <p:cNvGrpSpPr/>
                <p:nvPr/>
              </p:nvGrpSpPr>
              <p:grpSpPr>
                <a:xfrm>
                  <a:off x="8429652" y="2786058"/>
                  <a:ext cx="362103" cy="524900"/>
                  <a:chOff x="7072330" y="3618480"/>
                  <a:chExt cx="362103" cy="524900"/>
                </a:xfrm>
              </p:grpSpPr>
              <p:cxnSp>
                <p:nvCxnSpPr>
                  <p:cNvPr id="169" name="Прямая соединительная линия 168"/>
                  <p:cNvCxnSpPr/>
                  <p:nvPr/>
                </p:nvCxnSpPr>
                <p:spPr>
                  <a:xfrm flipH="1" flipV="1">
                    <a:off x="7072330" y="3714752"/>
                    <a:ext cx="178595" cy="285755"/>
                  </a:xfrm>
                  <a:prstGeom prst="line">
                    <a:avLst/>
                  </a:prstGeom>
                  <a:ln w="19050">
                    <a:solidFill>
                      <a:schemeClr val="bg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Прямая соединительная линия 169"/>
                  <p:cNvCxnSpPr>
                    <a:endCxn id="172" idx="3"/>
                  </p:cNvCxnSpPr>
                  <p:nvPr/>
                </p:nvCxnSpPr>
                <p:spPr>
                  <a:xfrm rot="5400000" flipH="1" flipV="1">
                    <a:off x="7197749" y="3770724"/>
                    <a:ext cx="282961" cy="176609"/>
                  </a:xfrm>
                  <a:prstGeom prst="line">
                    <a:avLst/>
                  </a:prstGeom>
                  <a:ln w="19050">
                    <a:solidFill>
                      <a:schemeClr val="bg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71" name="Полилиния 170"/>
                  <p:cNvSpPr/>
                  <p:nvPr/>
                </p:nvSpPr>
                <p:spPr>
                  <a:xfrm>
                    <a:off x="7147932" y="3618480"/>
                    <a:ext cx="208156" cy="45719"/>
                  </a:xfrm>
                  <a:custGeom>
                    <a:avLst/>
                    <a:gdLst>
                      <a:gd name="connsiteX0" fmla="*/ 0 w 208156"/>
                      <a:gd name="connsiteY0" fmla="*/ 31685 h 32518"/>
                      <a:gd name="connsiteX1" fmla="*/ 33453 w 208156"/>
                      <a:gd name="connsiteY1" fmla="*/ 27968 h 32518"/>
                      <a:gd name="connsiteX2" fmla="*/ 44605 w 208156"/>
                      <a:gd name="connsiteY2" fmla="*/ 20534 h 32518"/>
                      <a:gd name="connsiteX3" fmla="*/ 48322 w 208156"/>
                      <a:gd name="connsiteY3" fmla="*/ 9382 h 32518"/>
                      <a:gd name="connsiteX4" fmla="*/ 33453 w 208156"/>
                      <a:gd name="connsiteY4" fmla="*/ 13099 h 32518"/>
                      <a:gd name="connsiteX5" fmla="*/ 29736 w 208156"/>
                      <a:gd name="connsiteY5" fmla="*/ 24251 h 32518"/>
                      <a:gd name="connsiteX6" fmla="*/ 40888 w 208156"/>
                      <a:gd name="connsiteY6" fmla="*/ 27968 h 32518"/>
                      <a:gd name="connsiteX7" fmla="*/ 81775 w 208156"/>
                      <a:gd name="connsiteY7" fmla="*/ 24251 h 32518"/>
                      <a:gd name="connsiteX8" fmla="*/ 78058 w 208156"/>
                      <a:gd name="connsiteY8" fmla="*/ 13099 h 32518"/>
                      <a:gd name="connsiteX9" fmla="*/ 74341 w 208156"/>
                      <a:gd name="connsiteY9" fmla="*/ 24251 h 32518"/>
                      <a:gd name="connsiteX10" fmla="*/ 118946 w 208156"/>
                      <a:gd name="connsiteY10" fmla="*/ 20534 h 32518"/>
                      <a:gd name="connsiteX11" fmla="*/ 104078 w 208156"/>
                      <a:gd name="connsiteY11" fmla="*/ 5665 h 32518"/>
                      <a:gd name="connsiteX12" fmla="*/ 100361 w 208156"/>
                      <a:gd name="connsiteY12" fmla="*/ 16817 h 32518"/>
                      <a:gd name="connsiteX13" fmla="*/ 159834 w 208156"/>
                      <a:gd name="connsiteY13" fmla="*/ 16817 h 32518"/>
                      <a:gd name="connsiteX14" fmla="*/ 156117 w 208156"/>
                      <a:gd name="connsiteY14" fmla="*/ 5665 h 32518"/>
                      <a:gd name="connsiteX15" fmla="*/ 144966 w 208156"/>
                      <a:gd name="connsiteY15" fmla="*/ 9382 h 32518"/>
                      <a:gd name="connsiteX16" fmla="*/ 148683 w 208156"/>
                      <a:gd name="connsiteY16" fmla="*/ 27968 h 32518"/>
                      <a:gd name="connsiteX17" fmla="*/ 208156 w 208156"/>
                      <a:gd name="connsiteY17" fmla="*/ 24251 h 32518"/>
                      <a:gd name="connsiteX18" fmla="*/ 204439 w 208156"/>
                      <a:gd name="connsiteY18" fmla="*/ 13099 h 32518"/>
                      <a:gd name="connsiteX19" fmla="*/ 189570 w 208156"/>
                      <a:gd name="connsiteY19" fmla="*/ 16817 h 32518"/>
                      <a:gd name="connsiteX20" fmla="*/ 193288 w 208156"/>
                      <a:gd name="connsiteY20" fmla="*/ 27968 h 32518"/>
                      <a:gd name="connsiteX21" fmla="*/ 208156 w 208156"/>
                      <a:gd name="connsiteY21" fmla="*/ 27968 h 325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208156" h="32518">
                        <a:moveTo>
                          <a:pt x="0" y="31685"/>
                        </a:moveTo>
                        <a:cubicBezTo>
                          <a:pt x="11151" y="30446"/>
                          <a:pt x="22568" y="30689"/>
                          <a:pt x="33453" y="27968"/>
                        </a:cubicBezTo>
                        <a:cubicBezTo>
                          <a:pt x="37787" y="26884"/>
                          <a:pt x="41814" y="24023"/>
                          <a:pt x="44605" y="20534"/>
                        </a:cubicBezTo>
                        <a:cubicBezTo>
                          <a:pt x="47053" y="17474"/>
                          <a:pt x="51582" y="11556"/>
                          <a:pt x="48322" y="9382"/>
                        </a:cubicBezTo>
                        <a:cubicBezTo>
                          <a:pt x="44071" y="6548"/>
                          <a:pt x="38409" y="11860"/>
                          <a:pt x="33453" y="13099"/>
                        </a:cubicBezTo>
                        <a:cubicBezTo>
                          <a:pt x="32214" y="16816"/>
                          <a:pt x="27984" y="20746"/>
                          <a:pt x="29736" y="24251"/>
                        </a:cubicBezTo>
                        <a:cubicBezTo>
                          <a:pt x="31488" y="27756"/>
                          <a:pt x="36970" y="27968"/>
                          <a:pt x="40888" y="27968"/>
                        </a:cubicBezTo>
                        <a:cubicBezTo>
                          <a:pt x="54573" y="27968"/>
                          <a:pt x="68146" y="25490"/>
                          <a:pt x="81775" y="24251"/>
                        </a:cubicBezTo>
                        <a:cubicBezTo>
                          <a:pt x="80536" y="20534"/>
                          <a:pt x="81976" y="13099"/>
                          <a:pt x="78058" y="13099"/>
                        </a:cubicBezTo>
                        <a:cubicBezTo>
                          <a:pt x="74140" y="13099"/>
                          <a:pt x="70486" y="23550"/>
                          <a:pt x="74341" y="24251"/>
                        </a:cubicBezTo>
                        <a:cubicBezTo>
                          <a:pt x="89020" y="26920"/>
                          <a:pt x="104078" y="21773"/>
                          <a:pt x="118946" y="20534"/>
                        </a:cubicBezTo>
                        <a:cubicBezTo>
                          <a:pt x="117530" y="16287"/>
                          <a:pt x="115406" y="0"/>
                          <a:pt x="104078" y="5665"/>
                        </a:cubicBezTo>
                        <a:cubicBezTo>
                          <a:pt x="100573" y="7418"/>
                          <a:pt x="101600" y="13100"/>
                          <a:pt x="100361" y="16817"/>
                        </a:cubicBezTo>
                        <a:cubicBezTo>
                          <a:pt x="119707" y="20041"/>
                          <a:pt x="140342" y="25480"/>
                          <a:pt x="159834" y="16817"/>
                        </a:cubicBezTo>
                        <a:cubicBezTo>
                          <a:pt x="163415" y="15226"/>
                          <a:pt x="157356" y="9382"/>
                          <a:pt x="156117" y="5665"/>
                        </a:cubicBezTo>
                        <a:cubicBezTo>
                          <a:pt x="152400" y="6904"/>
                          <a:pt x="146205" y="5665"/>
                          <a:pt x="144966" y="9382"/>
                        </a:cubicBezTo>
                        <a:cubicBezTo>
                          <a:pt x="142968" y="15376"/>
                          <a:pt x="142533" y="26521"/>
                          <a:pt x="148683" y="27968"/>
                        </a:cubicBezTo>
                        <a:cubicBezTo>
                          <a:pt x="168018" y="32518"/>
                          <a:pt x="188332" y="25490"/>
                          <a:pt x="208156" y="24251"/>
                        </a:cubicBezTo>
                        <a:cubicBezTo>
                          <a:pt x="206917" y="20534"/>
                          <a:pt x="208077" y="14554"/>
                          <a:pt x="204439" y="13099"/>
                        </a:cubicBezTo>
                        <a:cubicBezTo>
                          <a:pt x="199695" y="11202"/>
                          <a:pt x="192635" y="12730"/>
                          <a:pt x="189570" y="16817"/>
                        </a:cubicBezTo>
                        <a:cubicBezTo>
                          <a:pt x="187219" y="19952"/>
                          <a:pt x="189928" y="25952"/>
                          <a:pt x="193288" y="27968"/>
                        </a:cubicBezTo>
                        <a:cubicBezTo>
                          <a:pt x="197538" y="30518"/>
                          <a:pt x="203200" y="27968"/>
                          <a:pt x="208156" y="27968"/>
                        </a:cubicBezTo>
                      </a:path>
                    </a:pathLst>
                  </a:custGeom>
                  <a:ln w="19050">
                    <a:solidFill>
                      <a:schemeClr val="bg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72" name="Полилиния 171"/>
                  <p:cNvSpPr/>
                  <p:nvPr/>
                </p:nvSpPr>
                <p:spPr>
                  <a:xfrm>
                    <a:off x="7286644" y="3676686"/>
                    <a:ext cx="147789" cy="45719"/>
                  </a:xfrm>
                  <a:custGeom>
                    <a:avLst/>
                    <a:gdLst>
                      <a:gd name="connsiteX0" fmla="*/ 74341 w 85779"/>
                      <a:gd name="connsiteY0" fmla="*/ 83556 h 85172"/>
                      <a:gd name="connsiteX1" fmla="*/ 66907 w 85779"/>
                      <a:gd name="connsiteY1" fmla="*/ 64971 h 85172"/>
                      <a:gd name="connsiteX2" fmla="*/ 59473 w 85779"/>
                      <a:gd name="connsiteY2" fmla="*/ 76122 h 85172"/>
                      <a:gd name="connsiteX3" fmla="*/ 81775 w 85779"/>
                      <a:gd name="connsiteY3" fmla="*/ 76122 h 85172"/>
                      <a:gd name="connsiteX4" fmla="*/ 78058 w 85779"/>
                      <a:gd name="connsiteY4" fmla="*/ 53820 h 85172"/>
                      <a:gd name="connsiteX5" fmla="*/ 55756 w 85779"/>
                      <a:gd name="connsiteY5" fmla="*/ 46386 h 85172"/>
                      <a:gd name="connsiteX6" fmla="*/ 59473 w 85779"/>
                      <a:gd name="connsiteY6" fmla="*/ 20366 h 85172"/>
                      <a:gd name="connsiteX7" fmla="*/ 48322 w 85779"/>
                      <a:gd name="connsiteY7" fmla="*/ 16649 h 85172"/>
                      <a:gd name="connsiteX8" fmla="*/ 22302 w 85779"/>
                      <a:gd name="connsiteY8" fmla="*/ 35234 h 85172"/>
                      <a:gd name="connsiteX9" fmla="*/ 33453 w 85779"/>
                      <a:gd name="connsiteY9" fmla="*/ 42668 h 85172"/>
                      <a:gd name="connsiteX10" fmla="*/ 40887 w 85779"/>
                      <a:gd name="connsiteY10" fmla="*/ 12932 h 85172"/>
                      <a:gd name="connsiteX11" fmla="*/ 0 w 85779"/>
                      <a:gd name="connsiteY11" fmla="*/ 5498 h 851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85779" h="85172">
                        <a:moveTo>
                          <a:pt x="74341" y="83556"/>
                        </a:moveTo>
                        <a:cubicBezTo>
                          <a:pt x="75559" y="79903"/>
                          <a:pt x="85779" y="61197"/>
                          <a:pt x="66907" y="64971"/>
                        </a:cubicBezTo>
                        <a:cubicBezTo>
                          <a:pt x="62526" y="65847"/>
                          <a:pt x="61951" y="72405"/>
                          <a:pt x="59473" y="76122"/>
                        </a:cubicBezTo>
                        <a:cubicBezTo>
                          <a:pt x="62059" y="76984"/>
                          <a:pt x="79189" y="85172"/>
                          <a:pt x="81775" y="76122"/>
                        </a:cubicBezTo>
                        <a:cubicBezTo>
                          <a:pt x="83845" y="68875"/>
                          <a:pt x="83021" y="59492"/>
                          <a:pt x="78058" y="53820"/>
                        </a:cubicBezTo>
                        <a:cubicBezTo>
                          <a:pt x="72898" y="47923"/>
                          <a:pt x="55756" y="46386"/>
                          <a:pt x="55756" y="46386"/>
                        </a:cubicBezTo>
                        <a:cubicBezTo>
                          <a:pt x="64237" y="37904"/>
                          <a:pt x="70043" y="36221"/>
                          <a:pt x="59473" y="20366"/>
                        </a:cubicBezTo>
                        <a:cubicBezTo>
                          <a:pt x="57300" y="17106"/>
                          <a:pt x="52039" y="17888"/>
                          <a:pt x="48322" y="16649"/>
                        </a:cubicBezTo>
                        <a:cubicBezTo>
                          <a:pt x="22302" y="25322"/>
                          <a:pt x="28497" y="16649"/>
                          <a:pt x="22302" y="35234"/>
                        </a:cubicBezTo>
                        <a:cubicBezTo>
                          <a:pt x="26019" y="37712"/>
                          <a:pt x="29046" y="41934"/>
                          <a:pt x="33453" y="42668"/>
                        </a:cubicBezTo>
                        <a:cubicBezTo>
                          <a:pt x="53233" y="45964"/>
                          <a:pt x="44453" y="20955"/>
                          <a:pt x="40887" y="12932"/>
                        </a:cubicBezTo>
                        <a:cubicBezTo>
                          <a:pt x="35139" y="0"/>
                          <a:pt x="3916" y="5498"/>
                          <a:pt x="0" y="5498"/>
                        </a:cubicBezTo>
                      </a:path>
                    </a:pathLst>
                  </a:custGeom>
                  <a:ln>
                    <a:solidFill>
                      <a:schemeClr val="bg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73" name="Полилиния 172"/>
                  <p:cNvSpPr/>
                  <p:nvPr/>
                </p:nvSpPr>
                <p:spPr>
                  <a:xfrm>
                    <a:off x="7077307" y="3631211"/>
                    <a:ext cx="77551" cy="87074"/>
                  </a:xfrm>
                  <a:custGeom>
                    <a:avLst/>
                    <a:gdLst>
                      <a:gd name="connsiteX0" fmla="*/ 0 w 77551"/>
                      <a:gd name="connsiteY0" fmla="*/ 85862 h 87074"/>
                      <a:gd name="connsiteX1" fmla="*/ 14869 w 77551"/>
                      <a:gd name="connsiteY1" fmla="*/ 82145 h 87074"/>
                      <a:gd name="connsiteX2" fmla="*/ 3717 w 77551"/>
                      <a:gd name="connsiteY2" fmla="*/ 52409 h 87074"/>
                      <a:gd name="connsiteX3" fmla="*/ 40888 w 77551"/>
                      <a:gd name="connsiteY3" fmla="*/ 56126 h 87074"/>
                      <a:gd name="connsiteX4" fmla="*/ 44605 w 77551"/>
                      <a:gd name="connsiteY4" fmla="*/ 44974 h 87074"/>
                      <a:gd name="connsiteX5" fmla="*/ 40888 w 77551"/>
                      <a:gd name="connsiteY5" fmla="*/ 33823 h 87074"/>
                      <a:gd name="connsiteX6" fmla="*/ 33454 w 77551"/>
                      <a:gd name="connsiteY6" fmla="*/ 44974 h 87074"/>
                      <a:gd name="connsiteX7" fmla="*/ 70625 w 77551"/>
                      <a:gd name="connsiteY7" fmla="*/ 41257 h 87074"/>
                      <a:gd name="connsiteX8" fmla="*/ 70625 w 77551"/>
                      <a:gd name="connsiteY8" fmla="*/ 7804 h 87074"/>
                      <a:gd name="connsiteX9" fmla="*/ 63191 w 77551"/>
                      <a:gd name="connsiteY9" fmla="*/ 369 h 87074"/>
                      <a:gd name="connsiteX10" fmla="*/ 48322 w 77551"/>
                      <a:gd name="connsiteY10" fmla="*/ 4087 h 87074"/>
                      <a:gd name="connsiteX11" fmla="*/ 52039 w 77551"/>
                      <a:gd name="connsiteY11" fmla="*/ 15238 h 87074"/>
                      <a:gd name="connsiteX12" fmla="*/ 74342 w 77551"/>
                      <a:gd name="connsiteY12" fmla="*/ 22672 h 870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77551" h="87074">
                        <a:moveTo>
                          <a:pt x="0" y="85862"/>
                        </a:moveTo>
                        <a:cubicBezTo>
                          <a:pt x="4956" y="84623"/>
                          <a:pt x="13525" y="87074"/>
                          <a:pt x="14869" y="82145"/>
                        </a:cubicBezTo>
                        <a:cubicBezTo>
                          <a:pt x="31642" y="20648"/>
                          <a:pt x="14091" y="42035"/>
                          <a:pt x="3717" y="52409"/>
                        </a:cubicBezTo>
                        <a:cubicBezTo>
                          <a:pt x="15638" y="64329"/>
                          <a:pt x="15021" y="67623"/>
                          <a:pt x="40888" y="56126"/>
                        </a:cubicBezTo>
                        <a:cubicBezTo>
                          <a:pt x="44469" y="54535"/>
                          <a:pt x="43366" y="48691"/>
                          <a:pt x="44605" y="44974"/>
                        </a:cubicBezTo>
                        <a:cubicBezTo>
                          <a:pt x="43366" y="41257"/>
                          <a:pt x="44806" y="33823"/>
                          <a:pt x="40888" y="33823"/>
                        </a:cubicBezTo>
                        <a:cubicBezTo>
                          <a:pt x="36421" y="33823"/>
                          <a:pt x="29120" y="43891"/>
                          <a:pt x="33454" y="44974"/>
                        </a:cubicBezTo>
                        <a:cubicBezTo>
                          <a:pt x="45534" y="47994"/>
                          <a:pt x="58235" y="42496"/>
                          <a:pt x="70625" y="41257"/>
                        </a:cubicBezTo>
                        <a:cubicBezTo>
                          <a:pt x="75392" y="26957"/>
                          <a:pt x="77551" y="26275"/>
                          <a:pt x="70625" y="7804"/>
                        </a:cubicBezTo>
                        <a:cubicBezTo>
                          <a:pt x="69394" y="4522"/>
                          <a:pt x="65669" y="2847"/>
                          <a:pt x="63191" y="369"/>
                        </a:cubicBezTo>
                        <a:cubicBezTo>
                          <a:pt x="58235" y="1608"/>
                          <a:pt x="51387" y="0"/>
                          <a:pt x="48322" y="4087"/>
                        </a:cubicBezTo>
                        <a:cubicBezTo>
                          <a:pt x="45971" y="7221"/>
                          <a:pt x="49591" y="12179"/>
                          <a:pt x="52039" y="15238"/>
                        </a:cubicBezTo>
                        <a:cubicBezTo>
                          <a:pt x="59636" y="24734"/>
                          <a:pt x="64254" y="22672"/>
                          <a:pt x="74342" y="22672"/>
                        </a:cubicBezTo>
                      </a:path>
                    </a:pathLst>
                  </a:custGeom>
                  <a:ln w="19050">
                    <a:solidFill>
                      <a:schemeClr val="bg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cxnSp>
                <p:nvCxnSpPr>
                  <p:cNvPr id="174" name="Прямая соединительная линия 173"/>
                  <p:cNvCxnSpPr/>
                  <p:nvPr/>
                </p:nvCxnSpPr>
                <p:spPr>
                  <a:xfrm>
                    <a:off x="7250925" y="4000507"/>
                    <a:ext cx="1588" cy="142873"/>
                  </a:xfrm>
                  <a:prstGeom prst="line">
                    <a:avLst/>
                  </a:prstGeom>
                  <a:ln w="19050">
                    <a:solidFill>
                      <a:schemeClr val="bg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grpSp>
        <p:nvGrpSpPr>
          <p:cNvPr id="180" name="Группа 179"/>
          <p:cNvGrpSpPr/>
          <p:nvPr/>
        </p:nvGrpSpPr>
        <p:grpSpPr>
          <a:xfrm>
            <a:off x="6929454" y="3357562"/>
            <a:ext cx="642942" cy="810652"/>
            <a:chOff x="8143900" y="2357430"/>
            <a:chExt cx="642942" cy="810652"/>
          </a:xfrm>
        </p:grpSpPr>
        <p:sp>
          <p:nvSpPr>
            <p:cNvPr id="73" name="Блок-схема: узел 72"/>
            <p:cNvSpPr/>
            <p:nvPr/>
          </p:nvSpPr>
          <p:spPr>
            <a:xfrm>
              <a:off x="8143900" y="2357430"/>
              <a:ext cx="642942" cy="642942"/>
            </a:xfrm>
            <a:prstGeom prst="flowChartConnector">
              <a:avLst/>
            </a:prstGeom>
            <a:solidFill>
              <a:srgbClr val="FF9933">
                <a:alpha val="65000"/>
              </a:srgbClr>
            </a:solidFill>
            <a:ln>
              <a:noFill/>
            </a:ln>
            <a:effectLst>
              <a:outerShdw blurRad="393700" sx="200000" sy="200000" algn="ctr" rotWithShape="0">
                <a:srgbClr val="FFFF00">
                  <a:alpha val="61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79" name="Группа 178"/>
            <p:cNvGrpSpPr/>
            <p:nvPr/>
          </p:nvGrpSpPr>
          <p:grpSpPr>
            <a:xfrm>
              <a:off x="8286776" y="2643182"/>
              <a:ext cx="362103" cy="524900"/>
              <a:chOff x="8429652" y="785794"/>
              <a:chExt cx="362103" cy="524900"/>
            </a:xfrm>
          </p:grpSpPr>
          <p:sp>
            <p:nvSpPr>
              <p:cNvPr id="67" name="Блок-схема: ручное управление 66"/>
              <p:cNvSpPr/>
              <p:nvPr/>
            </p:nvSpPr>
            <p:spPr>
              <a:xfrm>
                <a:off x="8429652" y="1071546"/>
                <a:ext cx="357190" cy="214314"/>
              </a:xfrm>
              <a:prstGeom prst="flowChartManualOperation">
                <a:avLst/>
              </a:prstGeom>
              <a:solidFill>
                <a:srgbClr val="FF9933">
                  <a:alpha val="65000"/>
                </a:srgbClr>
              </a:solidFill>
              <a:ln>
                <a:noFill/>
              </a:ln>
              <a:effectLst>
                <a:outerShdw blurRad="152400" sx="200000" sy="200000" algn="ctr" rotWithShape="0">
                  <a:srgbClr val="FF9933">
                    <a:alpha val="61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151" name="Группа 150"/>
              <p:cNvGrpSpPr/>
              <p:nvPr/>
            </p:nvGrpSpPr>
            <p:grpSpPr>
              <a:xfrm>
                <a:off x="8429652" y="785794"/>
                <a:ext cx="362103" cy="524900"/>
                <a:chOff x="8358214" y="3143248"/>
                <a:chExt cx="362103" cy="524900"/>
              </a:xfrm>
              <a:solidFill>
                <a:srgbClr val="FF9933">
                  <a:alpha val="65000"/>
                </a:srgbClr>
              </a:solidFill>
            </p:grpSpPr>
            <p:cxnSp>
              <p:nvCxnSpPr>
                <p:cNvPr id="152" name="Прямая соединительная линия 151"/>
                <p:cNvCxnSpPr/>
                <p:nvPr/>
              </p:nvCxnSpPr>
              <p:spPr>
                <a:xfrm rot="5400000" flipH="1" flipV="1">
                  <a:off x="8401368" y="3314410"/>
                  <a:ext cx="357190" cy="14867"/>
                </a:xfrm>
                <a:prstGeom prst="line">
                  <a:avLst/>
                </a:prstGeom>
                <a:grpFill/>
                <a:ln w="19050">
                  <a:solidFill>
                    <a:schemeClr val="bg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Прямая соединительная линия 152"/>
                <p:cNvCxnSpPr>
                  <a:endCxn id="159" idx="7"/>
                </p:cNvCxnSpPr>
                <p:nvPr/>
              </p:nvCxnSpPr>
              <p:spPr>
                <a:xfrm rot="16200000" flipV="1">
                  <a:off x="8382513" y="3310422"/>
                  <a:ext cx="323094" cy="56937"/>
                </a:xfrm>
                <a:prstGeom prst="line">
                  <a:avLst/>
                </a:prstGeom>
                <a:grpFill/>
                <a:ln w="19050">
                  <a:solidFill>
                    <a:schemeClr val="bg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54" name="Группа 88"/>
                <p:cNvGrpSpPr/>
                <p:nvPr/>
              </p:nvGrpSpPr>
              <p:grpSpPr>
                <a:xfrm>
                  <a:off x="8358214" y="3143248"/>
                  <a:ext cx="362103" cy="524900"/>
                  <a:chOff x="8429652" y="2786058"/>
                  <a:chExt cx="362103" cy="524900"/>
                </a:xfrm>
                <a:grpFill/>
              </p:grpSpPr>
              <p:cxnSp>
                <p:nvCxnSpPr>
                  <p:cNvPr id="155" name="Прямая соединительная линия 154"/>
                  <p:cNvCxnSpPr/>
                  <p:nvPr/>
                </p:nvCxnSpPr>
                <p:spPr>
                  <a:xfrm flipH="1" flipV="1">
                    <a:off x="8501090" y="2810892"/>
                    <a:ext cx="107157" cy="357193"/>
                  </a:xfrm>
                  <a:prstGeom prst="line">
                    <a:avLst/>
                  </a:prstGeom>
                  <a:grpFill/>
                  <a:ln w="19050">
                    <a:solidFill>
                      <a:schemeClr val="bg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56" name="Группа 98"/>
                  <p:cNvGrpSpPr/>
                  <p:nvPr/>
                </p:nvGrpSpPr>
                <p:grpSpPr>
                  <a:xfrm>
                    <a:off x="8429652" y="2786058"/>
                    <a:ext cx="362103" cy="524900"/>
                    <a:chOff x="7072330" y="3618480"/>
                    <a:chExt cx="362103" cy="524900"/>
                  </a:xfrm>
                  <a:grpFill/>
                </p:grpSpPr>
                <p:cxnSp>
                  <p:nvCxnSpPr>
                    <p:cNvPr id="157" name="Прямая соединительная линия 156"/>
                    <p:cNvCxnSpPr/>
                    <p:nvPr/>
                  </p:nvCxnSpPr>
                  <p:spPr>
                    <a:xfrm flipH="1" flipV="1">
                      <a:off x="7072330" y="3714752"/>
                      <a:ext cx="178595" cy="285755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" name="Прямая соединительная линия 157"/>
                    <p:cNvCxnSpPr>
                      <a:endCxn id="160" idx="3"/>
                    </p:cNvCxnSpPr>
                    <p:nvPr/>
                  </p:nvCxnSpPr>
                  <p:spPr>
                    <a:xfrm rot="5400000" flipH="1" flipV="1">
                      <a:off x="7197749" y="3770724"/>
                      <a:ext cx="282961" cy="17660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59" name="Полилиния 158"/>
                    <p:cNvSpPr/>
                    <p:nvPr/>
                  </p:nvSpPr>
                  <p:spPr>
                    <a:xfrm>
                      <a:off x="7147932" y="3618480"/>
                      <a:ext cx="208156" cy="45719"/>
                    </a:xfrm>
                    <a:custGeom>
                      <a:avLst/>
                      <a:gdLst>
                        <a:gd name="connsiteX0" fmla="*/ 0 w 208156"/>
                        <a:gd name="connsiteY0" fmla="*/ 31685 h 32518"/>
                        <a:gd name="connsiteX1" fmla="*/ 33453 w 208156"/>
                        <a:gd name="connsiteY1" fmla="*/ 27968 h 32518"/>
                        <a:gd name="connsiteX2" fmla="*/ 44605 w 208156"/>
                        <a:gd name="connsiteY2" fmla="*/ 20534 h 32518"/>
                        <a:gd name="connsiteX3" fmla="*/ 48322 w 208156"/>
                        <a:gd name="connsiteY3" fmla="*/ 9382 h 32518"/>
                        <a:gd name="connsiteX4" fmla="*/ 33453 w 208156"/>
                        <a:gd name="connsiteY4" fmla="*/ 13099 h 32518"/>
                        <a:gd name="connsiteX5" fmla="*/ 29736 w 208156"/>
                        <a:gd name="connsiteY5" fmla="*/ 24251 h 32518"/>
                        <a:gd name="connsiteX6" fmla="*/ 40888 w 208156"/>
                        <a:gd name="connsiteY6" fmla="*/ 27968 h 32518"/>
                        <a:gd name="connsiteX7" fmla="*/ 81775 w 208156"/>
                        <a:gd name="connsiteY7" fmla="*/ 24251 h 32518"/>
                        <a:gd name="connsiteX8" fmla="*/ 78058 w 208156"/>
                        <a:gd name="connsiteY8" fmla="*/ 13099 h 32518"/>
                        <a:gd name="connsiteX9" fmla="*/ 74341 w 208156"/>
                        <a:gd name="connsiteY9" fmla="*/ 24251 h 32518"/>
                        <a:gd name="connsiteX10" fmla="*/ 118946 w 208156"/>
                        <a:gd name="connsiteY10" fmla="*/ 20534 h 32518"/>
                        <a:gd name="connsiteX11" fmla="*/ 104078 w 208156"/>
                        <a:gd name="connsiteY11" fmla="*/ 5665 h 32518"/>
                        <a:gd name="connsiteX12" fmla="*/ 100361 w 208156"/>
                        <a:gd name="connsiteY12" fmla="*/ 16817 h 32518"/>
                        <a:gd name="connsiteX13" fmla="*/ 159834 w 208156"/>
                        <a:gd name="connsiteY13" fmla="*/ 16817 h 32518"/>
                        <a:gd name="connsiteX14" fmla="*/ 156117 w 208156"/>
                        <a:gd name="connsiteY14" fmla="*/ 5665 h 32518"/>
                        <a:gd name="connsiteX15" fmla="*/ 144966 w 208156"/>
                        <a:gd name="connsiteY15" fmla="*/ 9382 h 32518"/>
                        <a:gd name="connsiteX16" fmla="*/ 148683 w 208156"/>
                        <a:gd name="connsiteY16" fmla="*/ 27968 h 32518"/>
                        <a:gd name="connsiteX17" fmla="*/ 208156 w 208156"/>
                        <a:gd name="connsiteY17" fmla="*/ 24251 h 32518"/>
                        <a:gd name="connsiteX18" fmla="*/ 204439 w 208156"/>
                        <a:gd name="connsiteY18" fmla="*/ 13099 h 32518"/>
                        <a:gd name="connsiteX19" fmla="*/ 189570 w 208156"/>
                        <a:gd name="connsiteY19" fmla="*/ 16817 h 32518"/>
                        <a:gd name="connsiteX20" fmla="*/ 193288 w 208156"/>
                        <a:gd name="connsiteY20" fmla="*/ 27968 h 32518"/>
                        <a:gd name="connsiteX21" fmla="*/ 208156 w 208156"/>
                        <a:gd name="connsiteY21" fmla="*/ 27968 h 3251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</a:cxnLst>
                      <a:rect l="l" t="t" r="r" b="b"/>
                      <a:pathLst>
                        <a:path w="208156" h="32518">
                          <a:moveTo>
                            <a:pt x="0" y="31685"/>
                          </a:moveTo>
                          <a:cubicBezTo>
                            <a:pt x="11151" y="30446"/>
                            <a:pt x="22568" y="30689"/>
                            <a:pt x="33453" y="27968"/>
                          </a:cubicBezTo>
                          <a:cubicBezTo>
                            <a:pt x="37787" y="26884"/>
                            <a:pt x="41814" y="24023"/>
                            <a:pt x="44605" y="20534"/>
                          </a:cubicBezTo>
                          <a:cubicBezTo>
                            <a:pt x="47053" y="17474"/>
                            <a:pt x="51582" y="11556"/>
                            <a:pt x="48322" y="9382"/>
                          </a:cubicBezTo>
                          <a:cubicBezTo>
                            <a:pt x="44071" y="6548"/>
                            <a:pt x="38409" y="11860"/>
                            <a:pt x="33453" y="13099"/>
                          </a:cubicBezTo>
                          <a:cubicBezTo>
                            <a:pt x="32214" y="16816"/>
                            <a:pt x="27984" y="20746"/>
                            <a:pt x="29736" y="24251"/>
                          </a:cubicBezTo>
                          <a:cubicBezTo>
                            <a:pt x="31488" y="27756"/>
                            <a:pt x="36970" y="27968"/>
                            <a:pt x="40888" y="27968"/>
                          </a:cubicBezTo>
                          <a:cubicBezTo>
                            <a:pt x="54573" y="27968"/>
                            <a:pt x="68146" y="25490"/>
                            <a:pt x="81775" y="24251"/>
                          </a:cubicBezTo>
                          <a:cubicBezTo>
                            <a:pt x="80536" y="20534"/>
                            <a:pt x="81976" y="13099"/>
                            <a:pt x="78058" y="13099"/>
                          </a:cubicBezTo>
                          <a:cubicBezTo>
                            <a:pt x="74140" y="13099"/>
                            <a:pt x="70486" y="23550"/>
                            <a:pt x="74341" y="24251"/>
                          </a:cubicBezTo>
                          <a:cubicBezTo>
                            <a:pt x="89020" y="26920"/>
                            <a:pt x="104078" y="21773"/>
                            <a:pt x="118946" y="20534"/>
                          </a:cubicBezTo>
                          <a:cubicBezTo>
                            <a:pt x="117530" y="16287"/>
                            <a:pt x="115406" y="0"/>
                            <a:pt x="104078" y="5665"/>
                          </a:cubicBezTo>
                          <a:cubicBezTo>
                            <a:pt x="100573" y="7418"/>
                            <a:pt x="101600" y="13100"/>
                            <a:pt x="100361" y="16817"/>
                          </a:cubicBezTo>
                          <a:cubicBezTo>
                            <a:pt x="119707" y="20041"/>
                            <a:pt x="140342" y="25480"/>
                            <a:pt x="159834" y="16817"/>
                          </a:cubicBezTo>
                          <a:cubicBezTo>
                            <a:pt x="163415" y="15226"/>
                            <a:pt x="157356" y="9382"/>
                            <a:pt x="156117" y="5665"/>
                          </a:cubicBezTo>
                          <a:cubicBezTo>
                            <a:pt x="152400" y="6904"/>
                            <a:pt x="146205" y="5665"/>
                            <a:pt x="144966" y="9382"/>
                          </a:cubicBezTo>
                          <a:cubicBezTo>
                            <a:pt x="142968" y="15376"/>
                            <a:pt x="142533" y="26521"/>
                            <a:pt x="148683" y="27968"/>
                          </a:cubicBezTo>
                          <a:cubicBezTo>
                            <a:pt x="168018" y="32518"/>
                            <a:pt x="188332" y="25490"/>
                            <a:pt x="208156" y="24251"/>
                          </a:cubicBezTo>
                          <a:cubicBezTo>
                            <a:pt x="206917" y="20534"/>
                            <a:pt x="208077" y="14554"/>
                            <a:pt x="204439" y="13099"/>
                          </a:cubicBezTo>
                          <a:cubicBezTo>
                            <a:pt x="199695" y="11202"/>
                            <a:pt x="192635" y="12730"/>
                            <a:pt x="189570" y="16817"/>
                          </a:cubicBezTo>
                          <a:cubicBezTo>
                            <a:pt x="187219" y="19952"/>
                            <a:pt x="189928" y="25952"/>
                            <a:pt x="193288" y="27968"/>
                          </a:cubicBezTo>
                          <a:cubicBezTo>
                            <a:pt x="197538" y="30518"/>
                            <a:pt x="203200" y="27968"/>
                            <a:pt x="208156" y="27968"/>
                          </a:cubicBezTo>
                        </a:path>
                      </a:pathLst>
                    </a:custGeom>
                    <a:grpFill/>
                    <a:ln w="19050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60" name="Полилиния 159"/>
                    <p:cNvSpPr/>
                    <p:nvPr/>
                  </p:nvSpPr>
                  <p:spPr>
                    <a:xfrm>
                      <a:off x="7286644" y="3676686"/>
                      <a:ext cx="147789" cy="45719"/>
                    </a:xfrm>
                    <a:custGeom>
                      <a:avLst/>
                      <a:gdLst>
                        <a:gd name="connsiteX0" fmla="*/ 74341 w 85779"/>
                        <a:gd name="connsiteY0" fmla="*/ 83556 h 85172"/>
                        <a:gd name="connsiteX1" fmla="*/ 66907 w 85779"/>
                        <a:gd name="connsiteY1" fmla="*/ 64971 h 85172"/>
                        <a:gd name="connsiteX2" fmla="*/ 59473 w 85779"/>
                        <a:gd name="connsiteY2" fmla="*/ 76122 h 85172"/>
                        <a:gd name="connsiteX3" fmla="*/ 81775 w 85779"/>
                        <a:gd name="connsiteY3" fmla="*/ 76122 h 85172"/>
                        <a:gd name="connsiteX4" fmla="*/ 78058 w 85779"/>
                        <a:gd name="connsiteY4" fmla="*/ 53820 h 85172"/>
                        <a:gd name="connsiteX5" fmla="*/ 55756 w 85779"/>
                        <a:gd name="connsiteY5" fmla="*/ 46386 h 85172"/>
                        <a:gd name="connsiteX6" fmla="*/ 59473 w 85779"/>
                        <a:gd name="connsiteY6" fmla="*/ 20366 h 85172"/>
                        <a:gd name="connsiteX7" fmla="*/ 48322 w 85779"/>
                        <a:gd name="connsiteY7" fmla="*/ 16649 h 85172"/>
                        <a:gd name="connsiteX8" fmla="*/ 22302 w 85779"/>
                        <a:gd name="connsiteY8" fmla="*/ 35234 h 85172"/>
                        <a:gd name="connsiteX9" fmla="*/ 33453 w 85779"/>
                        <a:gd name="connsiteY9" fmla="*/ 42668 h 85172"/>
                        <a:gd name="connsiteX10" fmla="*/ 40887 w 85779"/>
                        <a:gd name="connsiteY10" fmla="*/ 12932 h 85172"/>
                        <a:gd name="connsiteX11" fmla="*/ 0 w 85779"/>
                        <a:gd name="connsiteY11" fmla="*/ 5498 h 8517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85779" h="85172">
                          <a:moveTo>
                            <a:pt x="74341" y="83556"/>
                          </a:moveTo>
                          <a:cubicBezTo>
                            <a:pt x="75559" y="79903"/>
                            <a:pt x="85779" y="61197"/>
                            <a:pt x="66907" y="64971"/>
                          </a:cubicBezTo>
                          <a:cubicBezTo>
                            <a:pt x="62526" y="65847"/>
                            <a:pt x="61951" y="72405"/>
                            <a:pt x="59473" y="76122"/>
                          </a:cubicBezTo>
                          <a:cubicBezTo>
                            <a:pt x="62059" y="76984"/>
                            <a:pt x="79189" y="85172"/>
                            <a:pt x="81775" y="76122"/>
                          </a:cubicBezTo>
                          <a:cubicBezTo>
                            <a:pt x="83845" y="68875"/>
                            <a:pt x="83021" y="59492"/>
                            <a:pt x="78058" y="53820"/>
                          </a:cubicBezTo>
                          <a:cubicBezTo>
                            <a:pt x="72898" y="47923"/>
                            <a:pt x="55756" y="46386"/>
                            <a:pt x="55756" y="46386"/>
                          </a:cubicBezTo>
                          <a:cubicBezTo>
                            <a:pt x="64237" y="37904"/>
                            <a:pt x="70043" y="36221"/>
                            <a:pt x="59473" y="20366"/>
                          </a:cubicBezTo>
                          <a:cubicBezTo>
                            <a:pt x="57300" y="17106"/>
                            <a:pt x="52039" y="17888"/>
                            <a:pt x="48322" y="16649"/>
                          </a:cubicBezTo>
                          <a:cubicBezTo>
                            <a:pt x="22302" y="25322"/>
                            <a:pt x="28497" y="16649"/>
                            <a:pt x="22302" y="35234"/>
                          </a:cubicBezTo>
                          <a:cubicBezTo>
                            <a:pt x="26019" y="37712"/>
                            <a:pt x="29046" y="41934"/>
                            <a:pt x="33453" y="42668"/>
                          </a:cubicBezTo>
                          <a:cubicBezTo>
                            <a:pt x="53233" y="45964"/>
                            <a:pt x="44453" y="20955"/>
                            <a:pt x="40887" y="12932"/>
                          </a:cubicBezTo>
                          <a:cubicBezTo>
                            <a:pt x="35139" y="0"/>
                            <a:pt x="3916" y="5498"/>
                            <a:pt x="0" y="5498"/>
                          </a:cubicBezTo>
                        </a:path>
                      </a:pathLst>
                    </a:custGeom>
                    <a:grpFill/>
                    <a:ln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61" name="Полилиния 160"/>
                    <p:cNvSpPr/>
                    <p:nvPr/>
                  </p:nvSpPr>
                  <p:spPr>
                    <a:xfrm>
                      <a:off x="7077307" y="3631211"/>
                      <a:ext cx="77551" cy="87074"/>
                    </a:xfrm>
                    <a:custGeom>
                      <a:avLst/>
                      <a:gdLst>
                        <a:gd name="connsiteX0" fmla="*/ 0 w 77551"/>
                        <a:gd name="connsiteY0" fmla="*/ 85862 h 87074"/>
                        <a:gd name="connsiteX1" fmla="*/ 14869 w 77551"/>
                        <a:gd name="connsiteY1" fmla="*/ 82145 h 87074"/>
                        <a:gd name="connsiteX2" fmla="*/ 3717 w 77551"/>
                        <a:gd name="connsiteY2" fmla="*/ 52409 h 87074"/>
                        <a:gd name="connsiteX3" fmla="*/ 40888 w 77551"/>
                        <a:gd name="connsiteY3" fmla="*/ 56126 h 87074"/>
                        <a:gd name="connsiteX4" fmla="*/ 44605 w 77551"/>
                        <a:gd name="connsiteY4" fmla="*/ 44974 h 87074"/>
                        <a:gd name="connsiteX5" fmla="*/ 40888 w 77551"/>
                        <a:gd name="connsiteY5" fmla="*/ 33823 h 87074"/>
                        <a:gd name="connsiteX6" fmla="*/ 33454 w 77551"/>
                        <a:gd name="connsiteY6" fmla="*/ 44974 h 87074"/>
                        <a:gd name="connsiteX7" fmla="*/ 70625 w 77551"/>
                        <a:gd name="connsiteY7" fmla="*/ 41257 h 87074"/>
                        <a:gd name="connsiteX8" fmla="*/ 70625 w 77551"/>
                        <a:gd name="connsiteY8" fmla="*/ 7804 h 87074"/>
                        <a:gd name="connsiteX9" fmla="*/ 63191 w 77551"/>
                        <a:gd name="connsiteY9" fmla="*/ 369 h 87074"/>
                        <a:gd name="connsiteX10" fmla="*/ 48322 w 77551"/>
                        <a:gd name="connsiteY10" fmla="*/ 4087 h 87074"/>
                        <a:gd name="connsiteX11" fmla="*/ 52039 w 77551"/>
                        <a:gd name="connsiteY11" fmla="*/ 15238 h 87074"/>
                        <a:gd name="connsiteX12" fmla="*/ 74342 w 77551"/>
                        <a:gd name="connsiteY12" fmla="*/ 22672 h 8707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77551" h="87074">
                          <a:moveTo>
                            <a:pt x="0" y="85862"/>
                          </a:moveTo>
                          <a:cubicBezTo>
                            <a:pt x="4956" y="84623"/>
                            <a:pt x="13525" y="87074"/>
                            <a:pt x="14869" y="82145"/>
                          </a:cubicBezTo>
                          <a:cubicBezTo>
                            <a:pt x="31642" y="20648"/>
                            <a:pt x="14091" y="42035"/>
                            <a:pt x="3717" y="52409"/>
                          </a:cubicBezTo>
                          <a:cubicBezTo>
                            <a:pt x="15638" y="64329"/>
                            <a:pt x="15021" y="67623"/>
                            <a:pt x="40888" y="56126"/>
                          </a:cubicBezTo>
                          <a:cubicBezTo>
                            <a:pt x="44469" y="54535"/>
                            <a:pt x="43366" y="48691"/>
                            <a:pt x="44605" y="44974"/>
                          </a:cubicBezTo>
                          <a:cubicBezTo>
                            <a:pt x="43366" y="41257"/>
                            <a:pt x="44806" y="33823"/>
                            <a:pt x="40888" y="33823"/>
                          </a:cubicBezTo>
                          <a:cubicBezTo>
                            <a:pt x="36421" y="33823"/>
                            <a:pt x="29120" y="43891"/>
                            <a:pt x="33454" y="44974"/>
                          </a:cubicBezTo>
                          <a:cubicBezTo>
                            <a:pt x="45534" y="47994"/>
                            <a:pt x="58235" y="42496"/>
                            <a:pt x="70625" y="41257"/>
                          </a:cubicBezTo>
                          <a:cubicBezTo>
                            <a:pt x="75392" y="26957"/>
                            <a:pt x="77551" y="26275"/>
                            <a:pt x="70625" y="7804"/>
                          </a:cubicBezTo>
                          <a:cubicBezTo>
                            <a:pt x="69394" y="4522"/>
                            <a:pt x="65669" y="2847"/>
                            <a:pt x="63191" y="369"/>
                          </a:cubicBezTo>
                          <a:cubicBezTo>
                            <a:pt x="58235" y="1608"/>
                            <a:pt x="51387" y="0"/>
                            <a:pt x="48322" y="4087"/>
                          </a:cubicBezTo>
                          <a:cubicBezTo>
                            <a:pt x="45971" y="7221"/>
                            <a:pt x="49591" y="12179"/>
                            <a:pt x="52039" y="15238"/>
                          </a:cubicBezTo>
                          <a:cubicBezTo>
                            <a:pt x="59636" y="24734"/>
                            <a:pt x="64254" y="22672"/>
                            <a:pt x="74342" y="22672"/>
                          </a:cubicBezTo>
                        </a:path>
                      </a:pathLst>
                    </a:custGeom>
                    <a:grpFill/>
                    <a:ln w="19050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cxnSp>
                  <p:nvCxnSpPr>
                    <p:cNvPr id="162" name="Прямая соединительная линия 161"/>
                    <p:cNvCxnSpPr/>
                    <p:nvPr/>
                  </p:nvCxnSpPr>
                  <p:spPr>
                    <a:xfrm>
                      <a:off x="7250925" y="4000507"/>
                      <a:ext cx="1588" cy="142873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</p:grpSp>
      <p:sp>
        <p:nvSpPr>
          <p:cNvPr id="30" name="Блок-схема: ссылка на другую страницу 29"/>
          <p:cNvSpPr/>
          <p:nvPr/>
        </p:nvSpPr>
        <p:spPr>
          <a:xfrm>
            <a:off x="7072330" y="4143380"/>
            <a:ext cx="357190" cy="428628"/>
          </a:xfrm>
          <a:prstGeom prst="flowChartOffpageConnector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Управляющая кнопка: домой 84">
            <a:hlinkClick r:id="rId4" action="ppaction://hlinksldjump" highlightClick="1"/>
          </p:cNvPr>
          <p:cNvSpPr/>
          <p:nvPr/>
        </p:nvSpPr>
        <p:spPr>
          <a:xfrm>
            <a:off x="8715404" y="6072206"/>
            <a:ext cx="428596" cy="35719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11022E-16 L -0.121 -0.008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" y="-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85185E-6 L -0.17569 -0.0101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" y="-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3.33333E-6 L -0.19131 0.0013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" y="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22222E-6 L -0.0585 0.0006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11022E-16 L 0.07639 -0.0085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" y="-4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3.33333E-6 L 0.12327 0.0113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" y="6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33333E-6 L 0.2092 0.0013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" y="1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48555E-6 L 0.19687 2.48555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5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11111E-6 L -0.09444 -1.11111E-6 " pathEditMode="relative" rAng="0" ptsTypes="AA">
                                      <p:cBhvr>
                                        <p:cTn id="4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07407E-6 L 0.09723 -0.00371 " pathEditMode="relative" rAng="0" ptsTypes="AA">
                                      <p:cBhvr>
                                        <p:cTn id="4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3" grpId="0" animBg="1"/>
      <p:bldP spid="8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357158" y="0"/>
            <a:ext cx="8786842" cy="3214686"/>
          </a:xfrm>
          <a:prstGeom prst="rect">
            <a:avLst/>
          </a:prstGeom>
          <a:gradFill>
            <a:gsLst>
              <a:gs pos="20000">
                <a:schemeClr val="accent4">
                  <a:tint val="9000"/>
                </a:schemeClr>
              </a:gs>
              <a:gs pos="100000">
                <a:schemeClr val="accent4">
                  <a:tint val="70000"/>
                  <a:satMod val="100000"/>
                </a:schemeClr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D8DB-B1A1-4F20-9243-85F63B8B46FA}" type="datetime1">
              <a:rPr lang="ru-RU" smtClean="0"/>
              <a:pPr/>
              <a:t>22.02.2023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-3071842" y="3357562"/>
            <a:ext cx="6858000" cy="14287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8" name="Прямоугольник 27"/>
          <p:cNvSpPr/>
          <p:nvPr/>
        </p:nvSpPr>
        <p:spPr>
          <a:xfrm>
            <a:off x="214282" y="500042"/>
            <a:ext cx="7126652" cy="3780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ru-RU" dirty="0"/>
              <a:t> 1. Электролит</a:t>
            </a:r>
            <a:r>
              <a:rPr lang="kk-KZ" dirty="0"/>
              <a:t>тер және бейэлектролиттер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 rot="16200000">
            <a:off x="-3258342" y="3258343"/>
            <a:ext cx="6858000" cy="341314"/>
          </a:xfrm>
          <a:prstGeom prst="roundRect">
            <a:avLst/>
          </a:prstGeom>
          <a:gradFill>
            <a:gsLst>
              <a:gs pos="20000">
                <a:schemeClr val="accent4">
                  <a:tint val="9000"/>
                </a:schemeClr>
              </a:gs>
              <a:gs pos="100000">
                <a:schemeClr val="accent4">
                  <a:tint val="70000"/>
                  <a:satMod val="100000"/>
                </a:schemeClr>
              </a:gs>
            </a:gsLst>
            <a:path path="circle">
              <a:fillToRect l="100000" t="100000"/>
            </a:path>
          </a:gra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sp>
      <p:sp>
        <p:nvSpPr>
          <p:cNvPr id="9" name="Прямоугольник 8"/>
          <p:cNvSpPr/>
          <p:nvPr/>
        </p:nvSpPr>
        <p:spPr>
          <a:xfrm>
            <a:off x="3071802" y="928670"/>
            <a:ext cx="607219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kk-KZ" sz="3600" b="1" dirty="0">
              <a:ln w="1905"/>
              <a:solidFill>
                <a:schemeClr val="accent4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defRPr/>
            </a:pPr>
            <a:r>
              <a:rPr lang="kk-KZ" sz="3600" b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Бұл ерітінділері мен </a:t>
            </a:r>
            <a:r>
              <a:rPr lang="kk-KZ" sz="3600" b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балқымалары электр тогын өткізбейтін заттар</a:t>
            </a:r>
            <a:endParaRPr lang="ru-RU" sz="3600" dirty="0">
              <a:ln w="1905"/>
              <a:solidFill>
                <a:schemeClr val="accent4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00890" y="928670"/>
            <a:ext cx="4518353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Бейэлектролиттер</a:t>
            </a:r>
            <a:r>
              <a:rPr lang="ru-RU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0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</a:t>
            </a:r>
            <a:r>
              <a:rPr lang="ru-RU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40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85786" y="3789040"/>
            <a:ext cx="835821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err="1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Органи</a:t>
            </a:r>
            <a:r>
              <a:rPr lang="kk-KZ" sz="4000" b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калық заттар</a:t>
            </a:r>
            <a:endParaRPr lang="ru-RU" sz="4000" b="1" dirty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kk-KZ" sz="3600" dirty="0"/>
              <a:t>Қант</a:t>
            </a:r>
            <a:r>
              <a:rPr lang="ru-RU" sz="3600" dirty="0"/>
              <a:t>, </a:t>
            </a:r>
            <a:r>
              <a:rPr lang="ru-RU" sz="3600" dirty="0" err="1"/>
              <a:t>ацетон,бензин</a:t>
            </a:r>
            <a:r>
              <a:rPr lang="ru-RU" sz="3600" dirty="0"/>
              <a:t>, керосин, глицерин, этил</a:t>
            </a:r>
            <a:r>
              <a:rPr lang="kk-KZ" sz="3600" dirty="0"/>
              <a:t> спирті</a:t>
            </a:r>
            <a:r>
              <a:rPr lang="ru-RU" sz="3600" dirty="0"/>
              <a:t>, бензол </a:t>
            </a:r>
            <a:r>
              <a:rPr lang="kk-KZ" sz="3600" dirty="0"/>
              <a:t>және т.б</a:t>
            </a:r>
            <a:endParaRPr lang="ru-RU" sz="3600" dirty="0"/>
          </a:p>
          <a:p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12" name="Управляющая кнопка: домой 11">
            <a:hlinkClick r:id="rId2" action="ppaction://hlinksldjump" highlightClick="1"/>
          </p:cNvPr>
          <p:cNvSpPr/>
          <p:nvPr/>
        </p:nvSpPr>
        <p:spPr>
          <a:xfrm>
            <a:off x="8715404" y="6072206"/>
            <a:ext cx="428596" cy="35719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928662" y="5500702"/>
            <a:ext cx="68836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Газ</a:t>
            </a:r>
            <a:r>
              <a:rPr lang="kk-KZ" sz="4000" b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дар</a:t>
            </a:r>
            <a:r>
              <a:rPr lang="ru-RU" sz="4000" b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kk-KZ" sz="3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оттек</a:t>
            </a:r>
            <a:r>
              <a:rPr lang="ru-RU" sz="3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kk-KZ" sz="3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сутек</a:t>
            </a:r>
            <a:r>
              <a:rPr lang="ru-RU" sz="3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азот</a:t>
            </a:r>
            <a:r>
              <a:rPr lang="kk-KZ" sz="3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және т.б</a:t>
            </a:r>
            <a:endParaRPr lang="ru-RU" sz="360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Куб 49"/>
          <p:cNvSpPr/>
          <p:nvPr/>
        </p:nvSpPr>
        <p:spPr>
          <a:xfrm>
            <a:off x="7929586" y="3857628"/>
            <a:ext cx="509590" cy="642942"/>
          </a:xfrm>
          <a:prstGeom prst="cub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Куб 3"/>
          <p:cNvSpPr/>
          <p:nvPr/>
        </p:nvSpPr>
        <p:spPr>
          <a:xfrm>
            <a:off x="571472" y="5429264"/>
            <a:ext cx="6429420" cy="642942"/>
          </a:xfrm>
          <a:prstGeom prst="cub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Shape 26"/>
          <p:cNvCxnSpPr>
            <a:stCxn id="11" idx="0"/>
          </p:cNvCxnSpPr>
          <p:nvPr/>
        </p:nvCxnSpPr>
        <p:spPr>
          <a:xfrm rot="5400000" flipH="1" flipV="1">
            <a:off x="4002900" y="-283371"/>
            <a:ext cx="714380" cy="3852843"/>
          </a:xfrm>
          <a:prstGeom prst="bentConnector2">
            <a:avLst/>
          </a:prstGeom>
          <a:ln w="28575"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Блок-схема: данные 6"/>
          <p:cNvSpPr/>
          <p:nvPr/>
        </p:nvSpPr>
        <p:spPr>
          <a:xfrm>
            <a:off x="571472" y="3857628"/>
            <a:ext cx="7858180" cy="1714512"/>
          </a:xfrm>
          <a:prstGeom prst="flowChartInputOutp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магнитный диск 7"/>
          <p:cNvSpPr/>
          <p:nvPr/>
        </p:nvSpPr>
        <p:spPr>
          <a:xfrm>
            <a:off x="1785918" y="2143116"/>
            <a:ext cx="3714776" cy="1857388"/>
          </a:xfrm>
          <a:prstGeom prst="flowChartMagneticDisk">
            <a:avLst/>
          </a:prstGeom>
          <a:ln w="19050"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rot="5400000">
            <a:off x="4393405" y="3178967"/>
            <a:ext cx="3786214" cy="1588"/>
          </a:xfrm>
          <a:prstGeom prst="line">
            <a:avLst/>
          </a:prstGeom>
          <a:ln w="28575"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Блок-схема: магнитный диск 48"/>
          <p:cNvSpPr/>
          <p:nvPr/>
        </p:nvSpPr>
        <p:spPr>
          <a:xfrm>
            <a:off x="5715008" y="5072074"/>
            <a:ext cx="214314" cy="142876"/>
          </a:xfrm>
          <a:prstGeom prst="flowChartMagneticDisk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Соединительная линия уступом 22"/>
          <p:cNvCxnSpPr>
            <a:stCxn id="12" idx="0"/>
          </p:cNvCxnSpPr>
          <p:nvPr/>
        </p:nvCxnSpPr>
        <p:spPr>
          <a:xfrm rot="16200000" flipH="1">
            <a:off x="3717148" y="3002777"/>
            <a:ext cx="3071834" cy="1066761"/>
          </a:xfrm>
          <a:prstGeom prst="bentConnector3">
            <a:avLst>
              <a:gd name="adj1" fmla="val -7442"/>
            </a:avLst>
          </a:prstGeom>
          <a:ln w="28575"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Блок-схема: магнитный диск 50"/>
          <p:cNvSpPr/>
          <p:nvPr/>
        </p:nvSpPr>
        <p:spPr>
          <a:xfrm>
            <a:off x="6215074" y="5072074"/>
            <a:ext cx="214314" cy="142876"/>
          </a:xfrm>
          <a:prstGeom prst="flowChartMagneticDisk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Блок-схема: магнитный диск 53"/>
          <p:cNvSpPr/>
          <p:nvPr/>
        </p:nvSpPr>
        <p:spPr>
          <a:xfrm>
            <a:off x="1785918" y="4000504"/>
            <a:ext cx="3714776" cy="1428760"/>
          </a:xfrm>
          <a:prstGeom prst="flowChartMagneticDisk">
            <a:avLst/>
          </a:prstGeom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1785918" y="3357562"/>
            <a:ext cx="3714776" cy="1857388"/>
          </a:xfrm>
          <a:prstGeom prst="rect">
            <a:avLst/>
          </a:prstGeom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1785918" y="3071810"/>
            <a:ext cx="3714776" cy="571504"/>
          </a:xfrm>
          <a:prstGeom prst="ellipse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1785918" y="4857760"/>
            <a:ext cx="3714776" cy="642942"/>
          </a:xfrm>
          <a:prstGeom prst="ellipse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Дуга 45"/>
          <p:cNvSpPr/>
          <p:nvPr/>
        </p:nvSpPr>
        <p:spPr>
          <a:xfrm rot="10800000" flipV="1">
            <a:off x="1785918" y="2143116"/>
            <a:ext cx="3714776" cy="571504"/>
          </a:xfrm>
          <a:prstGeom prst="arc">
            <a:avLst>
              <a:gd name="adj1" fmla="val 10774594"/>
              <a:gd name="adj2" fmla="val 0"/>
            </a:avLst>
          </a:prstGeom>
          <a:ln w="25400">
            <a:solidFill>
              <a:srgbClr val="5364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572000" y="2000240"/>
            <a:ext cx="295369" cy="3249277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285984" y="2000240"/>
            <a:ext cx="295369" cy="3249277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Дуга 44"/>
          <p:cNvSpPr/>
          <p:nvPr/>
        </p:nvSpPr>
        <p:spPr>
          <a:xfrm rot="10800000">
            <a:off x="1785918" y="3071810"/>
            <a:ext cx="3714776" cy="571504"/>
          </a:xfrm>
          <a:prstGeom prst="arc">
            <a:avLst>
              <a:gd name="adj1" fmla="val 10755593"/>
              <a:gd name="adj2" fmla="val 0"/>
            </a:avLst>
          </a:prstGeom>
          <a:ln w="25400">
            <a:solidFill>
              <a:srgbClr val="5364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лево 31"/>
          <p:cNvSpPr/>
          <p:nvPr/>
        </p:nvSpPr>
        <p:spPr>
          <a:xfrm>
            <a:off x="4857752" y="1857364"/>
            <a:ext cx="1785950" cy="642942"/>
          </a:xfrm>
          <a:prstGeom prst="leftArrow">
            <a:avLst/>
          </a:prstGeom>
          <a:ln w="190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Анод</a:t>
            </a:r>
          </a:p>
        </p:txBody>
      </p:sp>
      <p:sp>
        <p:nvSpPr>
          <p:cNvPr id="34" name="Стрелка вправо 33"/>
          <p:cNvSpPr/>
          <p:nvPr/>
        </p:nvSpPr>
        <p:spPr>
          <a:xfrm>
            <a:off x="500034" y="1785926"/>
            <a:ext cx="1785950" cy="642942"/>
          </a:xfrm>
          <a:prstGeom prst="rightArrow">
            <a:avLst/>
          </a:prstGeom>
          <a:ln w="190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Катод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571472" y="1857364"/>
            <a:ext cx="285752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6357950" y="2000240"/>
            <a:ext cx="285752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43" name="Дуга 42"/>
          <p:cNvSpPr/>
          <p:nvPr/>
        </p:nvSpPr>
        <p:spPr>
          <a:xfrm rot="10800000">
            <a:off x="1785918" y="2071678"/>
            <a:ext cx="3714776" cy="642942"/>
          </a:xfrm>
          <a:prstGeom prst="arc">
            <a:avLst>
              <a:gd name="adj1" fmla="val 10774594"/>
              <a:gd name="adj2" fmla="val 0"/>
            </a:avLst>
          </a:prstGeom>
          <a:ln w="25400">
            <a:solidFill>
              <a:srgbClr val="5364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олилиния 46"/>
          <p:cNvSpPr/>
          <p:nvPr/>
        </p:nvSpPr>
        <p:spPr>
          <a:xfrm>
            <a:off x="6929454" y="3357564"/>
            <a:ext cx="642942" cy="1076212"/>
          </a:xfrm>
          <a:custGeom>
            <a:avLst/>
            <a:gdLst>
              <a:gd name="connsiteX0" fmla="*/ 0 w 642942"/>
              <a:gd name="connsiteY0" fmla="*/ 321471 h 642942"/>
              <a:gd name="connsiteX1" fmla="*/ 94157 w 642942"/>
              <a:gd name="connsiteY1" fmla="*/ 94157 h 642942"/>
              <a:gd name="connsiteX2" fmla="*/ 321472 w 642942"/>
              <a:gd name="connsiteY2" fmla="*/ 1 h 642942"/>
              <a:gd name="connsiteX3" fmla="*/ 548786 w 642942"/>
              <a:gd name="connsiteY3" fmla="*/ 94158 h 642942"/>
              <a:gd name="connsiteX4" fmla="*/ 642942 w 642942"/>
              <a:gd name="connsiteY4" fmla="*/ 321473 h 642942"/>
              <a:gd name="connsiteX5" fmla="*/ 548785 w 642942"/>
              <a:gd name="connsiteY5" fmla="*/ 548787 h 642942"/>
              <a:gd name="connsiteX6" fmla="*/ 321471 w 642942"/>
              <a:gd name="connsiteY6" fmla="*/ 642944 h 642942"/>
              <a:gd name="connsiteX7" fmla="*/ 94157 w 642942"/>
              <a:gd name="connsiteY7" fmla="*/ 548787 h 642942"/>
              <a:gd name="connsiteX8" fmla="*/ 1 w 642942"/>
              <a:gd name="connsiteY8" fmla="*/ 321473 h 642942"/>
              <a:gd name="connsiteX9" fmla="*/ 0 w 642942"/>
              <a:gd name="connsiteY9" fmla="*/ 321471 h 642942"/>
              <a:gd name="connsiteX0" fmla="*/ 0 w 642942"/>
              <a:gd name="connsiteY0" fmla="*/ 321470 h 1008331"/>
              <a:gd name="connsiteX1" fmla="*/ 94157 w 642942"/>
              <a:gd name="connsiteY1" fmla="*/ 94156 h 1008331"/>
              <a:gd name="connsiteX2" fmla="*/ 321472 w 642942"/>
              <a:gd name="connsiteY2" fmla="*/ 0 h 1008331"/>
              <a:gd name="connsiteX3" fmla="*/ 548786 w 642942"/>
              <a:gd name="connsiteY3" fmla="*/ 94157 h 1008331"/>
              <a:gd name="connsiteX4" fmla="*/ 642942 w 642942"/>
              <a:gd name="connsiteY4" fmla="*/ 321472 h 1008331"/>
              <a:gd name="connsiteX5" fmla="*/ 548785 w 642942"/>
              <a:gd name="connsiteY5" fmla="*/ 548786 h 1008331"/>
              <a:gd name="connsiteX6" fmla="*/ 321471 w 642942"/>
              <a:gd name="connsiteY6" fmla="*/ 642943 h 1008331"/>
              <a:gd name="connsiteX7" fmla="*/ 314528 w 642942"/>
              <a:gd name="connsiteY7" fmla="*/ 992638 h 1008331"/>
              <a:gd name="connsiteX8" fmla="*/ 94157 w 642942"/>
              <a:gd name="connsiteY8" fmla="*/ 548786 h 1008331"/>
              <a:gd name="connsiteX9" fmla="*/ 1 w 642942"/>
              <a:gd name="connsiteY9" fmla="*/ 321472 h 1008331"/>
              <a:gd name="connsiteX10" fmla="*/ 0 w 642942"/>
              <a:gd name="connsiteY10" fmla="*/ 321470 h 1008331"/>
              <a:gd name="connsiteX0" fmla="*/ 0 w 642942"/>
              <a:gd name="connsiteY0" fmla="*/ 321470 h 1049607"/>
              <a:gd name="connsiteX1" fmla="*/ 94157 w 642942"/>
              <a:gd name="connsiteY1" fmla="*/ 94156 h 1049607"/>
              <a:gd name="connsiteX2" fmla="*/ 321472 w 642942"/>
              <a:gd name="connsiteY2" fmla="*/ 0 h 1049607"/>
              <a:gd name="connsiteX3" fmla="*/ 548786 w 642942"/>
              <a:gd name="connsiteY3" fmla="*/ 94157 h 1049607"/>
              <a:gd name="connsiteX4" fmla="*/ 642942 w 642942"/>
              <a:gd name="connsiteY4" fmla="*/ 321472 h 1049607"/>
              <a:gd name="connsiteX5" fmla="*/ 548785 w 642942"/>
              <a:gd name="connsiteY5" fmla="*/ 548786 h 1049607"/>
              <a:gd name="connsiteX6" fmla="*/ 317897 w 642942"/>
              <a:gd name="connsiteY6" fmla="*/ 1033914 h 1049607"/>
              <a:gd name="connsiteX7" fmla="*/ 321471 w 642942"/>
              <a:gd name="connsiteY7" fmla="*/ 642943 h 1049607"/>
              <a:gd name="connsiteX8" fmla="*/ 314528 w 642942"/>
              <a:gd name="connsiteY8" fmla="*/ 992638 h 1049607"/>
              <a:gd name="connsiteX9" fmla="*/ 94157 w 642942"/>
              <a:gd name="connsiteY9" fmla="*/ 548786 h 1049607"/>
              <a:gd name="connsiteX10" fmla="*/ 1 w 642942"/>
              <a:gd name="connsiteY10" fmla="*/ 321472 h 1049607"/>
              <a:gd name="connsiteX11" fmla="*/ 0 w 642942"/>
              <a:gd name="connsiteY11" fmla="*/ 321470 h 1049607"/>
              <a:gd name="connsiteX0" fmla="*/ 0 w 642942"/>
              <a:gd name="connsiteY0" fmla="*/ 321470 h 1076212"/>
              <a:gd name="connsiteX1" fmla="*/ 94157 w 642942"/>
              <a:gd name="connsiteY1" fmla="*/ 94156 h 1076212"/>
              <a:gd name="connsiteX2" fmla="*/ 321472 w 642942"/>
              <a:gd name="connsiteY2" fmla="*/ 0 h 1076212"/>
              <a:gd name="connsiteX3" fmla="*/ 548786 w 642942"/>
              <a:gd name="connsiteY3" fmla="*/ 94157 h 1076212"/>
              <a:gd name="connsiteX4" fmla="*/ 642942 w 642942"/>
              <a:gd name="connsiteY4" fmla="*/ 321472 h 1076212"/>
              <a:gd name="connsiteX5" fmla="*/ 548785 w 642942"/>
              <a:gd name="connsiteY5" fmla="*/ 548786 h 1076212"/>
              <a:gd name="connsiteX6" fmla="*/ 372585 w 642942"/>
              <a:gd name="connsiteY6" fmla="*/ 896729 h 1076212"/>
              <a:gd name="connsiteX7" fmla="*/ 317897 w 642942"/>
              <a:gd name="connsiteY7" fmla="*/ 1033914 h 1076212"/>
              <a:gd name="connsiteX8" fmla="*/ 321471 w 642942"/>
              <a:gd name="connsiteY8" fmla="*/ 642943 h 1076212"/>
              <a:gd name="connsiteX9" fmla="*/ 314528 w 642942"/>
              <a:gd name="connsiteY9" fmla="*/ 992638 h 1076212"/>
              <a:gd name="connsiteX10" fmla="*/ 94157 w 642942"/>
              <a:gd name="connsiteY10" fmla="*/ 548786 h 1076212"/>
              <a:gd name="connsiteX11" fmla="*/ 1 w 642942"/>
              <a:gd name="connsiteY11" fmla="*/ 321472 h 1076212"/>
              <a:gd name="connsiteX12" fmla="*/ 0 w 642942"/>
              <a:gd name="connsiteY12" fmla="*/ 321470 h 1076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42942" h="1076212">
                <a:moveTo>
                  <a:pt x="0" y="321470"/>
                </a:moveTo>
                <a:cubicBezTo>
                  <a:pt x="0" y="236211"/>
                  <a:pt x="33869" y="154443"/>
                  <a:pt x="94157" y="94156"/>
                </a:cubicBezTo>
                <a:cubicBezTo>
                  <a:pt x="154445" y="33869"/>
                  <a:pt x="236212" y="0"/>
                  <a:pt x="321472" y="0"/>
                </a:cubicBezTo>
                <a:cubicBezTo>
                  <a:pt x="406731" y="0"/>
                  <a:pt x="488499" y="33869"/>
                  <a:pt x="548786" y="94157"/>
                </a:cubicBezTo>
                <a:cubicBezTo>
                  <a:pt x="609073" y="154445"/>
                  <a:pt x="642942" y="236212"/>
                  <a:pt x="642942" y="321472"/>
                </a:cubicBezTo>
                <a:cubicBezTo>
                  <a:pt x="642942" y="406731"/>
                  <a:pt x="593845" y="452910"/>
                  <a:pt x="548785" y="548786"/>
                </a:cubicBezTo>
                <a:cubicBezTo>
                  <a:pt x="503726" y="644662"/>
                  <a:pt x="411066" y="815874"/>
                  <a:pt x="372585" y="896729"/>
                </a:cubicBezTo>
                <a:cubicBezTo>
                  <a:pt x="334104" y="977584"/>
                  <a:pt x="326416" y="1076212"/>
                  <a:pt x="317897" y="1033914"/>
                </a:cubicBezTo>
                <a:cubicBezTo>
                  <a:pt x="309378" y="991616"/>
                  <a:pt x="322032" y="649822"/>
                  <a:pt x="321471" y="642943"/>
                </a:cubicBezTo>
                <a:cubicBezTo>
                  <a:pt x="320910" y="636064"/>
                  <a:pt x="352414" y="1008331"/>
                  <a:pt x="314528" y="992638"/>
                </a:cubicBezTo>
                <a:cubicBezTo>
                  <a:pt x="276642" y="976945"/>
                  <a:pt x="146578" y="660647"/>
                  <a:pt x="94157" y="548786"/>
                </a:cubicBezTo>
                <a:cubicBezTo>
                  <a:pt x="41736" y="436925"/>
                  <a:pt x="0" y="406731"/>
                  <a:pt x="1" y="321472"/>
                </a:cubicBezTo>
                <a:cubicBezTo>
                  <a:pt x="1" y="321471"/>
                  <a:pt x="0" y="321471"/>
                  <a:pt x="0" y="321470"/>
                </a:cubicBezTo>
                <a:close/>
              </a:path>
            </a:pathLst>
          </a:cu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Блок-схема: ссылка на другую страницу 29"/>
          <p:cNvSpPr/>
          <p:nvPr/>
        </p:nvSpPr>
        <p:spPr>
          <a:xfrm>
            <a:off x="7072330" y="4143380"/>
            <a:ext cx="357190" cy="428628"/>
          </a:xfrm>
          <a:prstGeom prst="flowChartOffpageConnector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99"/>
          <p:cNvGrpSpPr/>
          <p:nvPr/>
        </p:nvGrpSpPr>
        <p:grpSpPr>
          <a:xfrm>
            <a:off x="7072330" y="3618480"/>
            <a:ext cx="362103" cy="524900"/>
            <a:chOff x="7072330" y="3618480"/>
            <a:chExt cx="362103" cy="524900"/>
          </a:xfrm>
        </p:grpSpPr>
        <p:cxnSp>
          <p:nvCxnSpPr>
            <p:cNvPr id="59" name="Прямая соединительная линия 58"/>
            <p:cNvCxnSpPr>
              <a:stCxn id="47" idx="8"/>
            </p:cNvCxnSpPr>
            <p:nvPr/>
          </p:nvCxnSpPr>
          <p:spPr>
            <a:xfrm flipH="1" flipV="1">
              <a:off x="7143768" y="3643314"/>
              <a:ext cx="107157" cy="357193"/>
            </a:xfrm>
            <a:prstGeom prst="line">
              <a:avLst/>
            </a:prstGeom>
            <a:ln w="19050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>
              <a:stCxn id="47" idx="8"/>
            </p:cNvCxnSpPr>
            <p:nvPr/>
          </p:nvCxnSpPr>
          <p:spPr>
            <a:xfrm flipV="1">
              <a:off x="7250925" y="3643314"/>
              <a:ext cx="107157" cy="357193"/>
            </a:xfrm>
            <a:prstGeom prst="line">
              <a:avLst/>
            </a:prstGeom>
            <a:ln w="19050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Группа 98"/>
            <p:cNvGrpSpPr/>
            <p:nvPr/>
          </p:nvGrpSpPr>
          <p:grpSpPr>
            <a:xfrm>
              <a:off x="7072330" y="3618480"/>
              <a:ext cx="362103" cy="524900"/>
              <a:chOff x="7072330" y="3618480"/>
              <a:chExt cx="362103" cy="524900"/>
            </a:xfrm>
          </p:grpSpPr>
          <p:cxnSp>
            <p:nvCxnSpPr>
              <p:cNvPr id="52" name="Прямая соединительная линия 51"/>
              <p:cNvCxnSpPr>
                <a:stCxn id="47" idx="8"/>
              </p:cNvCxnSpPr>
              <p:nvPr/>
            </p:nvCxnSpPr>
            <p:spPr>
              <a:xfrm flipH="1" flipV="1">
                <a:off x="7072330" y="3714752"/>
                <a:ext cx="178595" cy="285755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Прямая соединительная линия 56"/>
              <p:cNvCxnSpPr>
                <a:stCxn id="47" idx="8"/>
              </p:cNvCxnSpPr>
              <p:nvPr/>
            </p:nvCxnSpPr>
            <p:spPr>
              <a:xfrm flipV="1">
                <a:off x="7250925" y="3714752"/>
                <a:ext cx="178595" cy="285755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Полилиния 63"/>
              <p:cNvSpPr/>
              <p:nvPr/>
            </p:nvSpPr>
            <p:spPr>
              <a:xfrm>
                <a:off x="7147932" y="3618480"/>
                <a:ext cx="208156" cy="45719"/>
              </a:xfrm>
              <a:custGeom>
                <a:avLst/>
                <a:gdLst>
                  <a:gd name="connsiteX0" fmla="*/ 0 w 208156"/>
                  <a:gd name="connsiteY0" fmla="*/ 31685 h 32518"/>
                  <a:gd name="connsiteX1" fmla="*/ 33453 w 208156"/>
                  <a:gd name="connsiteY1" fmla="*/ 27968 h 32518"/>
                  <a:gd name="connsiteX2" fmla="*/ 44605 w 208156"/>
                  <a:gd name="connsiteY2" fmla="*/ 20534 h 32518"/>
                  <a:gd name="connsiteX3" fmla="*/ 48322 w 208156"/>
                  <a:gd name="connsiteY3" fmla="*/ 9382 h 32518"/>
                  <a:gd name="connsiteX4" fmla="*/ 33453 w 208156"/>
                  <a:gd name="connsiteY4" fmla="*/ 13099 h 32518"/>
                  <a:gd name="connsiteX5" fmla="*/ 29736 w 208156"/>
                  <a:gd name="connsiteY5" fmla="*/ 24251 h 32518"/>
                  <a:gd name="connsiteX6" fmla="*/ 40888 w 208156"/>
                  <a:gd name="connsiteY6" fmla="*/ 27968 h 32518"/>
                  <a:gd name="connsiteX7" fmla="*/ 81775 w 208156"/>
                  <a:gd name="connsiteY7" fmla="*/ 24251 h 32518"/>
                  <a:gd name="connsiteX8" fmla="*/ 78058 w 208156"/>
                  <a:gd name="connsiteY8" fmla="*/ 13099 h 32518"/>
                  <a:gd name="connsiteX9" fmla="*/ 74341 w 208156"/>
                  <a:gd name="connsiteY9" fmla="*/ 24251 h 32518"/>
                  <a:gd name="connsiteX10" fmla="*/ 118946 w 208156"/>
                  <a:gd name="connsiteY10" fmla="*/ 20534 h 32518"/>
                  <a:gd name="connsiteX11" fmla="*/ 104078 w 208156"/>
                  <a:gd name="connsiteY11" fmla="*/ 5665 h 32518"/>
                  <a:gd name="connsiteX12" fmla="*/ 100361 w 208156"/>
                  <a:gd name="connsiteY12" fmla="*/ 16817 h 32518"/>
                  <a:gd name="connsiteX13" fmla="*/ 159834 w 208156"/>
                  <a:gd name="connsiteY13" fmla="*/ 16817 h 32518"/>
                  <a:gd name="connsiteX14" fmla="*/ 156117 w 208156"/>
                  <a:gd name="connsiteY14" fmla="*/ 5665 h 32518"/>
                  <a:gd name="connsiteX15" fmla="*/ 144966 w 208156"/>
                  <a:gd name="connsiteY15" fmla="*/ 9382 h 32518"/>
                  <a:gd name="connsiteX16" fmla="*/ 148683 w 208156"/>
                  <a:gd name="connsiteY16" fmla="*/ 27968 h 32518"/>
                  <a:gd name="connsiteX17" fmla="*/ 208156 w 208156"/>
                  <a:gd name="connsiteY17" fmla="*/ 24251 h 32518"/>
                  <a:gd name="connsiteX18" fmla="*/ 204439 w 208156"/>
                  <a:gd name="connsiteY18" fmla="*/ 13099 h 32518"/>
                  <a:gd name="connsiteX19" fmla="*/ 189570 w 208156"/>
                  <a:gd name="connsiteY19" fmla="*/ 16817 h 32518"/>
                  <a:gd name="connsiteX20" fmla="*/ 193288 w 208156"/>
                  <a:gd name="connsiteY20" fmla="*/ 27968 h 32518"/>
                  <a:gd name="connsiteX21" fmla="*/ 208156 w 208156"/>
                  <a:gd name="connsiteY21" fmla="*/ 27968 h 325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08156" h="32518">
                    <a:moveTo>
                      <a:pt x="0" y="31685"/>
                    </a:moveTo>
                    <a:cubicBezTo>
                      <a:pt x="11151" y="30446"/>
                      <a:pt x="22568" y="30689"/>
                      <a:pt x="33453" y="27968"/>
                    </a:cubicBezTo>
                    <a:cubicBezTo>
                      <a:pt x="37787" y="26884"/>
                      <a:pt x="41814" y="24023"/>
                      <a:pt x="44605" y="20534"/>
                    </a:cubicBezTo>
                    <a:cubicBezTo>
                      <a:pt x="47053" y="17474"/>
                      <a:pt x="51582" y="11556"/>
                      <a:pt x="48322" y="9382"/>
                    </a:cubicBezTo>
                    <a:cubicBezTo>
                      <a:pt x="44071" y="6548"/>
                      <a:pt x="38409" y="11860"/>
                      <a:pt x="33453" y="13099"/>
                    </a:cubicBezTo>
                    <a:cubicBezTo>
                      <a:pt x="32214" y="16816"/>
                      <a:pt x="27984" y="20746"/>
                      <a:pt x="29736" y="24251"/>
                    </a:cubicBezTo>
                    <a:cubicBezTo>
                      <a:pt x="31488" y="27756"/>
                      <a:pt x="36970" y="27968"/>
                      <a:pt x="40888" y="27968"/>
                    </a:cubicBezTo>
                    <a:cubicBezTo>
                      <a:pt x="54573" y="27968"/>
                      <a:pt x="68146" y="25490"/>
                      <a:pt x="81775" y="24251"/>
                    </a:cubicBezTo>
                    <a:cubicBezTo>
                      <a:pt x="80536" y="20534"/>
                      <a:pt x="81976" y="13099"/>
                      <a:pt x="78058" y="13099"/>
                    </a:cubicBezTo>
                    <a:cubicBezTo>
                      <a:pt x="74140" y="13099"/>
                      <a:pt x="70486" y="23550"/>
                      <a:pt x="74341" y="24251"/>
                    </a:cubicBezTo>
                    <a:cubicBezTo>
                      <a:pt x="89020" y="26920"/>
                      <a:pt x="104078" y="21773"/>
                      <a:pt x="118946" y="20534"/>
                    </a:cubicBezTo>
                    <a:cubicBezTo>
                      <a:pt x="117530" y="16287"/>
                      <a:pt x="115406" y="0"/>
                      <a:pt x="104078" y="5665"/>
                    </a:cubicBezTo>
                    <a:cubicBezTo>
                      <a:pt x="100573" y="7418"/>
                      <a:pt x="101600" y="13100"/>
                      <a:pt x="100361" y="16817"/>
                    </a:cubicBezTo>
                    <a:cubicBezTo>
                      <a:pt x="119707" y="20041"/>
                      <a:pt x="140342" y="25480"/>
                      <a:pt x="159834" y="16817"/>
                    </a:cubicBezTo>
                    <a:cubicBezTo>
                      <a:pt x="163415" y="15226"/>
                      <a:pt x="157356" y="9382"/>
                      <a:pt x="156117" y="5665"/>
                    </a:cubicBezTo>
                    <a:cubicBezTo>
                      <a:pt x="152400" y="6904"/>
                      <a:pt x="146205" y="5665"/>
                      <a:pt x="144966" y="9382"/>
                    </a:cubicBezTo>
                    <a:cubicBezTo>
                      <a:pt x="142968" y="15376"/>
                      <a:pt x="142533" y="26521"/>
                      <a:pt x="148683" y="27968"/>
                    </a:cubicBezTo>
                    <a:cubicBezTo>
                      <a:pt x="168018" y="32518"/>
                      <a:pt x="188332" y="25490"/>
                      <a:pt x="208156" y="24251"/>
                    </a:cubicBezTo>
                    <a:cubicBezTo>
                      <a:pt x="206917" y="20534"/>
                      <a:pt x="208077" y="14554"/>
                      <a:pt x="204439" y="13099"/>
                    </a:cubicBezTo>
                    <a:cubicBezTo>
                      <a:pt x="199695" y="11202"/>
                      <a:pt x="192635" y="12730"/>
                      <a:pt x="189570" y="16817"/>
                    </a:cubicBezTo>
                    <a:cubicBezTo>
                      <a:pt x="187219" y="19952"/>
                      <a:pt x="189928" y="25952"/>
                      <a:pt x="193288" y="27968"/>
                    </a:cubicBezTo>
                    <a:cubicBezTo>
                      <a:pt x="197538" y="30518"/>
                      <a:pt x="203200" y="27968"/>
                      <a:pt x="208156" y="27968"/>
                    </a:cubicBezTo>
                  </a:path>
                </a:pathLst>
              </a:custGeom>
              <a:ln w="19050">
                <a:solidFill>
                  <a:schemeClr val="bg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8" name="Полилиния 67"/>
              <p:cNvSpPr/>
              <p:nvPr/>
            </p:nvSpPr>
            <p:spPr>
              <a:xfrm>
                <a:off x="7348654" y="3637234"/>
                <a:ext cx="85779" cy="85172"/>
              </a:xfrm>
              <a:custGeom>
                <a:avLst/>
                <a:gdLst>
                  <a:gd name="connsiteX0" fmla="*/ 74341 w 85779"/>
                  <a:gd name="connsiteY0" fmla="*/ 83556 h 85172"/>
                  <a:gd name="connsiteX1" fmla="*/ 66907 w 85779"/>
                  <a:gd name="connsiteY1" fmla="*/ 64971 h 85172"/>
                  <a:gd name="connsiteX2" fmla="*/ 59473 w 85779"/>
                  <a:gd name="connsiteY2" fmla="*/ 76122 h 85172"/>
                  <a:gd name="connsiteX3" fmla="*/ 81775 w 85779"/>
                  <a:gd name="connsiteY3" fmla="*/ 76122 h 85172"/>
                  <a:gd name="connsiteX4" fmla="*/ 78058 w 85779"/>
                  <a:gd name="connsiteY4" fmla="*/ 53820 h 85172"/>
                  <a:gd name="connsiteX5" fmla="*/ 55756 w 85779"/>
                  <a:gd name="connsiteY5" fmla="*/ 46386 h 85172"/>
                  <a:gd name="connsiteX6" fmla="*/ 59473 w 85779"/>
                  <a:gd name="connsiteY6" fmla="*/ 20366 h 85172"/>
                  <a:gd name="connsiteX7" fmla="*/ 48322 w 85779"/>
                  <a:gd name="connsiteY7" fmla="*/ 16649 h 85172"/>
                  <a:gd name="connsiteX8" fmla="*/ 22302 w 85779"/>
                  <a:gd name="connsiteY8" fmla="*/ 35234 h 85172"/>
                  <a:gd name="connsiteX9" fmla="*/ 33453 w 85779"/>
                  <a:gd name="connsiteY9" fmla="*/ 42668 h 85172"/>
                  <a:gd name="connsiteX10" fmla="*/ 40887 w 85779"/>
                  <a:gd name="connsiteY10" fmla="*/ 12932 h 85172"/>
                  <a:gd name="connsiteX11" fmla="*/ 0 w 85779"/>
                  <a:gd name="connsiteY11" fmla="*/ 5498 h 851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85779" h="85172">
                    <a:moveTo>
                      <a:pt x="74341" y="83556"/>
                    </a:moveTo>
                    <a:cubicBezTo>
                      <a:pt x="75559" y="79903"/>
                      <a:pt x="85779" y="61197"/>
                      <a:pt x="66907" y="64971"/>
                    </a:cubicBezTo>
                    <a:cubicBezTo>
                      <a:pt x="62526" y="65847"/>
                      <a:pt x="61951" y="72405"/>
                      <a:pt x="59473" y="76122"/>
                    </a:cubicBezTo>
                    <a:cubicBezTo>
                      <a:pt x="62059" y="76984"/>
                      <a:pt x="79189" y="85172"/>
                      <a:pt x="81775" y="76122"/>
                    </a:cubicBezTo>
                    <a:cubicBezTo>
                      <a:pt x="83845" y="68875"/>
                      <a:pt x="83021" y="59492"/>
                      <a:pt x="78058" y="53820"/>
                    </a:cubicBezTo>
                    <a:cubicBezTo>
                      <a:pt x="72898" y="47923"/>
                      <a:pt x="55756" y="46386"/>
                      <a:pt x="55756" y="46386"/>
                    </a:cubicBezTo>
                    <a:cubicBezTo>
                      <a:pt x="64237" y="37904"/>
                      <a:pt x="70043" y="36221"/>
                      <a:pt x="59473" y="20366"/>
                    </a:cubicBezTo>
                    <a:cubicBezTo>
                      <a:pt x="57300" y="17106"/>
                      <a:pt x="52039" y="17888"/>
                      <a:pt x="48322" y="16649"/>
                    </a:cubicBezTo>
                    <a:cubicBezTo>
                      <a:pt x="22302" y="25322"/>
                      <a:pt x="28497" y="16649"/>
                      <a:pt x="22302" y="35234"/>
                    </a:cubicBezTo>
                    <a:cubicBezTo>
                      <a:pt x="26019" y="37712"/>
                      <a:pt x="29046" y="41934"/>
                      <a:pt x="33453" y="42668"/>
                    </a:cubicBezTo>
                    <a:cubicBezTo>
                      <a:pt x="53233" y="45964"/>
                      <a:pt x="44453" y="20955"/>
                      <a:pt x="40887" y="12932"/>
                    </a:cubicBezTo>
                    <a:cubicBezTo>
                      <a:pt x="35139" y="0"/>
                      <a:pt x="3916" y="5498"/>
                      <a:pt x="0" y="5498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0" name="Полилиния 69"/>
              <p:cNvSpPr/>
              <p:nvPr/>
            </p:nvSpPr>
            <p:spPr>
              <a:xfrm>
                <a:off x="7077307" y="3631211"/>
                <a:ext cx="77551" cy="87074"/>
              </a:xfrm>
              <a:custGeom>
                <a:avLst/>
                <a:gdLst>
                  <a:gd name="connsiteX0" fmla="*/ 0 w 77551"/>
                  <a:gd name="connsiteY0" fmla="*/ 85862 h 87074"/>
                  <a:gd name="connsiteX1" fmla="*/ 14869 w 77551"/>
                  <a:gd name="connsiteY1" fmla="*/ 82145 h 87074"/>
                  <a:gd name="connsiteX2" fmla="*/ 3717 w 77551"/>
                  <a:gd name="connsiteY2" fmla="*/ 52409 h 87074"/>
                  <a:gd name="connsiteX3" fmla="*/ 40888 w 77551"/>
                  <a:gd name="connsiteY3" fmla="*/ 56126 h 87074"/>
                  <a:gd name="connsiteX4" fmla="*/ 44605 w 77551"/>
                  <a:gd name="connsiteY4" fmla="*/ 44974 h 87074"/>
                  <a:gd name="connsiteX5" fmla="*/ 40888 w 77551"/>
                  <a:gd name="connsiteY5" fmla="*/ 33823 h 87074"/>
                  <a:gd name="connsiteX6" fmla="*/ 33454 w 77551"/>
                  <a:gd name="connsiteY6" fmla="*/ 44974 h 87074"/>
                  <a:gd name="connsiteX7" fmla="*/ 70625 w 77551"/>
                  <a:gd name="connsiteY7" fmla="*/ 41257 h 87074"/>
                  <a:gd name="connsiteX8" fmla="*/ 70625 w 77551"/>
                  <a:gd name="connsiteY8" fmla="*/ 7804 h 87074"/>
                  <a:gd name="connsiteX9" fmla="*/ 63191 w 77551"/>
                  <a:gd name="connsiteY9" fmla="*/ 369 h 87074"/>
                  <a:gd name="connsiteX10" fmla="*/ 48322 w 77551"/>
                  <a:gd name="connsiteY10" fmla="*/ 4087 h 87074"/>
                  <a:gd name="connsiteX11" fmla="*/ 52039 w 77551"/>
                  <a:gd name="connsiteY11" fmla="*/ 15238 h 87074"/>
                  <a:gd name="connsiteX12" fmla="*/ 74342 w 77551"/>
                  <a:gd name="connsiteY12" fmla="*/ 22672 h 87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7551" h="87074">
                    <a:moveTo>
                      <a:pt x="0" y="85862"/>
                    </a:moveTo>
                    <a:cubicBezTo>
                      <a:pt x="4956" y="84623"/>
                      <a:pt x="13525" y="87074"/>
                      <a:pt x="14869" y="82145"/>
                    </a:cubicBezTo>
                    <a:cubicBezTo>
                      <a:pt x="31642" y="20648"/>
                      <a:pt x="14091" y="42035"/>
                      <a:pt x="3717" y="52409"/>
                    </a:cubicBezTo>
                    <a:cubicBezTo>
                      <a:pt x="15638" y="64329"/>
                      <a:pt x="15021" y="67623"/>
                      <a:pt x="40888" y="56126"/>
                    </a:cubicBezTo>
                    <a:cubicBezTo>
                      <a:pt x="44469" y="54535"/>
                      <a:pt x="43366" y="48691"/>
                      <a:pt x="44605" y="44974"/>
                    </a:cubicBezTo>
                    <a:cubicBezTo>
                      <a:pt x="43366" y="41257"/>
                      <a:pt x="44806" y="33823"/>
                      <a:pt x="40888" y="33823"/>
                    </a:cubicBezTo>
                    <a:cubicBezTo>
                      <a:pt x="36421" y="33823"/>
                      <a:pt x="29120" y="43891"/>
                      <a:pt x="33454" y="44974"/>
                    </a:cubicBezTo>
                    <a:cubicBezTo>
                      <a:pt x="45534" y="47994"/>
                      <a:pt x="58235" y="42496"/>
                      <a:pt x="70625" y="41257"/>
                    </a:cubicBezTo>
                    <a:cubicBezTo>
                      <a:pt x="75392" y="26957"/>
                      <a:pt x="77551" y="26275"/>
                      <a:pt x="70625" y="7804"/>
                    </a:cubicBezTo>
                    <a:cubicBezTo>
                      <a:pt x="69394" y="4522"/>
                      <a:pt x="65669" y="2847"/>
                      <a:pt x="63191" y="369"/>
                    </a:cubicBezTo>
                    <a:cubicBezTo>
                      <a:pt x="58235" y="1608"/>
                      <a:pt x="51387" y="0"/>
                      <a:pt x="48322" y="4087"/>
                    </a:cubicBezTo>
                    <a:cubicBezTo>
                      <a:pt x="45971" y="7221"/>
                      <a:pt x="49591" y="12179"/>
                      <a:pt x="52039" y="15238"/>
                    </a:cubicBezTo>
                    <a:cubicBezTo>
                      <a:pt x="59636" y="24734"/>
                      <a:pt x="64254" y="22672"/>
                      <a:pt x="74342" y="2267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72" name="Прямая соединительная линия 71"/>
              <p:cNvCxnSpPr>
                <a:stCxn id="47" idx="8"/>
                <a:endCxn id="30" idx="0"/>
              </p:cNvCxnSpPr>
              <p:nvPr/>
            </p:nvCxnSpPr>
            <p:spPr>
              <a:xfrm>
                <a:off x="7250925" y="4000507"/>
                <a:ext cx="1588" cy="142873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Дата 5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C1E2-D140-4078-93A4-AA9B6A694681}" type="datetime1">
              <a:rPr lang="ru-RU" smtClean="0"/>
              <a:pPr/>
              <a:t>22.02.2023</a:t>
            </a:fld>
            <a:endParaRPr lang="ru-RU"/>
          </a:p>
        </p:txBody>
      </p:sp>
      <p:sp>
        <p:nvSpPr>
          <p:cNvPr id="62" name="Номер слайда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65" name="Блок-схема: узел 28"/>
          <p:cNvSpPr/>
          <p:nvPr/>
        </p:nvSpPr>
        <p:spPr>
          <a:xfrm>
            <a:off x="4071934" y="4357694"/>
            <a:ext cx="465142" cy="428628"/>
          </a:xfrm>
          <a:prstGeom prst="flowChartConnector">
            <a:avLst/>
          </a:prstGeom>
          <a:solidFill>
            <a:schemeClr val="tx1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635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9" name="Блок-схема: узел 28"/>
          <p:cNvSpPr/>
          <p:nvPr/>
        </p:nvSpPr>
        <p:spPr>
          <a:xfrm>
            <a:off x="2714612" y="3786190"/>
            <a:ext cx="465142" cy="428628"/>
          </a:xfrm>
          <a:prstGeom prst="flowChartConnector">
            <a:avLst/>
          </a:prstGeom>
          <a:solidFill>
            <a:schemeClr val="tx1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1" name="Блок-схема: узел 70"/>
          <p:cNvSpPr/>
          <p:nvPr/>
        </p:nvSpPr>
        <p:spPr>
          <a:xfrm>
            <a:off x="3500430" y="3857628"/>
            <a:ext cx="465142" cy="428628"/>
          </a:xfrm>
          <a:prstGeom prst="flowChartConnector">
            <a:avLst/>
          </a:prstGeom>
          <a:solidFill>
            <a:schemeClr val="tx1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635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4" name="Блок-схема: узел 73"/>
          <p:cNvSpPr/>
          <p:nvPr/>
        </p:nvSpPr>
        <p:spPr>
          <a:xfrm>
            <a:off x="5000628" y="4214818"/>
            <a:ext cx="465142" cy="428628"/>
          </a:xfrm>
          <a:prstGeom prst="flowChartConnector">
            <a:avLst/>
          </a:prstGeom>
          <a:solidFill>
            <a:schemeClr val="tx1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635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5" name="Блок-схема: узел 84"/>
          <p:cNvSpPr/>
          <p:nvPr/>
        </p:nvSpPr>
        <p:spPr>
          <a:xfrm>
            <a:off x="2714612" y="4357694"/>
            <a:ext cx="465142" cy="428628"/>
          </a:xfrm>
          <a:prstGeom prst="flowChartConnector">
            <a:avLst/>
          </a:prstGeom>
          <a:solidFill>
            <a:schemeClr val="tx1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635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7" name="Блок-схема: узел 86"/>
          <p:cNvSpPr/>
          <p:nvPr/>
        </p:nvSpPr>
        <p:spPr>
          <a:xfrm>
            <a:off x="3428992" y="4643446"/>
            <a:ext cx="465142" cy="428628"/>
          </a:xfrm>
          <a:prstGeom prst="flowChartConnector">
            <a:avLst/>
          </a:prstGeom>
          <a:solidFill>
            <a:schemeClr val="tx1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635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8" name="Блок-схема: узел 28"/>
          <p:cNvSpPr/>
          <p:nvPr/>
        </p:nvSpPr>
        <p:spPr>
          <a:xfrm>
            <a:off x="2500298" y="4857760"/>
            <a:ext cx="465142" cy="428628"/>
          </a:xfrm>
          <a:prstGeom prst="flowChartConnector">
            <a:avLst/>
          </a:prstGeom>
          <a:solidFill>
            <a:schemeClr val="tx1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635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9" name="Блок-схема: узел 28"/>
          <p:cNvSpPr/>
          <p:nvPr/>
        </p:nvSpPr>
        <p:spPr>
          <a:xfrm>
            <a:off x="2000232" y="3643314"/>
            <a:ext cx="465142" cy="428628"/>
          </a:xfrm>
          <a:prstGeom prst="flowChartConnector">
            <a:avLst/>
          </a:prstGeom>
          <a:solidFill>
            <a:schemeClr val="tx1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635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7572396" y="6000768"/>
            <a:ext cx="857256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Рис.3</a:t>
            </a:r>
            <a:r>
              <a:rPr lang="ru-RU" dirty="0"/>
              <a:t>.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1785918" y="285728"/>
            <a:ext cx="52864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000" b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Бейэлектролиттер</a:t>
            </a:r>
            <a:r>
              <a:rPr lang="ru-RU" sz="4000" b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4000" dirty="0"/>
          </a:p>
        </p:txBody>
      </p:sp>
      <p:sp>
        <p:nvSpPr>
          <p:cNvPr id="58" name="Управляющая кнопка: домой 57">
            <a:hlinkClick r:id="rId3" action="ppaction://hlinksldjump" highlightClick="1"/>
          </p:cNvPr>
          <p:cNvSpPr/>
          <p:nvPr/>
        </p:nvSpPr>
        <p:spPr>
          <a:xfrm>
            <a:off x="8715404" y="6072206"/>
            <a:ext cx="428596" cy="35719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4104E-6 C -0.0125 -0.00393 -0.02552 -0.00162 -0.03802 0.00185 C -0.04271 0.00601 -0.04427 0.00833 -0.04982 0.01018 C -0.05885 0.01827 -0.06267 0.02914 -0.07344 0.03237 C -0.09774 0.05341 -0.08559 0.04093 -0.14271 0.04255 C -0.15712 0.04856 -0.16667 0.05943 -0.17691 0.0733 C -0.17864 0.08047 -0.1809 0.08 -0.18472 0.08532 C -0.19062 0.10821 -0.18472 0.09018 -0.22917 0.09018 " pathEditMode="relative" rAng="0" ptsTypes="fffffffA">
                                      <p:cBhvr>
                                        <p:cTn id="6" dur="5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00" y="52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04624E-6 C 0.02066 0.00069 0.04115 0.00092 0.06181 0.00208 C 0.06719 0.00231 0.07292 0.00092 0.07778 0.00416 C 0.08125 0.00647 0.08403 0.01687 0.08403 0.01687 C 0.08455 0.02034 0.08577 0.02381 0.08577 0.02751 C 0.08577 0.0437 0.08594 0.06011 0.08403 0.07607 C 0.08368 0.07861 0.08073 0.07861 0.07934 0.08023 C 0.07813 0.08161 0.07778 0.08462 0.07622 0.08462 C 0.04393 0.0867 0.01164 0.08601 -0.02066 0.0867 C -0.03281 0.09063 -0.04635 0.07768 -0.05399 0.09294 C -0.06024 0.11884 -0.04861 0.05641 -0.05868 0.06982 " pathEditMode="relative" ptsTypes="ffffffffffA">
                                      <p:cBhvr>
                                        <p:cTn id="8" dur="5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44509E-6 C -0.00816 0.00208 -0.00816 0.00278 -0.01979 -1.44509E-6 C -0.02135 -0.00046 -0.0217 -0.00277 -0.02326 -0.00324 C -0.02656 -0.00439 -0.03056 -0.00416 -0.03403 -0.00462 C -0.05313 0.0111 -0.03229 -0.0074 -0.03958 0.05017 C -0.03976 0.05226 -0.04323 0.05295 -0.04479 0.05457 C -0.05035 0.05989 -0.05972 0.06567 -0.06823 0.06798 C -0.08976 0.06705 -0.10608 0.06728 -0.12569 0.06197 C -0.12847 0.05503 -0.13264 0.05549 -0.1401 0.05179 C -0.14375 0.04994 -0.15087 0.04578 -0.15087 0.04601 C -0.15764 0.03723 -0.16719 0.03075 -0.17396 0.0222 C -0.17587 -0.00115 -0.17587 0.0074 -0.17587 -0.00324 " pathEditMode="relative" rAng="0" ptsTypes="fffffffffffA">
                                      <p:cBhvr>
                                        <p:cTn id="10" dur="5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00" y="30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4104E-6 C -0.00035 3.4104E-6 -0.01112 0.00231 -0.01268 0.00416 C -0.01424 0.00578 -0.01459 0.00855 -0.0158 0.01063 C -0.01927 0.01641 -0.02466 0.02011 -0.02865 0.02543 C -0.03073 0.03375 -0.03212 0.04208 -0.03334 0.05063 C -0.03282 0.05988 -0.03264 0.06913 -0.03177 0.07815 C -0.02987 0.09942 -0.01094 0.09803 4.16667E-6 0.09942 C 0.01857 0.09803 0.03385 0.09826 0.05086 0.09086 C 0.05573 0.0867 0.05798 0.08254 0.06354 0.08023 C 0.06684 0.07722 0.07083 0.07422 0.07309 0.06982 C 0.07725 0.0615 0.07361 0.05896 0.08246 0.05503 C 0.10347 0.01387 0.06579 -0.03353 0.10468 -0.04648 C 0.10659 -0.05365 0.10642 -0.05064 0.10642 -0.05503 " pathEditMode="relative" rAng="0" ptsTypes="ffffffffffffA">
                                      <p:cBhvr>
                                        <p:cTn id="12" dur="5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00" y="22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32948E-6 C -0.00642 -0.00624 -0.00781 -0.01595 -0.01042 -0.02428 C -0.01198 -0.02867 -0.01389 -0.03792 -0.01389 -0.03769 C -0.01337 -0.05156 -0.01302 -0.06543 -0.01215 -0.07907 C -0.01198 -0.083 -0.01233 -0.08763 -0.01042 -0.0911 C -0.00972 -0.09295 -0.00695 -0.09225 -0.00538 -0.09295 C -0.00035 -0.09803 0.00347 -0.10335 0.00833 -0.10844 C 0.11337 -0.10636 0.09792 -0.10312 0.21146 -0.1015 C 0.22465 -0.1022 0.23767 -0.1022 0.25087 -0.10312 C 0.27222 -0.10497 0.23785 -0.10428 0.25781 -0.11191 C 0.26424 -0.11422 0.27153 -0.11306 0.27865 -0.11352 C 0.2743 -0.10936 0.275 -0.11191 0.275 -0.10682 " pathEditMode="relative" rAng="0" ptsTypes="fffffffffffA">
                                      <p:cBhvr>
                                        <p:cTn id="14" dur="5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00" y="-57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2761 0 0.05504 0 0.08264 0 " pathEditMode="relative" ptsTypes="fA">
                                      <p:cBhvr>
                                        <p:cTn id="16" dur="5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4104E-6 C 0.0007 0.00162 0.00156 0.00231 0.00208 0.00393 C 0.0026 0.00994 0.00295 0.01572 0.00347 0.02057 C 0.00451 0.05364 0.00538 0.0793 0.00191 0.09595 C 0.00139 0.1052 0.00174 0.10011 0.00087 0.11121 C 0.0007 0.11214 0.0007 0.11422 0.00052 0.1156 C 0.00017 0.11884 -0.00017 0.12162 -0.00052 0.12462 C -0.00069 0.12578 -0.00104 0.1274 -0.00104 0.12786 C -0.00104 0.13364 -0.00104 0.13988 -0.00121 0.14589 C -0.00121 0.14728 -0.00139 0.14335 -0.00156 0.14266 C -0.00174 0.14127 -0.00208 0.14127 -0.00208 0.13965 C -0.00226 0.13271 -0.00208 0.12578 -0.00208 0.11838 " pathEditMode="relative" rAng="0" ptsTypes="fffffffffffA">
                                      <p:cBhvr>
                                        <p:cTn id="18" dur="5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74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1.04046E-6 C 0.05834 0.00162 0.12709 0.00485 0.18438 1.04046E-6 C 0.18993 -0.00046 0.21059 -0.02613 0.21823 -0.0296 C 0.22535 -0.0363 0.2283 -0.03884 0.23611 -0.04231 C 0.23941 -0.04162 0.24479 -0.04463 0.24636 -0.04023 C 0.24861 -0.03445 0.24549 -0.01017 0.2375 -0.00832 C 0.22969 -0.00648 0.2217 -0.00694 0.21372 -0.00624 C 0.19549 0.00254 0.17587 0.00393 0.15764 0.01272 C 0.14879 0.01202 0.13993 0.01225 0.13091 0.01063 C 0.12309 0.00925 0.11684 0.00046 0.11025 -0.00416 C 0.10087 -0.01087 0.08924 -0.01226 0.07917 -0.01688 C 0.05799 -0.01619 0.03681 -0.01665 0.01563 -0.0148 C 0.01268 -0.01457 0.00677 -0.01064 0.00677 -0.01041 C 0.00643 -0.01017 -0.00607 1.04046E-6 -0.00052 1.04046E-6 Z " pathEditMode="relative" rAng="0" ptsTypes="ffffffffffffff">
                                      <p:cBhvr>
                                        <p:cTn id="20" dur="5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0" y="-1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9" grpId="0" animBg="1"/>
      <p:bldP spid="71" grpId="0" animBg="1"/>
      <p:bldP spid="74" grpId="0" animBg="1"/>
      <p:bldP spid="85" grpId="0" animBg="1"/>
      <p:bldP spid="87" grpId="0" animBg="1"/>
      <p:bldP spid="88" grpId="0" animBg="1"/>
      <p:bldP spid="8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52413" y="766763"/>
            <a:ext cx="42481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ru-RU" sz="2400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_CopperGothCaps" pitchFamily="34" charset="-52"/>
              </a:rPr>
              <a:t>Электролит</a:t>
            </a:r>
            <a:r>
              <a:rPr lang="kk-KZ" sz="2400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_CopperGothCaps" pitchFamily="34" charset="-52"/>
              </a:rPr>
              <a:t>тер</a:t>
            </a:r>
            <a:endParaRPr lang="ru-RU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_CopperGothCaps" pitchFamily="34" charset="-52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23850" y="3214688"/>
            <a:ext cx="43211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kk-KZ" sz="2400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_CopperGothCaps" pitchFamily="34" charset="-52"/>
              </a:rPr>
              <a:t>Бейэлектролиттер</a:t>
            </a:r>
            <a:endParaRPr lang="ru-RU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_CopperGothCaps" pitchFamily="34" charset="-52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0" y="5229225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8100000" algn="ctr" rotWithShape="0">
              <a:srgbClr val="969696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ru-RU" sz="2400" b="1" u="sng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_CopperGothCaps" pitchFamily="34" charset="-52"/>
              </a:rPr>
              <a:t>Электролиттік</a:t>
            </a:r>
            <a:r>
              <a:rPr lang="ru-RU" sz="2400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_CopperGothCaps" pitchFamily="34" charset="-52"/>
              </a:rPr>
              <a:t> диссоциация-су </a:t>
            </a:r>
            <a:r>
              <a:rPr lang="ru-RU" sz="2400" b="1" u="sng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_CopperGothCaps" pitchFamily="34" charset="-52"/>
              </a:rPr>
              <a:t>молекулаларының</a:t>
            </a:r>
            <a:r>
              <a:rPr lang="ru-RU" sz="2400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_CopperGothCaps" pitchFamily="34" charset="-52"/>
              </a:rPr>
              <a:t> </a:t>
            </a:r>
            <a:r>
              <a:rPr lang="ru-RU" sz="2400" b="1" u="sng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_CopperGothCaps" pitchFamily="34" charset="-52"/>
              </a:rPr>
              <a:t>немесе</a:t>
            </a:r>
            <a:r>
              <a:rPr lang="ru-RU" sz="2400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_CopperGothCaps" pitchFamily="34" charset="-52"/>
              </a:rPr>
              <a:t> </a:t>
            </a:r>
            <a:r>
              <a:rPr lang="ru-RU" sz="2400" b="1" u="sng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_CopperGothCaps" pitchFamily="34" charset="-52"/>
              </a:rPr>
              <a:t>балқыманың</a:t>
            </a:r>
            <a:r>
              <a:rPr lang="ru-RU" sz="2400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_CopperGothCaps" pitchFamily="34" charset="-52"/>
              </a:rPr>
              <a:t> </a:t>
            </a:r>
            <a:r>
              <a:rPr lang="ru-RU" sz="2400" b="1" u="sng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_CopperGothCaps" pitchFamily="34" charset="-52"/>
              </a:rPr>
              <a:t>әсерінен</a:t>
            </a:r>
            <a:r>
              <a:rPr lang="ru-RU" sz="2400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_CopperGothCaps" pitchFamily="34" charset="-52"/>
              </a:rPr>
              <a:t> </a:t>
            </a:r>
            <a:r>
              <a:rPr lang="ru-RU" sz="2400" b="1" u="sng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_CopperGothCaps" pitchFamily="34" charset="-52"/>
              </a:rPr>
              <a:t>электролиттің</a:t>
            </a:r>
            <a:r>
              <a:rPr lang="ru-RU" sz="2400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_CopperGothCaps" pitchFamily="34" charset="-52"/>
              </a:rPr>
              <a:t> </a:t>
            </a:r>
            <a:r>
              <a:rPr lang="ru-RU" sz="2400" b="1" u="sng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_CopperGothCaps" pitchFamily="34" charset="-52"/>
              </a:rPr>
              <a:t>иондарға</a:t>
            </a:r>
            <a:r>
              <a:rPr lang="ru-RU" sz="2400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_CopperGothCaps" pitchFamily="34" charset="-52"/>
              </a:rPr>
              <a:t> </a:t>
            </a:r>
            <a:r>
              <a:rPr lang="ru-RU" sz="2400" b="1" u="sng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_CopperGothCaps" pitchFamily="34" charset="-52"/>
              </a:rPr>
              <a:t>ыдырауының</a:t>
            </a:r>
            <a:r>
              <a:rPr lang="ru-RU" sz="2400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_CopperGothCaps" pitchFamily="34" charset="-52"/>
              </a:rPr>
              <a:t> </a:t>
            </a:r>
            <a:r>
              <a:rPr lang="ru-RU" sz="2400" b="1" u="sng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_CopperGothCaps" pitchFamily="34" charset="-52"/>
              </a:rPr>
              <a:t>қайтымды</a:t>
            </a:r>
            <a:r>
              <a:rPr lang="ru-RU" sz="2400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_CopperGothCaps" pitchFamily="34" charset="-52"/>
              </a:rPr>
              <a:t> </a:t>
            </a:r>
            <a:r>
              <a:rPr lang="ru-RU" sz="2400" b="1" u="sng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_CopperGothCaps" pitchFamily="34" charset="-52"/>
              </a:rPr>
              <a:t>процесі</a:t>
            </a:r>
            <a:endParaRPr lang="ru-RU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_CopperGothCaps" pitchFamily="34" charset="-52"/>
            </a:endParaRPr>
          </a:p>
        </p:txBody>
      </p:sp>
      <p:pic>
        <p:nvPicPr>
          <p:cNvPr id="5136" name="Picture 16" descr="сканирование0008 коп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338" y="2651125"/>
            <a:ext cx="4665662" cy="221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7" name="Picture 17" descr="сканирование0008-2 копи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88913"/>
            <a:ext cx="4643437" cy="220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9210445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5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20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6" grpId="0"/>
      <p:bldP spid="5128" grpId="0"/>
    </p:bldLst>
  </p:timing>
</p:sld>
</file>

<file path=ppt/theme/theme1.xml><?xml version="1.0" encoding="utf-8"?>
<a:theme xmlns:a="http://schemas.openxmlformats.org/drawingml/2006/main" name="Уголки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13">
    <a:dk1>
      <a:sysClr val="windowText" lastClr="000000"/>
    </a:dk1>
    <a:lt1>
      <a:sysClr val="window" lastClr="FFFFFF"/>
    </a:lt1>
    <a:dk2>
      <a:srgbClr val="69676D"/>
    </a:dk2>
    <a:lt2>
      <a:srgbClr val="C9C2D1"/>
    </a:lt2>
    <a:accent1>
      <a:srgbClr val="CEB966"/>
    </a:accent1>
    <a:accent2>
      <a:srgbClr val="9CB084"/>
    </a:accent2>
    <a:accent3>
      <a:srgbClr val="6BB1C9"/>
    </a:accent3>
    <a:accent4>
      <a:srgbClr val="6585CF"/>
    </a:accent4>
    <a:accent5>
      <a:srgbClr val="7E6BC9"/>
    </a:accent5>
    <a:accent6>
      <a:srgbClr val="FFFF00"/>
    </a:accent6>
    <a:hlink>
      <a:srgbClr val="FFFF00"/>
    </a:hlink>
    <a:folHlink>
      <a:srgbClr val="FFFF00"/>
    </a:folHlink>
  </a:clrScheme>
</a:themeOverride>
</file>

<file path=ppt/theme/themeOverride2.xml><?xml version="1.0" encoding="utf-8"?>
<a:themeOverride xmlns:a="http://schemas.openxmlformats.org/drawingml/2006/main">
  <a:clrScheme name="Другая 12">
    <a:dk1>
      <a:sysClr val="windowText" lastClr="000000"/>
    </a:dk1>
    <a:lt1>
      <a:sysClr val="window" lastClr="FFFFFF"/>
    </a:lt1>
    <a:dk2>
      <a:srgbClr val="69676D"/>
    </a:dk2>
    <a:lt2>
      <a:srgbClr val="C9C2D1"/>
    </a:lt2>
    <a:accent1>
      <a:srgbClr val="CEB966"/>
    </a:accent1>
    <a:accent2>
      <a:srgbClr val="9CB084"/>
    </a:accent2>
    <a:accent3>
      <a:srgbClr val="6BB1C9"/>
    </a:accent3>
    <a:accent4>
      <a:srgbClr val="6585CF"/>
    </a:accent4>
    <a:accent5>
      <a:srgbClr val="7E6BC9"/>
    </a:accent5>
    <a:accent6>
      <a:srgbClr val="FFFF00"/>
    </a:accent6>
    <a:hlink>
      <a:srgbClr val="FFFF00"/>
    </a:hlink>
    <a:folHlink>
      <a:srgbClr val="FFFF00"/>
    </a:folHlink>
  </a:clrScheme>
</a:themeOverride>
</file>

<file path=ppt/theme/themeOverride3.xml><?xml version="1.0" encoding="utf-8"?>
<a:themeOverride xmlns:a="http://schemas.openxmlformats.org/drawingml/2006/main">
  <a:clrScheme name="Другая 21">
    <a:dk1>
      <a:sysClr val="windowText" lastClr="000000"/>
    </a:dk1>
    <a:lt1>
      <a:sysClr val="window" lastClr="FFFFFF"/>
    </a:lt1>
    <a:dk2>
      <a:srgbClr val="69676D"/>
    </a:dk2>
    <a:lt2>
      <a:srgbClr val="C9C2D1"/>
    </a:lt2>
    <a:accent1>
      <a:srgbClr val="CEB966"/>
    </a:accent1>
    <a:accent2>
      <a:srgbClr val="9CB084"/>
    </a:accent2>
    <a:accent3>
      <a:srgbClr val="6BB1C9"/>
    </a:accent3>
    <a:accent4>
      <a:srgbClr val="6585CF"/>
    </a:accent4>
    <a:accent5>
      <a:srgbClr val="7E6BC9"/>
    </a:accent5>
    <a:accent6>
      <a:srgbClr val="FFFF00"/>
    </a:accent6>
    <a:hlink>
      <a:srgbClr val="FFFF00"/>
    </a:hlink>
    <a:folHlink>
      <a:srgbClr val="FFFF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6373</TotalTime>
  <Words>1802</Words>
  <Application>Microsoft Office PowerPoint</Application>
  <PresentationFormat>Экран (4:3)</PresentationFormat>
  <Paragraphs>696</Paragraphs>
  <Slides>20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Уголки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Конкурсная работа Электролитическая диссоциация</dc:title>
  <dc:creator>Елена</dc:creator>
  <cp:lastModifiedBy>Акерке Тасболат</cp:lastModifiedBy>
  <cp:revision>586</cp:revision>
  <dcterms:created xsi:type="dcterms:W3CDTF">2008-12-06T18:08:21Z</dcterms:created>
  <dcterms:modified xsi:type="dcterms:W3CDTF">2023-02-22T10:37:00Z</dcterms:modified>
</cp:coreProperties>
</file>