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8" r:id="rId2"/>
    <p:sldId id="256" r:id="rId3"/>
    <p:sldId id="266" r:id="rId4"/>
    <p:sldId id="267" r:id="rId5"/>
    <p:sldId id="268" r:id="rId6"/>
    <p:sldId id="271" r:id="rId7"/>
    <p:sldId id="27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>
        <p:scale>
          <a:sx n="60" d="100"/>
          <a:sy n="60" d="100"/>
        </p:scale>
        <p:origin x="-192" y="-6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CF028-113D-4E83-A90C-DE785BC09AFA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F0F533-5D4F-4600-8D09-A71460F03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268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0F533-5D4F-4600-8D09-A71460F0328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829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4AD7-7C31-4F84-85E4-F19F8E8B74E9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57EE-3FC3-42CE-ACEA-0424A7AAF67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4AD7-7C31-4F84-85E4-F19F8E8B74E9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57EE-3FC3-42CE-ACEA-0424A7AAF6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4AD7-7C31-4F84-85E4-F19F8E8B74E9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57EE-3FC3-42CE-ACEA-0424A7AAF6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4AD7-7C31-4F84-85E4-F19F8E8B74E9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57EE-3FC3-42CE-ACEA-0424A7AAF67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4AD7-7C31-4F84-85E4-F19F8E8B74E9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57EE-3FC3-42CE-ACEA-0424A7AAF6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4AD7-7C31-4F84-85E4-F19F8E8B74E9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57EE-3FC3-42CE-ACEA-0424A7AAF67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4AD7-7C31-4F84-85E4-F19F8E8B74E9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57EE-3FC3-42CE-ACEA-0424A7AAF67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4AD7-7C31-4F84-85E4-F19F8E8B74E9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57EE-3FC3-42CE-ACEA-0424A7AAF6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4AD7-7C31-4F84-85E4-F19F8E8B74E9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57EE-3FC3-42CE-ACEA-0424A7AAF6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4AD7-7C31-4F84-85E4-F19F8E8B74E9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57EE-3FC3-42CE-ACEA-0424A7AAF6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4AD7-7C31-4F84-85E4-F19F8E8B74E9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57EE-3FC3-42CE-ACEA-0424A7AAF67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6184AD7-7C31-4F84-85E4-F19F8E8B74E9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32F57EE-3FC3-42CE-ACEA-0424A7AAF67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N7_v1BsMuMQ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6.sv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60648"/>
            <a:ext cx="72303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Жетісу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облысы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анфилов </a:t>
            </a:r>
            <a:r>
              <a:rPr lang="ru-RU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ауданы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Х.Көбіков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атындағы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МДШО»</a:t>
            </a:r>
            <a:r>
              <a:rPr lang="kk-KZ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коммуналдық мемлекеттік мекемесі</a:t>
            </a:r>
            <a:endParaRPr lang="ru-RU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3" y="5733256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 мен әдебиеті пәнінің </a:t>
            </a:r>
          </a:p>
          <a:p>
            <a:pPr algn="ctr"/>
            <a:r>
              <a:rPr lang="kk-KZ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мұғалімі: Абдрахманова Г.К.</a:t>
            </a:r>
            <a:endParaRPr lang="ru-RU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27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6692" y="215443"/>
            <a:ext cx="54748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kk-KZ" alt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Бөлім атауы: </a:t>
            </a:r>
            <a:r>
              <a:rPr lang="kk-KZ" alt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Табиғат және адам</a:t>
            </a:r>
            <a:endParaRPr lang="en-US" altLang="ru-RU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761884"/>
            <a:ext cx="6480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kk-KZ" alt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 </a:t>
            </a:r>
            <a:r>
              <a:rPr lang="ru-RU" alt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ru-RU" alt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alt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Қадыр  Мырза Әли  «Қызыл кітап» поэмасы ІХ бөлім</a:t>
            </a:r>
            <a:r>
              <a:rPr lang="en-US" alt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"/>
          <p:cNvSpPr>
            <a:spLocks noChangeArrowheads="1"/>
          </p:cNvSpPr>
          <p:nvPr/>
        </p:nvSpPr>
        <p:spPr bwMode="auto">
          <a:xfrm>
            <a:off x="323527" y="1584329"/>
            <a:ext cx="8208403" cy="470898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kk-KZ" altLang="ru-RU" sz="2000" b="1" dirty="0" smtClean="0">
                <a:solidFill>
                  <a:srgbClr val="002060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Оқу мақсаты:</a:t>
            </a:r>
            <a:endParaRPr lang="ru-RU" altLang="ru-RU" sz="2000" b="1" dirty="0" smtClean="0">
              <a:solidFill>
                <a:srgbClr val="002060"/>
              </a:solidFill>
              <a:latin typeface="Times New Roman" pitchFamily="18" charset="0"/>
              <a:ea typeface="Open Sans" pitchFamily="34" charset="0"/>
              <a:cs typeface="Times New Roman" pitchFamily="18" charset="0"/>
            </a:endParaRPr>
          </a:p>
          <a:p>
            <a:pPr algn="just" eaLnBrk="1" hangingPunct="1"/>
            <a:r>
              <a:rPr lang="ru-RU" altLang="ru-RU" sz="4000" i="1" dirty="0" smtClean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11.2.3.1 </a:t>
            </a:r>
            <a:r>
              <a:rPr lang="ru-RU" altLang="ru-RU" sz="4000" i="1" dirty="0" err="1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шығарма</a:t>
            </a:r>
            <a:r>
              <a:rPr lang="ru-RU" altLang="ru-RU" sz="4000" i="1" dirty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 </a:t>
            </a:r>
            <a:r>
              <a:rPr lang="ru-RU" altLang="ru-RU" sz="4000" i="1" dirty="0" err="1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идеясы</a:t>
            </a:r>
            <a:r>
              <a:rPr lang="ru-RU" altLang="ru-RU" sz="4000" i="1" dirty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 мен </a:t>
            </a:r>
            <a:r>
              <a:rPr lang="ru-RU" altLang="ru-RU" sz="4000" i="1" dirty="0" err="1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көркемдегіш</a:t>
            </a:r>
            <a:r>
              <a:rPr lang="ru-RU" altLang="ru-RU" sz="4000" i="1" dirty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 </a:t>
            </a:r>
            <a:r>
              <a:rPr lang="ru-RU" altLang="ru-RU" sz="4000" i="1" dirty="0" err="1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құралдардың</a:t>
            </a:r>
            <a:r>
              <a:rPr lang="ru-RU" altLang="ru-RU" sz="4000" i="1" dirty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 </a:t>
            </a:r>
            <a:r>
              <a:rPr lang="ru-RU" altLang="ru-RU" sz="4000" i="1" dirty="0" err="1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байланысын</a:t>
            </a:r>
            <a:r>
              <a:rPr lang="ru-RU" altLang="ru-RU" sz="4000" i="1" dirty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 </a:t>
            </a:r>
            <a:r>
              <a:rPr lang="ru-RU" altLang="ru-RU" sz="4000" i="1" dirty="0" err="1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талдау</a:t>
            </a:r>
            <a:r>
              <a:rPr lang="ru-RU" altLang="ru-RU" sz="4000" i="1" dirty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;</a:t>
            </a:r>
          </a:p>
          <a:p>
            <a:pPr algn="just" eaLnBrk="1" hangingPunct="1"/>
            <a:r>
              <a:rPr lang="ru-RU" altLang="ru-RU" sz="4000" i="1" dirty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11.3.4.1 </a:t>
            </a:r>
            <a:r>
              <a:rPr lang="ru-RU" altLang="ru-RU" sz="4000" i="1" dirty="0" err="1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шығарманы</a:t>
            </a:r>
            <a:r>
              <a:rPr lang="ru-RU" altLang="ru-RU" sz="4000" i="1" dirty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 </a:t>
            </a:r>
            <a:r>
              <a:rPr lang="ru-RU" altLang="ru-RU" sz="4000" i="1" dirty="0" err="1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идеялық</a:t>
            </a:r>
            <a:r>
              <a:rPr lang="ru-RU" altLang="ru-RU" sz="4000" i="1" dirty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 </a:t>
            </a:r>
            <a:r>
              <a:rPr lang="ru-RU" altLang="ru-RU" sz="4000" i="1" dirty="0" err="1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жағынан</a:t>
            </a:r>
            <a:r>
              <a:rPr lang="ru-RU" altLang="ru-RU" sz="4000" i="1" dirty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 </a:t>
            </a:r>
            <a:r>
              <a:rPr lang="ru-RU" altLang="ru-RU" sz="4000" i="1" dirty="0" err="1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мазмұндас</a:t>
            </a:r>
            <a:r>
              <a:rPr lang="ru-RU" altLang="ru-RU" sz="4000" i="1" dirty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 </a:t>
            </a:r>
            <a:r>
              <a:rPr lang="ru-RU" altLang="ru-RU" sz="4000" i="1" dirty="0" err="1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туындылармен</a:t>
            </a:r>
            <a:r>
              <a:rPr lang="ru-RU" altLang="ru-RU" sz="4000" i="1" dirty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 </a:t>
            </a:r>
            <a:r>
              <a:rPr lang="ru-RU" altLang="ru-RU" sz="4000" i="1" dirty="0" err="1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салыстыра</a:t>
            </a:r>
            <a:r>
              <a:rPr lang="ru-RU" altLang="ru-RU" sz="4000" i="1" dirty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 </a:t>
            </a:r>
            <a:r>
              <a:rPr lang="ru-RU" altLang="ru-RU" sz="4000" i="1" dirty="0" err="1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отырып</a:t>
            </a:r>
            <a:r>
              <a:rPr lang="ru-RU" altLang="ru-RU" sz="4000" i="1" dirty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, </a:t>
            </a:r>
            <a:r>
              <a:rPr lang="ru-RU" altLang="ru-RU" sz="4000" i="1" dirty="0" err="1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әдеби</a:t>
            </a:r>
            <a:r>
              <a:rPr lang="ru-RU" altLang="ru-RU" sz="4000" i="1" dirty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 сын </a:t>
            </a:r>
            <a:r>
              <a:rPr lang="ru-RU" altLang="ru-RU" sz="4000" i="1" dirty="0" err="1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жазу</a:t>
            </a:r>
            <a:r>
              <a:rPr lang="ru-RU" altLang="ru-RU" sz="4000" i="1" dirty="0" smtClean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447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402592" y="631608"/>
            <a:ext cx="7553783" cy="603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defTabSz="45720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just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kk-KZ" altLang="ru-RU" sz="2200" i="1" dirty="0" smtClean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«</a:t>
            </a:r>
            <a:r>
              <a:rPr lang="kk-KZ" altLang="ru-RU" sz="3200" i="1" dirty="0" smtClean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Банкомат» әдісі арқылы сұрақтарға жауап береді.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kk-KZ" altLang="ru-RU" sz="3200" i="1" dirty="0" smtClean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Поэмадағы  </a:t>
            </a:r>
            <a:r>
              <a:rPr lang="kk-KZ" altLang="ru-RU" sz="3200" i="1" dirty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басты </a:t>
            </a:r>
            <a:r>
              <a:rPr lang="kk-KZ" altLang="ru-RU" sz="3200" i="1" dirty="0" smtClean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мәселе ?</a:t>
            </a:r>
            <a:endParaRPr lang="kk-KZ" altLang="ru-RU" sz="3200" i="1" dirty="0">
              <a:solidFill>
                <a:srgbClr val="0000CC"/>
              </a:solidFill>
              <a:latin typeface="Times New Roman" pitchFamily="18" charset="0"/>
              <a:ea typeface="Open Sans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kk-KZ" altLang="ru-RU" sz="3200" i="1" dirty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Шығарманың басты идеясы не?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kk-KZ" altLang="ru-RU" sz="3200" i="1" dirty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 </a:t>
            </a:r>
            <a:r>
              <a:rPr lang="kk-KZ" altLang="ru-RU" sz="3200" i="1" dirty="0" smtClean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«Қызыл кітаптағы</a:t>
            </a:r>
            <a:r>
              <a:rPr lang="kk-KZ" altLang="ru-RU" sz="3200" i="1" dirty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» тізімнің артуын автор қалай жеткізеді</a:t>
            </a:r>
            <a:r>
              <a:rPr lang="kk-KZ" altLang="ru-RU" sz="3200" i="1" dirty="0" smtClean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?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kk-KZ" altLang="ru-RU" sz="3200" i="1" dirty="0" smtClean="0">
                <a:solidFill>
                  <a:srgbClr val="0000CC"/>
                </a:solidFill>
                <a:latin typeface="Times New Roman" pitchFamily="18" charset="0"/>
                <a:ea typeface="Open Sans" pitchFamily="34" charset="0"/>
                <a:cs typeface="Times New Roman" pitchFamily="18" charset="0"/>
              </a:rPr>
              <a:t>Поэманы не себепті «Қызыл кітап» деп атады деп ойлайсың?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-RU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Қызыл</a:t>
            </a:r>
            <a:r>
              <a:rPr lang="ru-RU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</a:t>
            </a:r>
            <a:r>
              <a:rPr lang="ru-RU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өлеңдер</a:t>
            </a:r>
            <a:r>
              <a:rPr lang="ru-RU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жинағында</a:t>
            </a:r>
            <a:r>
              <a:rPr lang="ru-RU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қызыл</a:t>
            </a:r>
            <a:r>
              <a:rPr lang="ru-RU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мандат неге </a:t>
            </a:r>
            <a:r>
              <a:rPr lang="ru-RU" sz="3200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32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kk-KZ" altLang="ru-RU" sz="3200" i="1" dirty="0" smtClean="0">
              <a:solidFill>
                <a:srgbClr val="0000CC"/>
              </a:solidFill>
              <a:latin typeface="Times New Roman" pitchFamily="18" charset="0"/>
              <a:ea typeface="Open Sans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endParaRPr lang="kk-KZ" altLang="ru-RU" sz="2200" i="1" dirty="0" smtClean="0">
              <a:solidFill>
                <a:srgbClr val="0000CC"/>
              </a:solidFill>
              <a:latin typeface="Times New Roman" pitchFamily="18" charset="0"/>
              <a:ea typeface="Open Sans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endParaRPr lang="kk-KZ" altLang="ru-RU" sz="2200" i="1" dirty="0" smtClean="0">
              <a:solidFill>
                <a:srgbClr val="0000CC"/>
              </a:solidFill>
              <a:latin typeface="Times New Roman" pitchFamily="18" charset="0"/>
              <a:ea typeface="Open Sans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endParaRPr lang="ru-RU" altLang="ru-RU" sz="2200" i="1" dirty="0">
              <a:solidFill>
                <a:srgbClr val="0000CC"/>
              </a:solidFill>
              <a:latin typeface="Times New Roman" pitchFamily="18" charset="0"/>
              <a:ea typeface="Open Sans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00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78497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1-тапсырма. «Ойлан, тап» әдісі арқылы </a:t>
            </a:r>
            <a:r>
              <a:rPr lang="kk-KZ" altLang="ru-RU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үзінділерді мұқият оқыңыз.  Көркемдегіш құралдарды  анықтап, поэма идеясын ашатын жолдарды талдаңыз. </a:t>
            </a:r>
            <a:endParaRPr lang="kk-KZ" altLang="ru-RU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</a:t>
            </a:r>
            <a:r>
              <a:rPr lang="kk-KZ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3 б</a:t>
            </a:r>
            <a:endParaRPr lang="ru-RU" sz="2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үзінділерден </a:t>
            </a:r>
            <a:r>
              <a:rPr lang="kk-KZ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көркемдегіш құралдарды табады;</a:t>
            </a:r>
            <a:endParaRPr lang="ru-RU" sz="2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поэма </a:t>
            </a:r>
            <a:r>
              <a:rPr lang="kk-KZ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идеясымен байланыстыра </a:t>
            </a:r>
            <a:r>
              <a:rPr lang="kk-KZ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талдайды</a:t>
            </a:r>
            <a:r>
              <a:rPr lang="kk-KZ" sz="2400" dirty="0">
                <a:solidFill>
                  <a:srgbClr val="0000CC"/>
                </a:solidFill>
              </a:rPr>
              <a:t>;</a:t>
            </a:r>
            <a:r>
              <a:rPr lang="kk-KZ" sz="2400" dirty="0" smtClean="0">
                <a:solidFill>
                  <a:srgbClr val="0000CC"/>
                </a:solidFill>
              </a:rPr>
              <a:t> </a:t>
            </a:r>
            <a:endParaRPr lang="ru-RU" sz="2400" dirty="0">
              <a:solidFill>
                <a:srgbClr val="0000CC"/>
              </a:solidFill>
            </a:endParaRPr>
          </a:p>
          <a:p>
            <a:r>
              <a:rPr lang="kk-KZ" sz="2400" b="1" dirty="0">
                <a:solidFill>
                  <a:srgbClr val="0000CC"/>
                </a:solidFill>
              </a:rPr>
              <a:t> </a:t>
            </a:r>
            <a:endParaRPr lang="ru-RU" sz="2400" dirty="0">
              <a:solidFill>
                <a:srgbClr val="0000CC"/>
              </a:solidFill>
            </a:endParaRPr>
          </a:p>
          <a:p>
            <a:endParaRPr lang="kk-KZ" altLang="ru-RU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276872"/>
            <a:ext cx="74168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k-KZ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kk-KZ" alt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Төзім тауы бор болып үгіліп тұр.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Айналаңа қарашы,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Адамдарға,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Өзіңе-өзің қарашы үңіліп бір!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... Кеткен жоқ па азайып ерлігіміз?!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Кеткен жоқ па жоғалып мәрттігіміз?!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... Адамбысың сен өзің мейірімді?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Адамбысың сен өзі қайырымды?!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Мамонт құсап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Жігіттік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Азаматтық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Қалған жоқ па көміліп ішімізде?!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... Жер жоғалтса, не болмақ перзенттерің?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Ер жоғалтса не болмақ қасиетін?!                     </a:t>
            </a:r>
            <a:endParaRPr lang="ru-RU" altLang="ru-RU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08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3529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2-тапсырма.</a:t>
            </a:r>
            <a:r>
              <a:rPr lang="kk-KZ" alt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«Еркін әңгіме» стратегиясы </a:t>
            </a:r>
            <a:r>
              <a:rPr lang="kk-KZ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kk-KZ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Қ. Мырза Әлидің «Қызыл кітап» поэмасын М. Мақатаевтың «Аққулар ұйықтағанда» поэмасымен салыстыра  отырып,  ортақ идеяны тауып жазыңыз</a:t>
            </a:r>
            <a:r>
              <a:rPr lang="kk-KZ" alt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kk-KZ" sz="32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 </a:t>
            </a:r>
            <a:r>
              <a:rPr lang="kk-KZ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 б</a:t>
            </a:r>
            <a:endParaRPr lang="ru-RU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екі </a:t>
            </a:r>
            <a:r>
              <a:rPr lang="kk-KZ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шығарманы идеялық жағынан салыстырады;</a:t>
            </a:r>
            <a:endParaRPr lang="ru-RU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ортақ </a:t>
            </a:r>
            <a:r>
              <a:rPr lang="kk-KZ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идеясын табады;</a:t>
            </a:r>
            <a:endParaRPr lang="ru-RU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k-KZ" alt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99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6"/>
            <a:ext cx="86409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3-тапсырма. 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alt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Пікірлер базары 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kk-KZ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әдісін пайдаланып, </a:t>
            </a:r>
            <a:r>
              <a:rPr lang="kk-KZ" altLang="ru-RU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бейнематериалдағы ақпараттарды шығарманың идеялық мазмұнымен салыстыра отырып, сын мақала жазыңыз. </a:t>
            </a:r>
            <a:r>
              <a:rPr lang="en-US" altLang="ru-RU" sz="2800" b="1" dirty="0">
                <a:hlinkClick r:id="rId2"/>
              </a:rPr>
              <a:t>https</a:t>
            </a:r>
            <a:r>
              <a:rPr lang="ru-RU" altLang="ru-RU" sz="2800" b="1" dirty="0">
                <a:hlinkClick r:id="rId2"/>
              </a:rPr>
              <a:t>://</a:t>
            </a:r>
            <a:r>
              <a:rPr lang="en-US" altLang="ru-RU" sz="2800" b="1" dirty="0" err="1">
                <a:hlinkClick r:id="rId2"/>
              </a:rPr>
              <a:t>youtu</a:t>
            </a:r>
            <a:r>
              <a:rPr lang="ru-RU" altLang="ru-RU" sz="2800" b="1" dirty="0">
                <a:hlinkClick r:id="rId2"/>
              </a:rPr>
              <a:t>.</a:t>
            </a:r>
            <a:r>
              <a:rPr lang="en-US" altLang="ru-RU" sz="2800" b="1" dirty="0">
                <a:hlinkClick r:id="rId2"/>
              </a:rPr>
              <a:t>be</a:t>
            </a:r>
            <a:r>
              <a:rPr lang="ru-RU" altLang="ru-RU" sz="2800" b="1" dirty="0">
                <a:hlinkClick r:id="rId2"/>
              </a:rPr>
              <a:t>/</a:t>
            </a:r>
            <a:r>
              <a:rPr lang="en-US" altLang="ru-RU" sz="2800" b="1" dirty="0">
                <a:hlinkClick r:id="rId2"/>
              </a:rPr>
              <a:t>N</a:t>
            </a:r>
            <a:r>
              <a:rPr lang="ru-RU" altLang="ru-RU" sz="2800" b="1" dirty="0">
                <a:hlinkClick r:id="rId2"/>
              </a:rPr>
              <a:t>7_</a:t>
            </a:r>
            <a:r>
              <a:rPr lang="en-US" altLang="ru-RU" sz="2800" b="1" dirty="0">
                <a:hlinkClick r:id="rId2"/>
              </a:rPr>
              <a:t>v</a:t>
            </a:r>
            <a:r>
              <a:rPr lang="ru-RU" altLang="ru-RU" sz="2800" b="1" dirty="0">
                <a:hlinkClick r:id="rId2"/>
              </a:rPr>
              <a:t>1</a:t>
            </a:r>
            <a:r>
              <a:rPr lang="en-US" altLang="ru-RU" sz="2800" b="1" dirty="0" err="1">
                <a:hlinkClick r:id="rId2"/>
              </a:rPr>
              <a:t>BsMuMQ</a:t>
            </a:r>
            <a:endParaRPr lang="en-US" alt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551837"/>
            <a:ext cx="78488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  4 б </a:t>
            </a:r>
            <a:endParaRPr lang="ru-RU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 </a:t>
            </a:r>
            <a:r>
              <a:rPr lang="kk-KZ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бейнематериалдағы  ақпараттарды қолданып, шығарманың идеясымен салыстырады;</a:t>
            </a:r>
            <a:endParaRPr lang="ru-RU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сыни мақала жазады;</a:t>
            </a:r>
            <a:endParaRPr lang="ru-RU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қорытынды тұжырым жасайды;</a:t>
            </a:r>
            <a:endParaRPr lang="ru-RU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17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>
            <a:extLst>
              <a:ext uri="{FF2B5EF4-FFF2-40B4-BE49-F238E27FC236}">
                <a16:creationId xmlns:a16="http://schemas.microsoft.com/office/drawing/2014/main" xmlns="" id="{183054D6-F416-198D-26BC-9FBFA07E89AE}"/>
              </a:ext>
            </a:extLst>
          </p:cNvPr>
          <p:cNvGrpSpPr/>
          <p:nvPr/>
        </p:nvGrpSpPr>
        <p:grpSpPr>
          <a:xfrm>
            <a:off x="355801" y="2183906"/>
            <a:ext cx="2593805" cy="3584359"/>
            <a:chOff x="474401" y="1784412"/>
            <a:chExt cx="4149848" cy="398385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3074" name="Picture 2">
              <a:extLst>
                <a:ext uri="{FF2B5EF4-FFF2-40B4-BE49-F238E27FC236}">
                  <a16:creationId xmlns:a16="http://schemas.microsoft.com/office/drawing/2014/main" xmlns="" id="{E6A75EFD-BF15-91C8-3C3A-C16AB42DE1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401" y="1784412"/>
              <a:ext cx="4149848" cy="39838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CF44A27E-4038-D430-9070-D7974213E9DA}"/>
                </a:ext>
              </a:extLst>
            </p:cNvPr>
            <p:cNvSpPr/>
            <p:nvPr/>
          </p:nvSpPr>
          <p:spPr>
            <a:xfrm>
              <a:off x="556287" y="3311371"/>
              <a:ext cx="3986074" cy="790112"/>
            </a:xfrm>
            <a:custGeom>
              <a:avLst/>
              <a:gdLst>
                <a:gd name="connsiteX0" fmla="*/ 0 w 3497802"/>
                <a:gd name="connsiteY0" fmla="*/ 0 h 798990"/>
                <a:gd name="connsiteX1" fmla="*/ 3497802 w 3497802"/>
                <a:gd name="connsiteY1" fmla="*/ 0 h 798990"/>
                <a:gd name="connsiteX2" fmla="*/ 3497802 w 3497802"/>
                <a:gd name="connsiteY2" fmla="*/ 798990 h 798990"/>
                <a:gd name="connsiteX3" fmla="*/ 0 w 3497802"/>
                <a:gd name="connsiteY3" fmla="*/ 798990 h 798990"/>
                <a:gd name="connsiteX4" fmla="*/ 0 w 3497802"/>
                <a:gd name="connsiteY4" fmla="*/ 0 h 798990"/>
                <a:gd name="connsiteX0" fmla="*/ 0 w 3710866"/>
                <a:gd name="connsiteY0" fmla="*/ 0 h 798990"/>
                <a:gd name="connsiteX1" fmla="*/ 3497802 w 3710866"/>
                <a:gd name="connsiteY1" fmla="*/ 0 h 798990"/>
                <a:gd name="connsiteX2" fmla="*/ 3710866 w 3710866"/>
                <a:gd name="connsiteY2" fmla="*/ 781235 h 798990"/>
                <a:gd name="connsiteX3" fmla="*/ 0 w 3710866"/>
                <a:gd name="connsiteY3" fmla="*/ 798990 h 798990"/>
                <a:gd name="connsiteX4" fmla="*/ 0 w 3710866"/>
                <a:gd name="connsiteY4" fmla="*/ 0 h 798990"/>
                <a:gd name="connsiteX0" fmla="*/ 221942 w 3932808"/>
                <a:gd name="connsiteY0" fmla="*/ 0 h 798990"/>
                <a:gd name="connsiteX1" fmla="*/ 3719744 w 3932808"/>
                <a:gd name="connsiteY1" fmla="*/ 0 h 798990"/>
                <a:gd name="connsiteX2" fmla="*/ 3932808 w 3932808"/>
                <a:gd name="connsiteY2" fmla="*/ 781235 h 798990"/>
                <a:gd name="connsiteX3" fmla="*/ 0 w 3932808"/>
                <a:gd name="connsiteY3" fmla="*/ 798990 h 798990"/>
                <a:gd name="connsiteX4" fmla="*/ 221942 w 3932808"/>
                <a:gd name="connsiteY4" fmla="*/ 0 h 798990"/>
                <a:gd name="connsiteX0" fmla="*/ 221942 w 3932808"/>
                <a:gd name="connsiteY0" fmla="*/ 0 h 798990"/>
                <a:gd name="connsiteX1" fmla="*/ 3764133 w 3932808"/>
                <a:gd name="connsiteY1" fmla="*/ 0 h 798990"/>
                <a:gd name="connsiteX2" fmla="*/ 3932808 w 3932808"/>
                <a:gd name="connsiteY2" fmla="*/ 781235 h 798990"/>
                <a:gd name="connsiteX3" fmla="*/ 0 w 3932808"/>
                <a:gd name="connsiteY3" fmla="*/ 798990 h 798990"/>
                <a:gd name="connsiteX4" fmla="*/ 221942 w 3932808"/>
                <a:gd name="connsiteY4" fmla="*/ 0 h 798990"/>
                <a:gd name="connsiteX0" fmla="*/ 221942 w 3959441"/>
                <a:gd name="connsiteY0" fmla="*/ 0 h 798990"/>
                <a:gd name="connsiteX1" fmla="*/ 3764133 w 3959441"/>
                <a:gd name="connsiteY1" fmla="*/ 0 h 798990"/>
                <a:gd name="connsiteX2" fmla="*/ 3959441 w 3959441"/>
                <a:gd name="connsiteY2" fmla="*/ 781235 h 798990"/>
                <a:gd name="connsiteX3" fmla="*/ 0 w 3959441"/>
                <a:gd name="connsiteY3" fmla="*/ 798990 h 798990"/>
                <a:gd name="connsiteX4" fmla="*/ 221942 w 3959441"/>
                <a:gd name="connsiteY4" fmla="*/ 0 h 798990"/>
                <a:gd name="connsiteX0" fmla="*/ 168676 w 3959441"/>
                <a:gd name="connsiteY0" fmla="*/ 0 h 798990"/>
                <a:gd name="connsiteX1" fmla="*/ 3764133 w 3959441"/>
                <a:gd name="connsiteY1" fmla="*/ 0 h 798990"/>
                <a:gd name="connsiteX2" fmla="*/ 3959441 w 3959441"/>
                <a:gd name="connsiteY2" fmla="*/ 781235 h 798990"/>
                <a:gd name="connsiteX3" fmla="*/ 0 w 3959441"/>
                <a:gd name="connsiteY3" fmla="*/ 798990 h 798990"/>
                <a:gd name="connsiteX4" fmla="*/ 168676 w 3959441"/>
                <a:gd name="connsiteY4" fmla="*/ 0 h 798990"/>
                <a:gd name="connsiteX0" fmla="*/ 195309 w 3986074"/>
                <a:gd name="connsiteY0" fmla="*/ 0 h 790112"/>
                <a:gd name="connsiteX1" fmla="*/ 3790766 w 3986074"/>
                <a:gd name="connsiteY1" fmla="*/ 0 h 790112"/>
                <a:gd name="connsiteX2" fmla="*/ 3986074 w 3986074"/>
                <a:gd name="connsiteY2" fmla="*/ 781235 h 790112"/>
                <a:gd name="connsiteX3" fmla="*/ 0 w 3986074"/>
                <a:gd name="connsiteY3" fmla="*/ 790112 h 790112"/>
                <a:gd name="connsiteX4" fmla="*/ 195309 w 3986074"/>
                <a:gd name="connsiteY4" fmla="*/ 0 h 790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86074" h="790112">
                  <a:moveTo>
                    <a:pt x="195309" y="0"/>
                  </a:moveTo>
                  <a:lnTo>
                    <a:pt x="3790766" y="0"/>
                  </a:lnTo>
                  <a:lnTo>
                    <a:pt x="3986074" y="781235"/>
                  </a:lnTo>
                  <a:lnTo>
                    <a:pt x="0" y="790112"/>
                  </a:lnTo>
                  <a:lnTo>
                    <a:pt x="195309" y="0"/>
                  </a:lnTo>
                  <a:close/>
                </a:path>
              </a:pathLst>
            </a:custGeom>
            <a:gradFill>
              <a:gsLst>
                <a:gs pos="77000">
                  <a:schemeClr val="bg2"/>
                </a:gs>
                <a:gs pos="49000">
                  <a:schemeClr val="bg2"/>
                </a:gs>
                <a:gs pos="67956">
                  <a:srgbClr val="ECECED"/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xmlns="" id="{3315D388-11BE-2D13-A75C-C52FD2FC2299}"/>
              </a:ext>
            </a:extLst>
          </p:cNvPr>
          <p:cNvGrpSpPr/>
          <p:nvPr/>
        </p:nvGrpSpPr>
        <p:grpSpPr>
          <a:xfrm>
            <a:off x="3173351" y="2183905"/>
            <a:ext cx="2593805" cy="3584359"/>
            <a:chOff x="474401" y="1784412"/>
            <a:chExt cx="4149848" cy="398385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xmlns="" id="{7B6F3222-EE9F-C987-D9F2-C5CD7FA4DB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401" y="1784412"/>
              <a:ext cx="4149848" cy="39838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Прямоугольник 3">
              <a:extLst>
                <a:ext uri="{FF2B5EF4-FFF2-40B4-BE49-F238E27FC236}">
                  <a16:creationId xmlns:a16="http://schemas.microsoft.com/office/drawing/2014/main" xmlns="" id="{982019E1-43F3-81B5-70F9-6EDB90DACE6A}"/>
                </a:ext>
              </a:extLst>
            </p:cNvPr>
            <p:cNvSpPr/>
            <p:nvPr/>
          </p:nvSpPr>
          <p:spPr>
            <a:xfrm>
              <a:off x="556287" y="3311371"/>
              <a:ext cx="3986074" cy="790112"/>
            </a:xfrm>
            <a:custGeom>
              <a:avLst/>
              <a:gdLst>
                <a:gd name="connsiteX0" fmla="*/ 0 w 3497802"/>
                <a:gd name="connsiteY0" fmla="*/ 0 h 798990"/>
                <a:gd name="connsiteX1" fmla="*/ 3497802 w 3497802"/>
                <a:gd name="connsiteY1" fmla="*/ 0 h 798990"/>
                <a:gd name="connsiteX2" fmla="*/ 3497802 w 3497802"/>
                <a:gd name="connsiteY2" fmla="*/ 798990 h 798990"/>
                <a:gd name="connsiteX3" fmla="*/ 0 w 3497802"/>
                <a:gd name="connsiteY3" fmla="*/ 798990 h 798990"/>
                <a:gd name="connsiteX4" fmla="*/ 0 w 3497802"/>
                <a:gd name="connsiteY4" fmla="*/ 0 h 798990"/>
                <a:gd name="connsiteX0" fmla="*/ 0 w 3710866"/>
                <a:gd name="connsiteY0" fmla="*/ 0 h 798990"/>
                <a:gd name="connsiteX1" fmla="*/ 3497802 w 3710866"/>
                <a:gd name="connsiteY1" fmla="*/ 0 h 798990"/>
                <a:gd name="connsiteX2" fmla="*/ 3710866 w 3710866"/>
                <a:gd name="connsiteY2" fmla="*/ 781235 h 798990"/>
                <a:gd name="connsiteX3" fmla="*/ 0 w 3710866"/>
                <a:gd name="connsiteY3" fmla="*/ 798990 h 798990"/>
                <a:gd name="connsiteX4" fmla="*/ 0 w 3710866"/>
                <a:gd name="connsiteY4" fmla="*/ 0 h 798990"/>
                <a:gd name="connsiteX0" fmla="*/ 221942 w 3932808"/>
                <a:gd name="connsiteY0" fmla="*/ 0 h 798990"/>
                <a:gd name="connsiteX1" fmla="*/ 3719744 w 3932808"/>
                <a:gd name="connsiteY1" fmla="*/ 0 h 798990"/>
                <a:gd name="connsiteX2" fmla="*/ 3932808 w 3932808"/>
                <a:gd name="connsiteY2" fmla="*/ 781235 h 798990"/>
                <a:gd name="connsiteX3" fmla="*/ 0 w 3932808"/>
                <a:gd name="connsiteY3" fmla="*/ 798990 h 798990"/>
                <a:gd name="connsiteX4" fmla="*/ 221942 w 3932808"/>
                <a:gd name="connsiteY4" fmla="*/ 0 h 798990"/>
                <a:gd name="connsiteX0" fmla="*/ 221942 w 3932808"/>
                <a:gd name="connsiteY0" fmla="*/ 0 h 798990"/>
                <a:gd name="connsiteX1" fmla="*/ 3764133 w 3932808"/>
                <a:gd name="connsiteY1" fmla="*/ 0 h 798990"/>
                <a:gd name="connsiteX2" fmla="*/ 3932808 w 3932808"/>
                <a:gd name="connsiteY2" fmla="*/ 781235 h 798990"/>
                <a:gd name="connsiteX3" fmla="*/ 0 w 3932808"/>
                <a:gd name="connsiteY3" fmla="*/ 798990 h 798990"/>
                <a:gd name="connsiteX4" fmla="*/ 221942 w 3932808"/>
                <a:gd name="connsiteY4" fmla="*/ 0 h 798990"/>
                <a:gd name="connsiteX0" fmla="*/ 221942 w 3959441"/>
                <a:gd name="connsiteY0" fmla="*/ 0 h 798990"/>
                <a:gd name="connsiteX1" fmla="*/ 3764133 w 3959441"/>
                <a:gd name="connsiteY1" fmla="*/ 0 h 798990"/>
                <a:gd name="connsiteX2" fmla="*/ 3959441 w 3959441"/>
                <a:gd name="connsiteY2" fmla="*/ 781235 h 798990"/>
                <a:gd name="connsiteX3" fmla="*/ 0 w 3959441"/>
                <a:gd name="connsiteY3" fmla="*/ 798990 h 798990"/>
                <a:gd name="connsiteX4" fmla="*/ 221942 w 3959441"/>
                <a:gd name="connsiteY4" fmla="*/ 0 h 798990"/>
                <a:gd name="connsiteX0" fmla="*/ 168676 w 3959441"/>
                <a:gd name="connsiteY0" fmla="*/ 0 h 798990"/>
                <a:gd name="connsiteX1" fmla="*/ 3764133 w 3959441"/>
                <a:gd name="connsiteY1" fmla="*/ 0 h 798990"/>
                <a:gd name="connsiteX2" fmla="*/ 3959441 w 3959441"/>
                <a:gd name="connsiteY2" fmla="*/ 781235 h 798990"/>
                <a:gd name="connsiteX3" fmla="*/ 0 w 3959441"/>
                <a:gd name="connsiteY3" fmla="*/ 798990 h 798990"/>
                <a:gd name="connsiteX4" fmla="*/ 168676 w 3959441"/>
                <a:gd name="connsiteY4" fmla="*/ 0 h 798990"/>
                <a:gd name="connsiteX0" fmla="*/ 195309 w 3986074"/>
                <a:gd name="connsiteY0" fmla="*/ 0 h 790112"/>
                <a:gd name="connsiteX1" fmla="*/ 3790766 w 3986074"/>
                <a:gd name="connsiteY1" fmla="*/ 0 h 790112"/>
                <a:gd name="connsiteX2" fmla="*/ 3986074 w 3986074"/>
                <a:gd name="connsiteY2" fmla="*/ 781235 h 790112"/>
                <a:gd name="connsiteX3" fmla="*/ 0 w 3986074"/>
                <a:gd name="connsiteY3" fmla="*/ 790112 h 790112"/>
                <a:gd name="connsiteX4" fmla="*/ 195309 w 3986074"/>
                <a:gd name="connsiteY4" fmla="*/ 0 h 790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86074" h="790112">
                  <a:moveTo>
                    <a:pt x="195309" y="0"/>
                  </a:moveTo>
                  <a:lnTo>
                    <a:pt x="3790766" y="0"/>
                  </a:lnTo>
                  <a:lnTo>
                    <a:pt x="3986074" y="781235"/>
                  </a:lnTo>
                  <a:lnTo>
                    <a:pt x="0" y="790112"/>
                  </a:lnTo>
                  <a:lnTo>
                    <a:pt x="195309" y="0"/>
                  </a:lnTo>
                  <a:close/>
                </a:path>
              </a:pathLst>
            </a:custGeom>
            <a:gradFill>
              <a:gsLst>
                <a:gs pos="77000">
                  <a:schemeClr val="bg2"/>
                </a:gs>
                <a:gs pos="49000">
                  <a:schemeClr val="bg2"/>
                </a:gs>
                <a:gs pos="67956">
                  <a:srgbClr val="ECECED"/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33AB2EF1-A48F-7B08-5190-E8CC4D0EC5A4}"/>
              </a:ext>
            </a:extLst>
          </p:cNvPr>
          <p:cNvGrpSpPr/>
          <p:nvPr/>
        </p:nvGrpSpPr>
        <p:grpSpPr>
          <a:xfrm>
            <a:off x="5990902" y="2183906"/>
            <a:ext cx="2593805" cy="3584359"/>
            <a:chOff x="474401" y="1784412"/>
            <a:chExt cx="4149848" cy="3983854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xmlns="" id="{251566DC-BE4D-065C-30BB-90A3EF9484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401" y="1784412"/>
              <a:ext cx="4149848" cy="39838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Прямоугольник 3">
              <a:extLst>
                <a:ext uri="{FF2B5EF4-FFF2-40B4-BE49-F238E27FC236}">
                  <a16:creationId xmlns:a16="http://schemas.microsoft.com/office/drawing/2014/main" xmlns="" id="{198AA586-0412-5F03-8C46-91B02FCCFC2B}"/>
                </a:ext>
              </a:extLst>
            </p:cNvPr>
            <p:cNvSpPr/>
            <p:nvPr/>
          </p:nvSpPr>
          <p:spPr>
            <a:xfrm>
              <a:off x="556287" y="3311371"/>
              <a:ext cx="3986074" cy="790112"/>
            </a:xfrm>
            <a:custGeom>
              <a:avLst/>
              <a:gdLst>
                <a:gd name="connsiteX0" fmla="*/ 0 w 3497802"/>
                <a:gd name="connsiteY0" fmla="*/ 0 h 798990"/>
                <a:gd name="connsiteX1" fmla="*/ 3497802 w 3497802"/>
                <a:gd name="connsiteY1" fmla="*/ 0 h 798990"/>
                <a:gd name="connsiteX2" fmla="*/ 3497802 w 3497802"/>
                <a:gd name="connsiteY2" fmla="*/ 798990 h 798990"/>
                <a:gd name="connsiteX3" fmla="*/ 0 w 3497802"/>
                <a:gd name="connsiteY3" fmla="*/ 798990 h 798990"/>
                <a:gd name="connsiteX4" fmla="*/ 0 w 3497802"/>
                <a:gd name="connsiteY4" fmla="*/ 0 h 798990"/>
                <a:gd name="connsiteX0" fmla="*/ 0 w 3710866"/>
                <a:gd name="connsiteY0" fmla="*/ 0 h 798990"/>
                <a:gd name="connsiteX1" fmla="*/ 3497802 w 3710866"/>
                <a:gd name="connsiteY1" fmla="*/ 0 h 798990"/>
                <a:gd name="connsiteX2" fmla="*/ 3710866 w 3710866"/>
                <a:gd name="connsiteY2" fmla="*/ 781235 h 798990"/>
                <a:gd name="connsiteX3" fmla="*/ 0 w 3710866"/>
                <a:gd name="connsiteY3" fmla="*/ 798990 h 798990"/>
                <a:gd name="connsiteX4" fmla="*/ 0 w 3710866"/>
                <a:gd name="connsiteY4" fmla="*/ 0 h 798990"/>
                <a:gd name="connsiteX0" fmla="*/ 221942 w 3932808"/>
                <a:gd name="connsiteY0" fmla="*/ 0 h 798990"/>
                <a:gd name="connsiteX1" fmla="*/ 3719744 w 3932808"/>
                <a:gd name="connsiteY1" fmla="*/ 0 h 798990"/>
                <a:gd name="connsiteX2" fmla="*/ 3932808 w 3932808"/>
                <a:gd name="connsiteY2" fmla="*/ 781235 h 798990"/>
                <a:gd name="connsiteX3" fmla="*/ 0 w 3932808"/>
                <a:gd name="connsiteY3" fmla="*/ 798990 h 798990"/>
                <a:gd name="connsiteX4" fmla="*/ 221942 w 3932808"/>
                <a:gd name="connsiteY4" fmla="*/ 0 h 798990"/>
                <a:gd name="connsiteX0" fmla="*/ 221942 w 3932808"/>
                <a:gd name="connsiteY0" fmla="*/ 0 h 798990"/>
                <a:gd name="connsiteX1" fmla="*/ 3764133 w 3932808"/>
                <a:gd name="connsiteY1" fmla="*/ 0 h 798990"/>
                <a:gd name="connsiteX2" fmla="*/ 3932808 w 3932808"/>
                <a:gd name="connsiteY2" fmla="*/ 781235 h 798990"/>
                <a:gd name="connsiteX3" fmla="*/ 0 w 3932808"/>
                <a:gd name="connsiteY3" fmla="*/ 798990 h 798990"/>
                <a:gd name="connsiteX4" fmla="*/ 221942 w 3932808"/>
                <a:gd name="connsiteY4" fmla="*/ 0 h 798990"/>
                <a:gd name="connsiteX0" fmla="*/ 221942 w 3959441"/>
                <a:gd name="connsiteY0" fmla="*/ 0 h 798990"/>
                <a:gd name="connsiteX1" fmla="*/ 3764133 w 3959441"/>
                <a:gd name="connsiteY1" fmla="*/ 0 h 798990"/>
                <a:gd name="connsiteX2" fmla="*/ 3959441 w 3959441"/>
                <a:gd name="connsiteY2" fmla="*/ 781235 h 798990"/>
                <a:gd name="connsiteX3" fmla="*/ 0 w 3959441"/>
                <a:gd name="connsiteY3" fmla="*/ 798990 h 798990"/>
                <a:gd name="connsiteX4" fmla="*/ 221942 w 3959441"/>
                <a:gd name="connsiteY4" fmla="*/ 0 h 798990"/>
                <a:gd name="connsiteX0" fmla="*/ 168676 w 3959441"/>
                <a:gd name="connsiteY0" fmla="*/ 0 h 798990"/>
                <a:gd name="connsiteX1" fmla="*/ 3764133 w 3959441"/>
                <a:gd name="connsiteY1" fmla="*/ 0 h 798990"/>
                <a:gd name="connsiteX2" fmla="*/ 3959441 w 3959441"/>
                <a:gd name="connsiteY2" fmla="*/ 781235 h 798990"/>
                <a:gd name="connsiteX3" fmla="*/ 0 w 3959441"/>
                <a:gd name="connsiteY3" fmla="*/ 798990 h 798990"/>
                <a:gd name="connsiteX4" fmla="*/ 168676 w 3959441"/>
                <a:gd name="connsiteY4" fmla="*/ 0 h 798990"/>
                <a:gd name="connsiteX0" fmla="*/ 195309 w 3986074"/>
                <a:gd name="connsiteY0" fmla="*/ 0 h 790112"/>
                <a:gd name="connsiteX1" fmla="*/ 3790766 w 3986074"/>
                <a:gd name="connsiteY1" fmla="*/ 0 h 790112"/>
                <a:gd name="connsiteX2" fmla="*/ 3986074 w 3986074"/>
                <a:gd name="connsiteY2" fmla="*/ 781235 h 790112"/>
                <a:gd name="connsiteX3" fmla="*/ 0 w 3986074"/>
                <a:gd name="connsiteY3" fmla="*/ 790112 h 790112"/>
                <a:gd name="connsiteX4" fmla="*/ 195309 w 3986074"/>
                <a:gd name="connsiteY4" fmla="*/ 0 h 790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86074" h="790112">
                  <a:moveTo>
                    <a:pt x="195309" y="0"/>
                  </a:moveTo>
                  <a:lnTo>
                    <a:pt x="3790766" y="0"/>
                  </a:lnTo>
                  <a:lnTo>
                    <a:pt x="3986074" y="781235"/>
                  </a:lnTo>
                  <a:lnTo>
                    <a:pt x="0" y="790112"/>
                  </a:lnTo>
                  <a:lnTo>
                    <a:pt x="195309" y="0"/>
                  </a:lnTo>
                  <a:close/>
                </a:path>
              </a:pathLst>
            </a:custGeom>
            <a:gradFill>
              <a:gsLst>
                <a:gs pos="77000">
                  <a:schemeClr val="bg2"/>
                </a:gs>
                <a:gs pos="49000">
                  <a:schemeClr val="bg2"/>
                </a:gs>
                <a:gs pos="67956">
                  <a:srgbClr val="ECECED"/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3E08E089-68E8-7CE0-283B-70C782CFDDF3}"/>
              </a:ext>
            </a:extLst>
          </p:cNvPr>
          <p:cNvSpPr/>
          <p:nvPr/>
        </p:nvSpPr>
        <p:spPr>
          <a:xfrm>
            <a:off x="1086751" y="2030786"/>
            <a:ext cx="1131903" cy="1526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4EE2F02B-ECE4-2B09-10C1-4CB414CA1F07}"/>
              </a:ext>
            </a:extLst>
          </p:cNvPr>
          <p:cNvSpPr/>
          <p:nvPr/>
        </p:nvSpPr>
        <p:spPr>
          <a:xfrm>
            <a:off x="3904301" y="2030785"/>
            <a:ext cx="1131903" cy="1526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51445EA1-07FF-9CC9-E77B-64BEB00ED691}"/>
              </a:ext>
            </a:extLst>
          </p:cNvPr>
          <p:cNvSpPr/>
          <p:nvPr/>
        </p:nvSpPr>
        <p:spPr>
          <a:xfrm>
            <a:off x="6721852" y="2030784"/>
            <a:ext cx="1131903" cy="1526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xmlns="" id="{E724A768-9D6F-CC58-31E6-9D15D39ACDF9}"/>
              </a:ext>
            </a:extLst>
          </p:cNvPr>
          <p:cNvSpPr/>
          <p:nvPr/>
        </p:nvSpPr>
        <p:spPr>
          <a:xfrm>
            <a:off x="2709909" y="4306337"/>
            <a:ext cx="188514" cy="230819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xmlns="" id="{5D5B3DD5-C22A-A1EF-2016-8A132A712FE5}"/>
              </a:ext>
            </a:extLst>
          </p:cNvPr>
          <p:cNvSpPr/>
          <p:nvPr/>
        </p:nvSpPr>
        <p:spPr>
          <a:xfrm>
            <a:off x="5534898" y="4309203"/>
            <a:ext cx="188514" cy="230819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231800DC-9B5C-0E32-91E0-8296281D04A2}"/>
              </a:ext>
            </a:extLst>
          </p:cNvPr>
          <p:cNvSpPr/>
          <p:nvPr/>
        </p:nvSpPr>
        <p:spPr>
          <a:xfrm>
            <a:off x="8359887" y="4312069"/>
            <a:ext cx="188514" cy="230819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xmlns="" id="{A814278D-6D2B-8D0A-B1A9-BA4549479677}"/>
              </a:ext>
            </a:extLst>
          </p:cNvPr>
          <p:cNvGrpSpPr/>
          <p:nvPr/>
        </p:nvGrpSpPr>
        <p:grpSpPr>
          <a:xfrm>
            <a:off x="1086751" y="4931582"/>
            <a:ext cx="1131903" cy="1798402"/>
            <a:chOff x="1449001" y="4931582"/>
            <a:chExt cx="1509204" cy="1798402"/>
          </a:xfrm>
        </p:grpSpPr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xmlns="" id="{0B396CBD-1A24-AA24-622B-CE533FEDF959}"/>
                </a:ext>
              </a:extLst>
            </p:cNvPr>
            <p:cNvSpPr/>
            <p:nvPr/>
          </p:nvSpPr>
          <p:spPr>
            <a:xfrm>
              <a:off x="1449001" y="4931582"/>
              <a:ext cx="1509204" cy="17984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k-KZ" dirty="0">
                <a:solidFill>
                  <a:srgbClr val="00B050"/>
                </a:solidFill>
              </a:endParaRPr>
            </a:p>
            <a:p>
              <a:pPr algn="ctr"/>
              <a:endParaRPr lang="kk-KZ" dirty="0">
                <a:solidFill>
                  <a:srgbClr val="00B050"/>
                </a:solidFill>
              </a:endParaRPr>
            </a:p>
            <a:p>
              <a:pPr algn="ctr"/>
              <a:endParaRPr lang="kk-KZ" dirty="0">
                <a:solidFill>
                  <a:srgbClr val="00B050"/>
                </a:solidFill>
              </a:endParaRPr>
            </a:p>
            <a:p>
              <a:pPr algn="ctr"/>
              <a:r>
                <a:rPr lang="kk-KZ" b="1" dirty="0">
                  <a:solidFill>
                    <a:srgbClr val="00B050"/>
                  </a:solidFill>
                  <a:latin typeface="Poster.kz" panose="02000805000000020003" pitchFamily="2" charset="0"/>
                </a:rPr>
                <a:t>Бәрін жақсы түсіндім!</a:t>
              </a:r>
              <a:endParaRPr lang="ru-RU" b="1" dirty="0">
                <a:solidFill>
                  <a:srgbClr val="00B050"/>
                </a:solidFill>
                <a:latin typeface="Poster.kz" panose="02000805000000020003" pitchFamily="2" charset="0"/>
              </a:endParaRPr>
            </a:p>
          </p:txBody>
        </p:sp>
        <p:pic>
          <p:nvPicPr>
            <p:cNvPr id="21" name="Рисунок 20" descr="Забавное лицо без заливки">
              <a:extLst>
                <a:ext uri="{FF2B5EF4-FFF2-40B4-BE49-F238E27FC236}">
                  <a16:creationId xmlns:a16="http://schemas.microsoft.com/office/drawing/2014/main" xmlns="" id="{B8588B44-D817-1070-0650-7B293D3ADC0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42364" y="5135324"/>
              <a:ext cx="727100" cy="727100"/>
            </a:xfrm>
            <a:prstGeom prst="rect">
              <a:avLst/>
            </a:prstGeom>
            <a:scene3d>
              <a:camera prst="perspectiveRelaxedModerately"/>
              <a:lightRig rig="threePt" dir="t"/>
            </a:scene3d>
          </p:spPr>
        </p:pic>
      </p:grpSp>
      <p:grpSp>
        <p:nvGrpSpPr>
          <p:cNvPr id="3072" name="Группа 3071">
            <a:extLst>
              <a:ext uri="{FF2B5EF4-FFF2-40B4-BE49-F238E27FC236}">
                <a16:creationId xmlns:a16="http://schemas.microsoft.com/office/drawing/2014/main" xmlns="" id="{6A2E88EF-B0E4-ED9A-889F-EF254834D7AF}"/>
              </a:ext>
            </a:extLst>
          </p:cNvPr>
          <p:cNvGrpSpPr/>
          <p:nvPr/>
        </p:nvGrpSpPr>
        <p:grpSpPr>
          <a:xfrm>
            <a:off x="6721852" y="4869063"/>
            <a:ext cx="1212854" cy="1798402"/>
            <a:chOff x="8962468" y="4869063"/>
            <a:chExt cx="1617139" cy="1798402"/>
          </a:xfrm>
        </p:grpSpPr>
        <p:sp>
          <p:nvSpPr>
            <p:cNvPr id="27" name="Прямоугольник 26">
              <a:extLst>
                <a:ext uri="{FF2B5EF4-FFF2-40B4-BE49-F238E27FC236}">
                  <a16:creationId xmlns:a16="http://schemas.microsoft.com/office/drawing/2014/main" xmlns="" id="{D805059D-8C9C-F501-657C-7AAED8681161}"/>
                </a:ext>
              </a:extLst>
            </p:cNvPr>
            <p:cNvSpPr/>
            <p:nvPr/>
          </p:nvSpPr>
          <p:spPr>
            <a:xfrm>
              <a:off x="8962468" y="4869063"/>
              <a:ext cx="1617139" cy="17984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k-KZ" dirty="0">
                <a:solidFill>
                  <a:srgbClr val="00B050"/>
                </a:solidFill>
              </a:endParaRPr>
            </a:p>
            <a:p>
              <a:pPr algn="ctr"/>
              <a:endParaRPr lang="kk-KZ" dirty="0">
                <a:solidFill>
                  <a:srgbClr val="00B050"/>
                </a:solidFill>
              </a:endParaRPr>
            </a:p>
            <a:p>
              <a:pPr algn="ctr"/>
              <a:endParaRPr lang="kk-KZ" dirty="0">
                <a:solidFill>
                  <a:srgbClr val="00B050"/>
                </a:solidFill>
              </a:endParaRPr>
            </a:p>
            <a:p>
              <a:pPr algn="ctr"/>
              <a:r>
                <a:rPr lang="kk-KZ" sz="1600" b="1" dirty="0">
                  <a:solidFill>
                    <a:srgbClr val="FF0000"/>
                  </a:solidFill>
                  <a:latin typeface="Poster.kz" panose="02000805000000020003" pitchFamily="2" charset="0"/>
                </a:rPr>
                <a:t>Түсінбедім!</a:t>
              </a:r>
              <a:endParaRPr lang="ru-RU" sz="1600" b="1" dirty="0">
                <a:solidFill>
                  <a:srgbClr val="FF0000"/>
                </a:solidFill>
                <a:latin typeface="Poster.kz" panose="02000805000000020003" pitchFamily="2" charset="0"/>
              </a:endParaRPr>
            </a:p>
          </p:txBody>
        </p:sp>
        <p:pic>
          <p:nvPicPr>
            <p:cNvPr id="29" name="Рисунок 28" descr="Смущенное лицо (без заливки)">
              <a:extLst>
                <a:ext uri="{FF2B5EF4-FFF2-40B4-BE49-F238E27FC236}">
                  <a16:creationId xmlns:a16="http://schemas.microsoft.com/office/drawing/2014/main" xmlns="" id="{BCC15BCC-6D8F-765A-61C5-9AF6A06E7F6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9360732" y="5140735"/>
              <a:ext cx="853116" cy="853116"/>
            </a:xfrm>
            <a:prstGeom prst="rect">
              <a:avLst/>
            </a:prstGeom>
            <a:scene3d>
              <a:camera prst="perspectiveRelaxedModerately"/>
              <a:lightRig rig="threePt" dir="t"/>
            </a:scene3d>
          </p:spPr>
        </p:pic>
      </p:grp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xmlns="" id="{ADEAF772-5EA4-CBDD-1E28-8085D7D8897B}"/>
              </a:ext>
            </a:extLst>
          </p:cNvPr>
          <p:cNvGrpSpPr/>
          <p:nvPr/>
        </p:nvGrpSpPr>
        <p:grpSpPr>
          <a:xfrm>
            <a:off x="3946758" y="4889352"/>
            <a:ext cx="1131903" cy="1798402"/>
            <a:chOff x="5262344" y="4889352"/>
            <a:chExt cx="1509204" cy="1798402"/>
          </a:xfrm>
        </p:grpSpPr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xmlns="" id="{0D43F62D-2A77-84F6-7073-7A763AF39204}"/>
                </a:ext>
              </a:extLst>
            </p:cNvPr>
            <p:cNvSpPr/>
            <p:nvPr/>
          </p:nvSpPr>
          <p:spPr>
            <a:xfrm>
              <a:off x="5262344" y="4889352"/>
              <a:ext cx="1509204" cy="17984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k-KZ" dirty="0">
                <a:solidFill>
                  <a:srgbClr val="00B050"/>
                </a:solidFill>
              </a:endParaRPr>
            </a:p>
            <a:p>
              <a:pPr algn="ctr"/>
              <a:endParaRPr lang="kk-KZ" dirty="0">
                <a:solidFill>
                  <a:srgbClr val="00B050"/>
                </a:solidFill>
              </a:endParaRPr>
            </a:p>
            <a:p>
              <a:pPr algn="ctr"/>
              <a:endParaRPr lang="kk-KZ" dirty="0">
                <a:solidFill>
                  <a:srgbClr val="00B050"/>
                </a:solidFill>
              </a:endParaRPr>
            </a:p>
            <a:p>
              <a:pPr algn="ctr"/>
              <a:r>
                <a:rPr lang="kk-KZ" b="1" dirty="0">
                  <a:solidFill>
                    <a:srgbClr val="FFFF00"/>
                  </a:solidFill>
                  <a:latin typeface="Poster.kz" panose="02000805000000020003" pitchFamily="2" charset="0"/>
                </a:rPr>
                <a:t>Сұрағым бар!</a:t>
              </a:r>
              <a:endParaRPr lang="ru-RU" b="1" dirty="0">
                <a:solidFill>
                  <a:srgbClr val="FFFF00"/>
                </a:solidFill>
                <a:latin typeface="Poster.kz" panose="02000805000000020003" pitchFamily="2" charset="0"/>
              </a:endParaRPr>
            </a:p>
          </p:txBody>
        </p:sp>
        <p:pic>
          <p:nvPicPr>
            <p:cNvPr id="30" name="Рисунок 29" descr="Нервное лицо (без заливки)">
              <a:extLst>
                <a:ext uri="{FF2B5EF4-FFF2-40B4-BE49-F238E27FC236}">
                  <a16:creationId xmlns:a16="http://schemas.microsoft.com/office/drawing/2014/main" xmlns="" id="{3D1A5FEF-C83A-39F1-5800-205729314C1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5632898" y="5162627"/>
              <a:ext cx="758758" cy="758758"/>
            </a:xfrm>
            <a:prstGeom prst="rect">
              <a:avLst/>
            </a:prstGeom>
            <a:scene3d>
              <a:camera prst="perspectiveRelaxedModerately"/>
              <a:lightRig rig="threePt" dir="t"/>
            </a:scene3d>
          </p:spPr>
        </p:pic>
      </p:grpSp>
      <p:sp>
        <p:nvSpPr>
          <p:cNvPr id="3073" name="Прямоугольник 3072">
            <a:extLst>
              <a:ext uri="{FF2B5EF4-FFF2-40B4-BE49-F238E27FC236}">
                <a16:creationId xmlns:a16="http://schemas.microsoft.com/office/drawing/2014/main" xmlns="" id="{5FD81A21-F742-2EF3-C8E2-2D14D9ADB82A}"/>
              </a:ext>
            </a:extLst>
          </p:cNvPr>
          <p:cNvSpPr/>
          <p:nvPr/>
        </p:nvSpPr>
        <p:spPr>
          <a:xfrm>
            <a:off x="1298092" y="190535"/>
            <a:ext cx="65478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dirty="0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Poster.kz" panose="02000805000000020003" pitchFamily="2" charset="0"/>
              </a:rPr>
              <a:t>Р</a:t>
            </a:r>
            <a:r>
              <a:rPr lang="ru-RU" sz="5400" dirty="0" err="1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Poster.kz" panose="02000805000000020003" pitchFamily="2" charset="0"/>
              </a:rPr>
              <a:t>ефлексия</a:t>
            </a:r>
            <a:r>
              <a:rPr lang="ru-RU" sz="5400" dirty="0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Poster.kz" panose="02000805000000020003" pitchFamily="2" charset="0"/>
              </a:rPr>
              <a:t>-принтер</a:t>
            </a:r>
            <a:endParaRPr lang="ru-RU" sz="5400" b="0" cap="none" spc="0" dirty="0">
              <a:ln w="0">
                <a:solidFill>
                  <a:srgbClr val="0070C0"/>
                </a:solidFill>
              </a:ln>
              <a:solidFill>
                <a:schemeClr val="accent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Poster.kz" panose="02000805000000020003" pitchFamily="2" charset="0"/>
            </a:endParaRPr>
          </a:p>
        </p:txBody>
      </p:sp>
      <p:sp>
        <p:nvSpPr>
          <p:cNvPr id="3075" name="Прямоугольник 3074">
            <a:extLst>
              <a:ext uri="{FF2B5EF4-FFF2-40B4-BE49-F238E27FC236}">
                <a16:creationId xmlns:a16="http://schemas.microsoft.com/office/drawing/2014/main" xmlns="" id="{6D7BB702-8F90-65F3-B8EF-94FB3BB4FE7A}"/>
              </a:ext>
            </a:extLst>
          </p:cNvPr>
          <p:cNvSpPr/>
          <p:nvPr/>
        </p:nvSpPr>
        <p:spPr>
          <a:xfrm>
            <a:off x="3235766" y="4400562"/>
            <a:ext cx="338742" cy="327807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7" name="Прямоугольник 3076">
            <a:extLst>
              <a:ext uri="{FF2B5EF4-FFF2-40B4-BE49-F238E27FC236}">
                <a16:creationId xmlns:a16="http://schemas.microsoft.com/office/drawing/2014/main" xmlns="" id="{C2E932AD-BE80-5AC2-B15F-B51F5663475E}"/>
              </a:ext>
            </a:extLst>
          </p:cNvPr>
          <p:cNvSpPr/>
          <p:nvPr/>
        </p:nvSpPr>
        <p:spPr>
          <a:xfrm>
            <a:off x="410777" y="4389607"/>
            <a:ext cx="338742" cy="327807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8" name="Прямоугольник 3077">
            <a:extLst>
              <a:ext uri="{FF2B5EF4-FFF2-40B4-BE49-F238E27FC236}">
                <a16:creationId xmlns:a16="http://schemas.microsoft.com/office/drawing/2014/main" xmlns="" id="{CEB5DDF4-8D37-DA2D-3F92-463724129682}"/>
              </a:ext>
            </a:extLst>
          </p:cNvPr>
          <p:cNvSpPr/>
          <p:nvPr/>
        </p:nvSpPr>
        <p:spPr>
          <a:xfrm>
            <a:off x="6042083" y="4389607"/>
            <a:ext cx="371792" cy="327807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9" name="Прямоугольник 3078">
            <a:extLst>
              <a:ext uri="{FF2B5EF4-FFF2-40B4-BE49-F238E27FC236}">
                <a16:creationId xmlns:a16="http://schemas.microsoft.com/office/drawing/2014/main" xmlns="" id="{A47386D9-0B7B-17D0-4A39-5226636654BE}"/>
              </a:ext>
            </a:extLst>
          </p:cNvPr>
          <p:cNvSpPr/>
          <p:nvPr/>
        </p:nvSpPr>
        <p:spPr>
          <a:xfrm>
            <a:off x="932156" y="4400562"/>
            <a:ext cx="1458157" cy="32780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80" name="Прямоугольник 3079">
            <a:extLst>
              <a:ext uri="{FF2B5EF4-FFF2-40B4-BE49-F238E27FC236}">
                <a16:creationId xmlns:a16="http://schemas.microsoft.com/office/drawing/2014/main" xmlns="" id="{2AA09FBB-987A-06A3-0A1A-B3A369C3BB86}"/>
              </a:ext>
            </a:extLst>
          </p:cNvPr>
          <p:cNvSpPr/>
          <p:nvPr/>
        </p:nvSpPr>
        <p:spPr>
          <a:xfrm>
            <a:off x="3741174" y="4424908"/>
            <a:ext cx="1458157" cy="32780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81" name="Прямоугольник 3080">
            <a:extLst>
              <a:ext uri="{FF2B5EF4-FFF2-40B4-BE49-F238E27FC236}">
                <a16:creationId xmlns:a16="http://schemas.microsoft.com/office/drawing/2014/main" xmlns="" id="{28041362-AA30-163E-89D2-715DB7587AF9}"/>
              </a:ext>
            </a:extLst>
          </p:cNvPr>
          <p:cNvSpPr/>
          <p:nvPr/>
        </p:nvSpPr>
        <p:spPr>
          <a:xfrm>
            <a:off x="6550191" y="4449254"/>
            <a:ext cx="1458157" cy="32780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84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orotkiy-zvuk-rabotyi-printera-2768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orotkiy-zvuk-rabotyi-printera-2768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7" presetClass="emph" presetSubtype="0" repeatCount="2000" fill="remove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63" autoRev="1" fill="remove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3" dur="263" autoRev="1" fill="remove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4" dur="263" autoRev="1" fill="remove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63" autoRev="1" fill="remove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orotkiy-zvuk-rabotyi-printera-2768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orotkiy-zvuk-rabotyi-printera-2768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7" presetClass="emph" presetSubtype="0" repeatCount="2000" fill="remove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orotkiy-zvuk-rabotyi-printera-2768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250"/>
                                        <p:tgtEl>
                                          <p:spTgt spid="30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orotkiy-zvuk-rabotyi-printera-2768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27" presetClass="emph" presetSubtype="0" repeatCount="2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63" autoRev="1" fill="remove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1" dur="263" autoRev="1" fill="remove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2" dur="263" autoRev="1" fill="remove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63" autoRev="1" fill="remove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3075" grpId="0" animBg="1"/>
      <p:bldP spid="3077" grpId="0" animBg="1"/>
      <p:bldP spid="3078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261</TotalTime>
  <Words>343</Words>
  <Application>Microsoft Office PowerPoint</Application>
  <PresentationFormat>Экран (4:3)</PresentationFormat>
  <Paragraphs>60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Кобиков</cp:lastModifiedBy>
  <cp:revision>27</cp:revision>
  <dcterms:created xsi:type="dcterms:W3CDTF">2022-08-22T15:46:44Z</dcterms:created>
  <dcterms:modified xsi:type="dcterms:W3CDTF">2023-05-17T12:06:22Z</dcterms:modified>
</cp:coreProperties>
</file>