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7787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714348" y="3214686"/>
            <a:ext cx="3786214" cy="3357586"/>
          </a:xfrm>
          <a:prstGeom prst="roundRect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theme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“ Use of game elements </a:t>
            </a:r>
            <a:r>
              <a:rPr lang="en-US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en-US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language lessons in primary schools”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857224" y="871284"/>
            <a:ext cx="4290840" cy="2071702"/>
          </a:xfrm>
          <a:prstGeom prst="flowChartPreparation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District : 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School :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Teacher :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мка 2"/>
          <p:cNvSpPr/>
          <p:nvPr/>
        </p:nvSpPr>
        <p:spPr>
          <a:xfrm>
            <a:off x="6084168" y="1556792"/>
            <a:ext cx="2232248" cy="361009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7787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714356"/>
            <a:ext cx="757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Content</a:t>
            </a:r>
            <a:endParaRPr lang="ru-RU" sz="4000" b="1" dirty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user7787\Downloads\images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1606" y="3429000"/>
            <a:ext cx="231912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user7787\Downloads\images (9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5519" y="1182611"/>
            <a:ext cx="2415212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51520" y="1700808"/>
            <a:ext cx="59339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 . Introduction</a:t>
            </a:r>
          </a:p>
          <a:p>
            <a:pPr algn="ctr"/>
            <a:r>
              <a:rPr lang="en-US" sz="2800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Why use games ?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II. Main part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Tasks of teaching  English in primary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Some advice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Motivational games for children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III. Conclusion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IV. References </a:t>
            </a:r>
          </a:p>
          <a:p>
            <a:pPr algn="ctr"/>
            <a:endParaRPr lang="en-US" b="1" dirty="0" smtClean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7787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0" y="20461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899592" y="779735"/>
            <a:ext cx="6912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Why use games ?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683568" y="1700808"/>
            <a:ext cx="432048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59633" y="1844824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Games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provide children a break and at the same time allow them  to practice language skills</a:t>
            </a:r>
            <a:endParaRPr lang="en-US" b="1" dirty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641600" y="3315819"/>
            <a:ext cx="432048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994512" y="3254232"/>
            <a:ext cx="48817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Games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are very motivating and amusing. At the same time  it is also challenging</a:t>
            </a:r>
            <a:endParaRPr lang="en-US" b="1" dirty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649394" y="4798877"/>
            <a:ext cx="432048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84800" y="479887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Games </a:t>
            </a:r>
            <a:r>
              <a:rPr lang="en-US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create meaningful and useful contexts for language use</a:t>
            </a:r>
            <a:endParaRPr lang="en-US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7787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9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187624" y="764704"/>
            <a:ext cx="59766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Tasks of teaching  English in primary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2348880"/>
            <a:ext cx="2376264" cy="1152128"/>
          </a:xfrm>
          <a:prstGeom prst="roundRect">
            <a:avLst/>
          </a:prstGeom>
          <a:solidFill>
            <a:schemeClr val="accent6">
              <a:lumMod val="75000"/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Arousing children’s interest in the language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6134" y="5157192"/>
            <a:ext cx="2664296" cy="11521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evelopment of creative abilities of children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84168" y="2276872"/>
            <a:ext cx="2376264" cy="1152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educate modern education of the individual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3355011" y="2290537"/>
            <a:ext cx="2246542" cy="201622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7787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714356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Some advice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C:\Users\user7787\Downloads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9" y="1700808"/>
            <a:ext cx="3214710" cy="44904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4643408" y="1916832"/>
            <a:ext cx="3745016" cy="42643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activities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Appropriacy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 instructions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interruption and no correction during the game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force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 the game if it’s tiring or boring 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7787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785794"/>
            <a:ext cx="76438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Motivational   activities for children </a:t>
            </a:r>
            <a:endParaRPr lang="ru-RU" sz="3600" dirty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4572008"/>
            <a:ext cx="1785950" cy="1857388"/>
          </a:xfrm>
          <a:prstGeom prst="roundRect">
            <a:avLst/>
          </a:prstGeom>
          <a:solidFill>
            <a:schemeClr val="bg2">
              <a:lumMod val="90000"/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“what’s in the bag ?”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57422" y="2000240"/>
            <a:ext cx="1494498" cy="1857388"/>
          </a:xfrm>
          <a:prstGeom prst="roundRect">
            <a:avLst/>
          </a:prstGeom>
          <a:solidFill>
            <a:schemeClr val="tx2">
              <a:lumMod val="20000"/>
              <a:lumOff val="80000"/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“Around the world ”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29190" y="4572008"/>
            <a:ext cx="1428760" cy="185738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 Picture dictation”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86578" y="1928802"/>
            <a:ext cx="1714512" cy="1857388"/>
          </a:xfrm>
          <a:prstGeom prst="roundRect">
            <a:avLst/>
          </a:prstGeom>
          <a:solidFill>
            <a:schemeClr val="bg2">
              <a:lumMod val="90000"/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 Word jumble race”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верх 9"/>
          <p:cNvSpPr/>
          <p:nvPr/>
        </p:nvSpPr>
        <p:spPr>
          <a:xfrm>
            <a:off x="1000100" y="3857628"/>
            <a:ext cx="484632" cy="621218"/>
          </a:xfrm>
          <a:prstGeom prst="upArrow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786050" y="4071942"/>
            <a:ext cx="484632" cy="50006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5286380" y="3929066"/>
            <a:ext cx="484632" cy="549780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7358082" y="3857628"/>
            <a:ext cx="484632" cy="50006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9" name="Picture 5" descr="C:\Users\user7787\Downloads\images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214554"/>
            <a:ext cx="2133600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0" name="Picture 6" descr="C:\Users\user7787\Downloads\Без названия (1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4500570"/>
            <a:ext cx="2047903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032" y="2164266"/>
            <a:ext cx="1883744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0569" y="4768056"/>
            <a:ext cx="1800225" cy="1464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7787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642918"/>
            <a:ext cx="75724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In my experience</a:t>
            </a:r>
            <a:endParaRPr lang="ru-RU" sz="5400" dirty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4315" y="4286232"/>
            <a:ext cx="2071702" cy="571504"/>
          </a:xfrm>
          <a:prstGeom prst="roundRect">
            <a:avLst/>
          </a:prstGeom>
          <a:solidFill>
            <a:schemeClr val="accent3">
              <a:lumMod val="40000"/>
              <a:lumOff val="6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“Team mime ”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78761" y="1893059"/>
            <a:ext cx="2071702" cy="78581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“Picture Dictation”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3039528"/>
            <a:ext cx="2286016" cy="1428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6000760" y="2571744"/>
            <a:ext cx="2071702" cy="78581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Word jumble race”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3643314"/>
            <a:ext cx="2927339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Рамка 2"/>
          <p:cNvSpPr/>
          <p:nvPr/>
        </p:nvSpPr>
        <p:spPr>
          <a:xfrm>
            <a:off x="827584" y="5157192"/>
            <a:ext cx="1526988" cy="9361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7787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03648" y="692696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4800" b="1" dirty="0" smtClean="0">
                <a:solidFill>
                  <a:srgbClr val="7030A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2132856"/>
            <a:ext cx="69127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As conclusion , learning  English through games is an effective and interesting way  that can be applied in any classrooms.</a:t>
            </a:r>
          </a:p>
          <a:p>
            <a:pPr algn="ctr"/>
            <a:r>
              <a:rPr lang="en-US" sz="2400" b="1" dirty="0" smtClean="0">
                <a:solidFill>
                  <a:schemeClr val="accent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Games are used  not only for fun  merely, but more importantly  for the useful practice and review  of language  lessons to  improve learners’ communicative competence.</a:t>
            </a:r>
          </a:p>
          <a:p>
            <a:pPr algn="ctr"/>
            <a:r>
              <a:rPr lang="en-US" sz="2400" b="1" dirty="0" smtClean="0">
                <a:solidFill>
                  <a:schemeClr val="accent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When a game is to be conducted , the factors such as number  of students, proficiency </a:t>
            </a:r>
            <a:r>
              <a:rPr lang="en-US" sz="2400" b="1" dirty="0" err="1" smtClean="0">
                <a:solidFill>
                  <a:schemeClr val="accent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level,timing</a:t>
            </a:r>
            <a:r>
              <a:rPr lang="en-US" sz="2400" b="1" dirty="0" smtClean="0">
                <a:solidFill>
                  <a:schemeClr val="accent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learning topic, and the classroom settings should be considered.</a:t>
            </a:r>
            <a:endParaRPr lang="en-US" sz="2400" b="1" dirty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15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7787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14" y="2857496"/>
            <a:ext cx="6286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Thanks for attention</a:t>
            </a:r>
            <a:endParaRPr lang="ru-RU" sz="4800" b="1" dirty="0">
              <a:solidFill>
                <a:srgbClr val="7030A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272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user7787</dc:creator>
  <cp:lastModifiedBy>001</cp:lastModifiedBy>
  <cp:revision>20</cp:revision>
  <dcterms:created xsi:type="dcterms:W3CDTF">2019-05-19T13:36:51Z</dcterms:created>
  <dcterms:modified xsi:type="dcterms:W3CDTF">2021-03-04T10:01:37Z</dcterms:modified>
</cp:coreProperties>
</file>