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392A3-EE44-43FB-B67D-821811F662C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3E53-C79E-4496-9875-327EDE07E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9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5566" y="1143366"/>
            <a:ext cx="4506869" cy="308504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42EBB-CA4D-4C2B-9EE3-2CA95880397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5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8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6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8358-669E-40B1-B0AD-AF0E58EA5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EB9-960A-4A81-B626-2DD3B2223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4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8358-669E-40B1-B0AD-AF0E58EA5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EB9-960A-4A81-B626-2DD3B2223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1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8358-669E-40B1-B0AD-AF0E58EA5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EB9-960A-4A81-B626-2DD3B2223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91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8358-669E-40B1-B0AD-AF0E58EA5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EB9-960A-4A81-B626-2DD3B2223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72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8358-669E-40B1-B0AD-AF0E58EA5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EB9-960A-4A81-B626-2DD3B2223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37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8358-669E-40B1-B0AD-AF0E58EA5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EB9-960A-4A81-B626-2DD3B2223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00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8358-669E-40B1-B0AD-AF0E58EA5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EB9-960A-4A81-B626-2DD3B2223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91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8358-669E-40B1-B0AD-AF0E58EA5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EB9-960A-4A81-B626-2DD3B2223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7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37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8358-669E-40B1-B0AD-AF0E58EA5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EB9-960A-4A81-B626-2DD3B2223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1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8358-669E-40B1-B0AD-AF0E58EA5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EB9-960A-4A81-B626-2DD3B2223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01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8358-669E-40B1-B0AD-AF0E58EA5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EB9-960A-4A81-B626-2DD3B2223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49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8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01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07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55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33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52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4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47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93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86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95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6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1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7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9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6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F8358-669E-40B1-B0AD-AF0E58EA5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45EB9-960A-4A81-B626-2DD3B2223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1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3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anden.ru/wp-content/uploads/2012/02/znak-vopr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220" y="4149080"/>
            <a:ext cx="1584176" cy="1584176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95536" y="907008"/>
            <a:ext cx="4104456" cy="2438307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5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Басыбайлы құқық </a:t>
            </a:r>
            <a:r>
              <a:rPr lang="kk-KZ" sz="3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дегенді қалай түсінесіз?</a:t>
            </a:r>
            <a:endParaRPr lang="ru-RU" sz="3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4104456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907008"/>
            <a:ext cx="3816424" cy="26660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6116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1844824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https://www.youtube.com/watch?v=A7XPFtljF94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476672"/>
            <a:ext cx="6120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Бейнеролик «Қоныстандыру саясаты»</a:t>
            </a:r>
          </a:p>
          <a:p>
            <a:pPr algn="ctr"/>
            <a:endParaRPr lang="kk-KZ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(Бейнбаянды мұқият тыңдап өз пікіріңізді білдіріңіз)</a:t>
            </a:r>
            <a:endParaRPr lang="ru-RU" sz="16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5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471423"/>
              </p:ext>
            </p:extLst>
          </p:nvPr>
        </p:nvGraphicFramePr>
        <p:xfrm>
          <a:off x="179513" y="188642"/>
          <a:ext cx="8784977" cy="61093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31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3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+)</a:t>
                      </a:r>
                      <a:r>
                        <a:rPr lang="kk-KZ" sz="320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3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Факторлар </a:t>
                      </a:r>
                      <a:endParaRPr lang="ru-RU" sz="3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PEST Анализ:</a:t>
                      </a:r>
                      <a:r>
                        <a:rPr lang="kk-KZ" sz="3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3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-)</a:t>
                      </a:r>
                      <a:r>
                        <a:rPr lang="kk-KZ" sz="320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3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Факторлар          </a:t>
                      </a:r>
                      <a:endParaRPr lang="ru-RU" sz="3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02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2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2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саяси</a:t>
                      </a: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12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2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2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экономикалық</a:t>
                      </a: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12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2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2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әлеуметтік</a:t>
                      </a: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14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2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2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технологиялық</a:t>
                      </a: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98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Қоныстандыру саясатының салдары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626194" y="1600202"/>
            <a:ext cx="4038600" cy="4525963"/>
          </a:xfrm>
        </p:spPr>
        <p:txBody>
          <a:bodyPr/>
          <a:lstStyle/>
          <a:p>
            <a:r>
              <a:rPr lang="kk-KZ" dirty="0"/>
              <a:t>Қазақ халқына</a:t>
            </a:r>
          </a:p>
          <a:p>
            <a:pPr marL="0" indent="0">
              <a:buNone/>
            </a:pPr>
            <a:r>
              <a:rPr lang="kk-KZ" dirty="0"/>
              <a:t>-</a:t>
            </a:r>
          </a:p>
          <a:p>
            <a:pPr marL="0" indent="0">
              <a:buNone/>
            </a:pPr>
            <a:r>
              <a:rPr lang="kk-KZ" dirty="0"/>
              <a:t>-</a:t>
            </a:r>
          </a:p>
          <a:p>
            <a:pPr marL="0" indent="0">
              <a:buNone/>
            </a:pPr>
            <a:r>
              <a:rPr lang="kk-KZ" dirty="0"/>
              <a:t>-</a:t>
            </a:r>
          </a:p>
          <a:p>
            <a:pPr marL="0" indent="0">
              <a:buNone/>
            </a:pPr>
            <a:endParaRPr lang="kk-KZ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k-KZ" dirty="0"/>
              <a:t>Орыс шаруаларына</a:t>
            </a:r>
          </a:p>
          <a:p>
            <a:pPr marL="0" indent="0">
              <a:buNone/>
            </a:pPr>
            <a:r>
              <a:rPr lang="kk-KZ" dirty="0"/>
              <a:t>-</a:t>
            </a:r>
          </a:p>
          <a:p>
            <a:pPr marL="0" indent="0">
              <a:buNone/>
            </a:pPr>
            <a:r>
              <a:rPr lang="kk-KZ" dirty="0"/>
              <a:t>-</a:t>
            </a:r>
          </a:p>
          <a:p>
            <a:pPr marL="0" indent="0">
              <a:buNone/>
            </a:pPr>
            <a:r>
              <a:rPr lang="kk-KZ" dirty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15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912" y="329786"/>
            <a:ext cx="3451485" cy="1569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Ыстық орындық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23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03848" y="404664"/>
            <a:ext cx="25201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Бағалау парағы:</a:t>
            </a:r>
            <a:endParaRPr lang="kk-K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29545"/>
              </p:ext>
            </p:extLst>
          </p:nvPr>
        </p:nvGraphicFramePr>
        <p:xfrm>
          <a:off x="179512" y="1412776"/>
          <a:ext cx="8712968" cy="4464496"/>
        </p:xfrm>
        <a:graphic>
          <a:graphicData uri="http://schemas.openxmlformats.org/drawingml/2006/table">
            <a:tbl>
              <a:tblPr/>
              <a:tblGrid>
                <a:gridCol w="314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159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Оқушының аты-жөні..........................................................Сыныбы...........................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Жетістік критерийлер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Талпынды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Жетті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Менің пікірім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182">
                <a:tc>
                  <a:txBody>
                    <a:bodyPr/>
                    <a:lstStyle/>
                    <a:p>
                      <a:r>
                        <a:rPr lang="kk-KZ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1861 ж.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Ресейде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басыбайлы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құқықтың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жойылуының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Қазақстанға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кемінде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үш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әсерін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көрсетеді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Патша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үкіметінің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қоныстандыру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саясатының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кемінде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үш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мақсатын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көрсетеді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3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4"/>
          <p:cNvSpPr txBox="1">
            <a:spLocks/>
          </p:cNvSpPr>
          <p:nvPr/>
        </p:nvSpPr>
        <p:spPr>
          <a:xfrm>
            <a:off x="755577" y="2564904"/>
            <a:ext cx="7704856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Шаруалардың жеке топтары арасындағы айырмашылықтар жойылады;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Шаруалардың құқығына, қосымша табыс іздеуіне шек қойылады;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Шаруаларды бірте-бірте азаматтық құқығынан айырады;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Феодалдың шаруаны қуып жіберуге құқығы болады.</a:t>
            </a:r>
            <a:endParaRPr lang="kk-KZ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187625" y="764704"/>
            <a:ext cx="7272808" cy="1296144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Басыбайлы құқық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5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 тақырыбы: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Қоныстандыру саясаты қазақтардың тұрмысын қаншалықты өзгертті?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0969" y="2060848"/>
            <a:ext cx="8229600" cy="40939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 мақсаттары: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тарихи оқиғаға толық түсіндірме беру үшін негізгі ұғымдарды таңдап қолданады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Ресей империясының қоныстандыру саясатының демографиялық ахуалға тигізген әсерін талдайды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отарлау саясатының дәстүрлі шаруашылыққа тигізген әсерін талдайды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капиталистік қатынастардың енуіне байланысты қазақ шаруаларының өміріндегі өзгерістерді анықтайды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3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38428"/>
            <a:ext cx="8856984" cy="3312368"/>
          </a:xfrm>
        </p:spPr>
        <p:txBody>
          <a:bodyPr>
            <a:normAutofit/>
          </a:bodyPr>
          <a:lstStyle/>
          <a:p>
            <a:pPr lvl="0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8.4.1.2 отарлау саясатының қазақтардың дәстүрлі шаруашылығына тигізген әсерін талдау;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8.1.1.2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империясының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қоныстандыру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2015716" y="260648"/>
            <a:ext cx="518457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5557" y="3284985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1.1861 ж.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Ресейде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басыбайлы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құқықтың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жойылуының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Қазақстанға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кемінде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әсерін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көрсетеді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Патша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үкіметінің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қоныстандыру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саясатының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кемінде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мақсатын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көрсетеді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алады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15717" y="3237540"/>
            <a:ext cx="5760640" cy="9008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6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b="1" dirty="0"/>
              <a:t>Жаңа сөздер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Ұлттық –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национальный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Қоныс аудару –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переселяться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Басыбайлы құқықтың жойылуы -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Отмена крепостного права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Патша үкіметі -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цар</a:t>
            </a:r>
            <a:r>
              <a:rPr lang="kk-KZ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ское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правительство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Қоныстандыру саясаты -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политика переселения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Шоқындыру саясаты-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политика крещения казахов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Мемлекеттік меншік - </a:t>
            </a:r>
            <a:r>
              <a:rPr lang="kk-KZ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осударств</a:t>
            </a:r>
            <a:r>
              <a:rPr lang="kk-KZ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енная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собственность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Жеңілдік – 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льготы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Несие – </a:t>
            </a:r>
            <a:r>
              <a:rPr lang="kk-KZ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кредит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Міндеткерлік -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обязательство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Босату –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освобождать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Әлеуметтік топ -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социальная группа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17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6"/>
            <a:ext cx="7772400" cy="1470025"/>
          </a:xfrm>
        </p:spPr>
        <p:txBody>
          <a:bodyPr/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сөздермен жұмыс: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3" y="1988840"/>
            <a:ext cx="6984776" cy="3168352"/>
          </a:xfrm>
        </p:spPr>
        <p:txBody>
          <a:bodyPr>
            <a:normAutofit fontScale="62500" lnSpcReduction="20000"/>
          </a:bodyPr>
          <a:lstStyle/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kk-KZ" sz="3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Байырғы (автохтонды) – бұрыннан тұратын жергілікті халық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endParaRPr lang="ru-RU" sz="3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kk-KZ" sz="3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Жатақтар – қазақтардың көшпелі қоғамының кедейленіп қайыршыланған, отырықшы өмір салтын қабылдаған бөлігі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endParaRPr lang="ru-RU" sz="3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kk-KZ" sz="3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Ходоктар – жер көріп қайтушылар (құнарлы жер көріп, таңдау үшін жіберілген шаруалар)</a:t>
            </a:r>
            <a:endParaRPr lang="ru-RU" sz="3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52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568952" cy="764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Патша үкіметінің қоныстандырудағы мақсаты: 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Ресейдің орталық аудандарындағы күшейіп келе жатқан толқуларды әлсірету;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Қазақстанды Ресей империясының мол астығы бар қоймасына айналдыру;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Жерсіз қалған шаруаларға шет аймақтардан құнарлы жер беріп, жер мәселесін шешу;</a:t>
            </a:r>
            <a:endParaRPr lang="ru-RU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Шет аймақтарда қоныстанушылардың санын көбейтіп, олардың арасынан бай кулактарды шығарып, өзіне тірек дайындау;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Жергілікті халықты христиан дініне өткізу және орыстандыру саясаты.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kk-KZ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857" y="2914092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err="1"/>
              <a:t>Патша</a:t>
            </a:r>
            <a:r>
              <a:rPr lang="ru-RU" sz="3200" b="1" dirty="0"/>
              <a:t> </a:t>
            </a:r>
            <a:r>
              <a:rPr lang="ru-RU" sz="3200" b="1" dirty="0" err="1"/>
              <a:t>үкіметінің</a:t>
            </a:r>
            <a:r>
              <a:rPr lang="ru-RU" sz="3200" b="1" dirty="0"/>
              <a:t> </a:t>
            </a:r>
            <a:r>
              <a:rPr lang="ru-RU" sz="3200" b="1" dirty="0" err="1"/>
              <a:t>қоныстандыру</a:t>
            </a:r>
            <a:r>
              <a:rPr lang="ru-RU" sz="3200" b="1" dirty="0"/>
              <a:t> </a:t>
            </a:r>
            <a:r>
              <a:rPr lang="ru-RU" sz="3200" b="1" dirty="0" err="1"/>
              <a:t>саясаты</a:t>
            </a:r>
            <a:r>
              <a:rPr lang="ru-RU" sz="3200" b="1" dirty="0"/>
              <a:t> </a:t>
            </a:r>
            <a:r>
              <a:rPr lang="ru-RU" sz="3200" b="1" dirty="0" err="1"/>
              <a:t>қандай</a:t>
            </a:r>
            <a:r>
              <a:rPr lang="ru-RU" sz="3200" b="1" dirty="0"/>
              <a:t> </a:t>
            </a:r>
            <a:r>
              <a:rPr lang="ru-RU" sz="3200" b="1" dirty="0" err="1"/>
              <a:t>мақсаттарды</a:t>
            </a:r>
            <a:r>
              <a:rPr lang="ru-RU" sz="3200" b="1" dirty="0"/>
              <a:t> </a:t>
            </a:r>
            <a:r>
              <a:rPr lang="ru-RU" sz="3200" b="1" dirty="0" err="1"/>
              <a:t>көздеді</a:t>
            </a:r>
            <a:r>
              <a:rPr lang="ru-RU" sz="3200" b="1" dirty="0"/>
              <a:t>?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1" y="2204865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endParaRPr lang="kk-KZ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44624"/>
            <a:ext cx="1835696" cy="18722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835696" y="1916832"/>
            <a:ext cx="0" cy="2808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07504" y="4725144"/>
            <a:ext cx="1728192" cy="20162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835697" y="1916832"/>
            <a:ext cx="59766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812360" y="0"/>
            <a:ext cx="1331640" cy="19888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12360" y="1916832"/>
            <a:ext cx="0" cy="2808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35697" y="4725144"/>
            <a:ext cx="59766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812360" y="4725144"/>
            <a:ext cx="1331640" cy="21328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17849" y="104439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М</a:t>
            </a:r>
            <a:r>
              <a:rPr lang="kk-KZ" dirty="0">
                <a:solidFill>
                  <a:prstClr val="black"/>
                </a:solidFill>
              </a:rPr>
              <a:t>әтінмен жұмыс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3" y="104439"/>
            <a:ext cx="2846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Кілемшені толтырыңыздар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20640" y="190267"/>
            <a:ext cx="5123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Оқиғаны</a:t>
            </a:r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реттілігмен</a:t>
            </a:r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баяндаңыз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892">
            <a:off x="305771" y="764704"/>
            <a:ext cx="3906190" cy="29249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26" y="589080"/>
            <a:ext cx="3528392" cy="3100570"/>
          </a:xfrm>
          <a:prstGeom prst="roundRect">
            <a:avLst>
              <a:gd name="adj" fmla="val 1873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543">
            <a:off x="662794" y="4013119"/>
            <a:ext cx="3778136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85" y="3689652"/>
            <a:ext cx="3888432" cy="2845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767032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412</Words>
  <Application>Microsoft Office PowerPoint</Application>
  <PresentationFormat>Экран (4:3)</PresentationFormat>
  <Paragraphs>88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1_Тема Office</vt:lpstr>
      <vt:lpstr>2_Тема Office</vt:lpstr>
      <vt:lpstr>Тема Office</vt:lpstr>
      <vt:lpstr>Презентация PowerPoint</vt:lpstr>
      <vt:lpstr>Презентация PowerPoint</vt:lpstr>
      <vt:lpstr>Сабақ тақырыбы: Қоныстандыру саясаты қазақтардың тұрмысын қаншалықты өзгертті?</vt:lpstr>
      <vt:lpstr>Презентация PowerPoint</vt:lpstr>
      <vt:lpstr>Жаңа сөздер</vt:lpstr>
      <vt:lpstr>Жаңа сөздермен жұмыс:</vt:lpstr>
      <vt:lpstr>Презентация PowerPoint</vt:lpstr>
      <vt:lpstr>Патша үкіметінің қоныстандыру саясаты қандай мақсаттарды көздеді? </vt:lpstr>
      <vt:lpstr>Презентация PowerPoint</vt:lpstr>
      <vt:lpstr>https://www.youtube.com/watch?v=A7XPFtljF94</vt:lpstr>
      <vt:lpstr>Презентация PowerPoint</vt:lpstr>
      <vt:lpstr>Қоныстандыру саясатының салдары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Еркебулан</dc:creator>
  <cp:lastModifiedBy>Admin</cp:lastModifiedBy>
  <cp:revision>4</cp:revision>
  <dcterms:created xsi:type="dcterms:W3CDTF">2017-03-06T10:47:34Z</dcterms:created>
  <dcterms:modified xsi:type="dcterms:W3CDTF">2024-03-19T14:40:27Z</dcterms:modified>
</cp:coreProperties>
</file>