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5" r:id="rId5"/>
    <p:sldId id="259" r:id="rId6"/>
    <p:sldId id="261" r:id="rId7"/>
    <p:sldId id="270" r:id="rId8"/>
    <p:sldId id="271" r:id="rId9"/>
    <p:sldId id="258" r:id="rId10"/>
    <p:sldId id="272" r:id="rId11"/>
    <p:sldId id="273" r:id="rId12"/>
    <p:sldId id="260" r:id="rId13"/>
    <p:sldId id="263" r:id="rId14"/>
    <p:sldId id="266" r:id="rId15"/>
    <p:sldId id="264" r:id="rId16"/>
    <p:sldId id="265" r:id="rId17"/>
    <p:sldId id="26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A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1" Type="http://schemas.openxmlformats.org/officeDocument/2006/relationships/hyperlink" Target="http://melimde.com/mekteptegi-terbie-jmisin-jimdastiruda-sinip-jetekshini-roli.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FB139-34C6-4501-BF00-0B65364B57E5}"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ru-RU"/>
        </a:p>
      </dgm:t>
    </dgm:pt>
    <dgm:pt modelId="{53154F6B-33BD-4FA2-9BD6-0066E9495854}">
      <dgm:prSet phldrT="[Текст]" custT="1"/>
      <dgm:spPr/>
      <dgm:t>
        <a:bodyPr/>
        <a:lstStyle/>
        <a:p>
          <a:r>
            <a:rPr lang="ru-RU" sz="2000" dirty="0" err="1" smtClean="0">
              <a:latin typeface="Times New Roman" pitchFamily="18" charset="0"/>
              <a:cs typeface="Times New Roman" pitchFamily="18" charset="0"/>
            </a:rPr>
            <a:t>Әр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түрлі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жаттығушылар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тобымен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жағдайда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міндеттер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тәрбиесі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пайдалану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жолын</a:t>
          </a:r>
          <a:r>
            <a:rPr lang="ru-RU" sz="2000" dirty="0" smtClean="0">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дене</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тәрбиесінің</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әдістері</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дейміз</a:t>
          </a:r>
          <a:endParaRPr lang="ru-RU" sz="2000" b="1" dirty="0">
            <a:solidFill>
              <a:schemeClr val="tx1"/>
            </a:solidFill>
            <a:latin typeface="Times New Roman" pitchFamily="18" charset="0"/>
            <a:cs typeface="Times New Roman" pitchFamily="18" charset="0"/>
          </a:endParaRPr>
        </a:p>
      </dgm:t>
    </dgm:pt>
    <dgm:pt modelId="{CCDE0A6C-2B43-4721-92DE-824A69AB8EBA}" type="parTrans" cxnId="{C52CBD2E-2982-4183-98EE-AC02A0A9D0EA}">
      <dgm:prSet/>
      <dgm:spPr/>
      <dgm:t>
        <a:bodyPr/>
        <a:lstStyle/>
        <a:p>
          <a:endParaRPr lang="ru-RU" sz="2000">
            <a:latin typeface="Times New Roman" pitchFamily="18" charset="0"/>
            <a:cs typeface="Times New Roman" pitchFamily="18" charset="0"/>
          </a:endParaRPr>
        </a:p>
      </dgm:t>
    </dgm:pt>
    <dgm:pt modelId="{BEBD61A0-511E-4842-A59E-1246E9D57063}" type="sibTrans" cxnId="{C52CBD2E-2982-4183-98EE-AC02A0A9D0EA}">
      <dgm:prSet/>
      <dgm:spPr/>
      <dgm:t>
        <a:bodyPr/>
        <a:lstStyle/>
        <a:p>
          <a:endParaRPr lang="ru-RU" sz="2000">
            <a:latin typeface="Times New Roman" pitchFamily="18" charset="0"/>
            <a:cs typeface="Times New Roman" pitchFamily="18" charset="0"/>
          </a:endParaRPr>
        </a:p>
      </dgm:t>
    </dgm:pt>
    <dgm:pt modelId="{113DE784-6373-4391-8692-BB91B1DF6373}">
      <dgm:prSet phldrT="[Текст]" custT="1"/>
      <dgm:spPr/>
      <dgm:t>
        <a:bodyPr/>
        <a:lstStyle/>
        <a:p>
          <a:r>
            <a:rPr lang="ru-RU" sz="2000" b="1" dirty="0" smtClean="0">
              <a:solidFill>
                <a:schemeClr val="tx1"/>
              </a:solidFill>
              <a:latin typeface="Times New Roman" pitchFamily="18" charset="0"/>
              <a:cs typeface="Times New Roman" pitchFamily="18" charset="0"/>
            </a:rPr>
            <a:t>«</a:t>
          </a:r>
          <a:r>
            <a:rPr lang="ru-RU" sz="2000" b="1" dirty="0" err="1" smtClean="0">
              <a:solidFill>
                <a:schemeClr val="tx1"/>
              </a:solidFill>
              <a:latin typeface="Times New Roman" pitchFamily="18" charset="0"/>
              <a:cs typeface="Times New Roman" pitchFamily="18" charset="0"/>
            </a:rPr>
            <a:t>Әдіс</a:t>
          </a:r>
          <a:r>
            <a:rPr lang="ru-RU" sz="2000" b="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түсініктен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біз</a:t>
          </a:r>
          <a:r>
            <a:rPr lang="ru-RU" sz="2000" dirty="0" smtClean="0">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a:t>
          </a:r>
          <a:r>
            <a:rPr lang="ru-RU" sz="2000" b="1" dirty="0" err="1" smtClean="0">
              <a:solidFill>
                <a:schemeClr val="tx1"/>
              </a:solidFill>
              <a:latin typeface="Times New Roman" pitchFamily="18" charset="0"/>
              <a:cs typeface="Times New Roman" pitchFamily="18" charset="0"/>
            </a:rPr>
            <a:t>әдістеме</a:t>
          </a:r>
          <a:r>
            <a:rPr lang="ru-RU" sz="2000" b="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түсінігін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ажырата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білуіміз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керек</a:t>
          </a:r>
          <a:endParaRPr lang="ru-RU" sz="2000" dirty="0">
            <a:latin typeface="Times New Roman" pitchFamily="18" charset="0"/>
            <a:cs typeface="Times New Roman" pitchFamily="18" charset="0"/>
          </a:endParaRPr>
        </a:p>
      </dgm:t>
    </dgm:pt>
    <dgm:pt modelId="{1D4FFDDF-F4D5-4AB7-BD45-A5D9805BCEC0}" type="parTrans" cxnId="{93F9F663-D4CB-48AC-9260-390174E71736}">
      <dgm:prSet/>
      <dgm:spPr/>
      <dgm:t>
        <a:bodyPr/>
        <a:lstStyle/>
        <a:p>
          <a:endParaRPr lang="ru-RU" sz="2000">
            <a:latin typeface="Times New Roman" pitchFamily="18" charset="0"/>
            <a:cs typeface="Times New Roman" pitchFamily="18" charset="0"/>
          </a:endParaRPr>
        </a:p>
      </dgm:t>
    </dgm:pt>
    <dgm:pt modelId="{C087F4C4-75F3-47F1-BD58-115F65BC3A3F}" type="sibTrans" cxnId="{93F9F663-D4CB-48AC-9260-390174E71736}">
      <dgm:prSet/>
      <dgm:spPr/>
      <dgm:t>
        <a:bodyPr/>
        <a:lstStyle/>
        <a:p>
          <a:endParaRPr lang="ru-RU" sz="2000">
            <a:latin typeface="Times New Roman" pitchFamily="18" charset="0"/>
            <a:cs typeface="Times New Roman" pitchFamily="18" charset="0"/>
          </a:endParaRPr>
        </a:p>
      </dgm:t>
    </dgm:pt>
    <dgm:pt modelId="{7799B193-75C2-4C39-99D8-569FE560D3E0}">
      <dgm:prSet phldrT="[Текст]" custT="1"/>
      <dgm:spPr/>
      <dgm:t>
        <a:bodyPr/>
        <a:lstStyle/>
        <a:p>
          <a:r>
            <a:rPr lang="ru-RU" sz="2000" b="1" dirty="0" err="1" smtClean="0">
              <a:solidFill>
                <a:schemeClr val="tx1"/>
              </a:solidFill>
              <a:latin typeface="Times New Roman" pitchFamily="18" charset="0"/>
              <a:cs typeface="Times New Roman" pitchFamily="18" charset="0"/>
            </a:rPr>
            <a:t>Әдістеме</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деп</a:t>
          </a:r>
          <a:r>
            <a:rPr lang="ru-RU" sz="2000" b="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тәрбиесі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үрдісінде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нәтижеге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жету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жолына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бағытталған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амалдар</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әдістер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жүйесін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айтады</a:t>
          </a:r>
          <a:endParaRPr lang="ru-RU" sz="2000" dirty="0">
            <a:latin typeface="Times New Roman" pitchFamily="18" charset="0"/>
            <a:cs typeface="Times New Roman" pitchFamily="18" charset="0"/>
          </a:endParaRPr>
        </a:p>
      </dgm:t>
    </dgm:pt>
    <dgm:pt modelId="{729AAD03-FAFC-49CE-9763-22BA575B1C35}" type="parTrans" cxnId="{960607B1-4438-464B-AD85-CA125CDC696F}">
      <dgm:prSet/>
      <dgm:spPr/>
      <dgm:t>
        <a:bodyPr/>
        <a:lstStyle/>
        <a:p>
          <a:endParaRPr lang="ru-RU" sz="2000">
            <a:latin typeface="Times New Roman" pitchFamily="18" charset="0"/>
            <a:cs typeface="Times New Roman" pitchFamily="18" charset="0"/>
          </a:endParaRPr>
        </a:p>
      </dgm:t>
    </dgm:pt>
    <dgm:pt modelId="{7B407058-8816-4774-874A-6B9D65278D8E}" type="sibTrans" cxnId="{960607B1-4438-464B-AD85-CA125CDC696F}">
      <dgm:prSet/>
      <dgm:spPr/>
      <dgm:t>
        <a:bodyPr/>
        <a:lstStyle/>
        <a:p>
          <a:endParaRPr lang="ru-RU" sz="2000">
            <a:latin typeface="Times New Roman" pitchFamily="18" charset="0"/>
            <a:cs typeface="Times New Roman" pitchFamily="18" charset="0"/>
          </a:endParaRPr>
        </a:p>
      </dgm:t>
    </dgm:pt>
    <dgm:pt modelId="{4DB2BE21-C1BF-47FA-A8D8-ADA89D91956C}" type="pres">
      <dgm:prSet presAssocID="{8ECFB139-34C6-4501-BF00-0B65364B57E5}" presName="Name0" presStyleCnt="0">
        <dgm:presLayoutVars>
          <dgm:chMax val="1"/>
          <dgm:chPref val="1"/>
        </dgm:presLayoutVars>
      </dgm:prSet>
      <dgm:spPr/>
      <dgm:t>
        <a:bodyPr/>
        <a:lstStyle/>
        <a:p>
          <a:endParaRPr lang="ru-RU"/>
        </a:p>
      </dgm:t>
    </dgm:pt>
    <dgm:pt modelId="{E262078E-9E0F-49CF-A57D-252DF32537AA}" type="pres">
      <dgm:prSet presAssocID="{53154F6B-33BD-4FA2-9BD6-0066E9495854}" presName="Parent" presStyleLbl="node0" presStyleIdx="0" presStyleCnt="1" custLinFactNeighborX="3597" custLinFactNeighborY="-603">
        <dgm:presLayoutVars>
          <dgm:chMax val="5"/>
          <dgm:chPref val="5"/>
        </dgm:presLayoutVars>
      </dgm:prSet>
      <dgm:spPr/>
      <dgm:t>
        <a:bodyPr/>
        <a:lstStyle/>
        <a:p>
          <a:endParaRPr lang="ru-RU"/>
        </a:p>
      </dgm:t>
    </dgm:pt>
    <dgm:pt modelId="{DBF131A8-50D6-4030-BEBE-B743BCB4A50B}" type="pres">
      <dgm:prSet presAssocID="{53154F6B-33BD-4FA2-9BD6-0066E9495854}" presName="Accent1" presStyleLbl="node1" presStyleIdx="0" presStyleCnt="13"/>
      <dgm:spPr/>
    </dgm:pt>
    <dgm:pt modelId="{DE8F8FAE-CD14-434E-9269-B4260772A24C}" type="pres">
      <dgm:prSet presAssocID="{53154F6B-33BD-4FA2-9BD6-0066E9495854}" presName="Accent2" presStyleLbl="node1" presStyleIdx="1" presStyleCnt="13"/>
      <dgm:spPr/>
    </dgm:pt>
    <dgm:pt modelId="{74868A88-950B-47C5-B9E4-7A43BC33D5A4}" type="pres">
      <dgm:prSet presAssocID="{53154F6B-33BD-4FA2-9BD6-0066E9495854}" presName="Accent3" presStyleLbl="node1" presStyleIdx="2" presStyleCnt="13"/>
      <dgm:spPr/>
    </dgm:pt>
    <dgm:pt modelId="{95733A20-5632-4D3D-9A4D-2A0DC47B5646}" type="pres">
      <dgm:prSet presAssocID="{53154F6B-33BD-4FA2-9BD6-0066E9495854}" presName="Accent4" presStyleLbl="node1" presStyleIdx="3" presStyleCnt="13"/>
      <dgm:spPr/>
    </dgm:pt>
    <dgm:pt modelId="{6C2B6F8E-F5AF-4959-8297-B9FDD94571E5}" type="pres">
      <dgm:prSet presAssocID="{53154F6B-33BD-4FA2-9BD6-0066E9495854}" presName="Accent5" presStyleLbl="node1" presStyleIdx="4" presStyleCnt="13"/>
      <dgm:spPr/>
    </dgm:pt>
    <dgm:pt modelId="{4DE26678-9949-421E-B4D5-5CF2D3C3830B}" type="pres">
      <dgm:prSet presAssocID="{53154F6B-33BD-4FA2-9BD6-0066E9495854}" presName="Accent6" presStyleLbl="node1" presStyleIdx="5" presStyleCnt="13"/>
      <dgm:spPr/>
    </dgm:pt>
    <dgm:pt modelId="{256EAD51-2AA2-4062-916A-FBD040427E21}" type="pres">
      <dgm:prSet presAssocID="{113DE784-6373-4391-8692-BB91B1DF6373}" presName="Child1" presStyleLbl="node1" presStyleIdx="6" presStyleCnt="13" custScaleX="149751" custScaleY="137907">
        <dgm:presLayoutVars>
          <dgm:chMax val="0"/>
          <dgm:chPref val="0"/>
        </dgm:presLayoutVars>
      </dgm:prSet>
      <dgm:spPr/>
      <dgm:t>
        <a:bodyPr/>
        <a:lstStyle/>
        <a:p>
          <a:endParaRPr lang="ru-RU"/>
        </a:p>
      </dgm:t>
    </dgm:pt>
    <dgm:pt modelId="{32E41AC4-51DC-4828-9BD3-3ED19BDE7B68}" type="pres">
      <dgm:prSet presAssocID="{113DE784-6373-4391-8692-BB91B1DF6373}" presName="Accent7" presStyleCnt="0"/>
      <dgm:spPr/>
    </dgm:pt>
    <dgm:pt modelId="{78F3D2F3-02FF-4603-9E3E-BAA41B7CBA4A}" type="pres">
      <dgm:prSet presAssocID="{113DE784-6373-4391-8692-BB91B1DF6373}" presName="AccentHold1" presStyleLbl="node1" presStyleIdx="7" presStyleCnt="13"/>
      <dgm:spPr/>
    </dgm:pt>
    <dgm:pt modelId="{1ABCBDB2-A387-48C6-97E2-D7854C078CD5}" type="pres">
      <dgm:prSet presAssocID="{113DE784-6373-4391-8692-BB91B1DF6373}" presName="Accent8" presStyleCnt="0"/>
      <dgm:spPr/>
    </dgm:pt>
    <dgm:pt modelId="{13735318-C5AC-4FD7-B538-4E21252F6CE1}" type="pres">
      <dgm:prSet presAssocID="{113DE784-6373-4391-8692-BB91B1DF6373}" presName="AccentHold2" presStyleLbl="node1" presStyleIdx="8" presStyleCnt="13"/>
      <dgm:spPr/>
    </dgm:pt>
    <dgm:pt modelId="{41B358E0-E8CA-4A77-8473-057FE044F853}" type="pres">
      <dgm:prSet presAssocID="{7799B193-75C2-4C39-99D8-569FE560D3E0}" presName="Child2" presStyleLbl="node1" presStyleIdx="9" presStyleCnt="13" custScaleX="192444" custScaleY="173244">
        <dgm:presLayoutVars>
          <dgm:chMax val="0"/>
          <dgm:chPref val="0"/>
        </dgm:presLayoutVars>
      </dgm:prSet>
      <dgm:spPr/>
      <dgm:t>
        <a:bodyPr/>
        <a:lstStyle/>
        <a:p>
          <a:endParaRPr lang="ru-RU"/>
        </a:p>
      </dgm:t>
    </dgm:pt>
    <dgm:pt modelId="{1A986168-E905-43FE-97AF-A86C4A67AAB1}" type="pres">
      <dgm:prSet presAssocID="{7799B193-75C2-4C39-99D8-569FE560D3E0}" presName="Accent9" presStyleCnt="0"/>
      <dgm:spPr/>
    </dgm:pt>
    <dgm:pt modelId="{C80155D2-92A1-4636-A51A-FB30675EB094}" type="pres">
      <dgm:prSet presAssocID="{7799B193-75C2-4C39-99D8-569FE560D3E0}" presName="AccentHold1" presStyleLbl="node1" presStyleIdx="10" presStyleCnt="13"/>
      <dgm:spPr/>
    </dgm:pt>
    <dgm:pt modelId="{DB33B6C5-96D1-4208-AD31-CF1CF48CB2FC}" type="pres">
      <dgm:prSet presAssocID="{7799B193-75C2-4C39-99D8-569FE560D3E0}" presName="Accent10" presStyleCnt="0"/>
      <dgm:spPr/>
    </dgm:pt>
    <dgm:pt modelId="{BC87DED9-E2D3-4B0C-A1F4-2C240C1AFC6B}" type="pres">
      <dgm:prSet presAssocID="{7799B193-75C2-4C39-99D8-569FE560D3E0}" presName="AccentHold2" presStyleLbl="node1" presStyleIdx="11" presStyleCnt="13"/>
      <dgm:spPr/>
    </dgm:pt>
    <dgm:pt modelId="{F3E44D53-D377-470C-8D0F-D99B54A85D51}" type="pres">
      <dgm:prSet presAssocID="{7799B193-75C2-4C39-99D8-569FE560D3E0}" presName="Accent11" presStyleCnt="0"/>
      <dgm:spPr/>
    </dgm:pt>
    <dgm:pt modelId="{AFD9D5D3-231E-4203-AC60-DFEF4483B74C}" type="pres">
      <dgm:prSet presAssocID="{7799B193-75C2-4C39-99D8-569FE560D3E0}" presName="AccentHold3" presStyleLbl="node1" presStyleIdx="12" presStyleCnt="13"/>
      <dgm:spPr/>
    </dgm:pt>
  </dgm:ptLst>
  <dgm:cxnLst>
    <dgm:cxn modelId="{960607B1-4438-464B-AD85-CA125CDC696F}" srcId="{53154F6B-33BD-4FA2-9BD6-0066E9495854}" destId="{7799B193-75C2-4C39-99D8-569FE560D3E0}" srcOrd="1" destOrd="0" parTransId="{729AAD03-FAFC-49CE-9763-22BA575B1C35}" sibTransId="{7B407058-8816-4774-874A-6B9D65278D8E}"/>
    <dgm:cxn modelId="{C52CBD2E-2982-4183-98EE-AC02A0A9D0EA}" srcId="{8ECFB139-34C6-4501-BF00-0B65364B57E5}" destId="{53154F6B-33BD-4FA2-9BD6-0066E9495854}" srcOrd="0" destOrd="0" parTransId="{CCDE0A6C-2B43-4721-92DE-824A69AB8EBA}" sibTransId="{BEBD61A0-511E-4842-A59E-1246E9D57063}"/>
    <dgm:cxn modelId="{93F9F663-D4CB-48AC-9260-390174E71736}" srcId="{53154F6B-33BD-4FA2-9BD6-0066E9495854}" destId="{113DE784-6373-4391-8692-BB91B1DF6373}" srcOrd="0" destOrd="0" parTransId="{1D4FFDDF-F4D5-4AB7-BD45-A5D9805BCEC0}" sibTransId="{C087F4C4-75F3-47F1-BD58-115F65BC3A3F}"/>
    <dgm:cxn modelId="{A0B77DF7-F9A5-459D-A06B-A00968159C98}" type="presOf" srcId="{8ECFB139-34C6-4501-BF00-0B65364B57E5}" destId="{4DB2BE21-C1BF-47FA-A8D8-ADA89D91956C}" srcOrd="0" destOrd="0" presId="urn:microsoft.com/office/officeart/2009/3/layout/CircleRelationship"/>
    <dgm:cxn modelId="{AB317ED6-A742-48F6-8268-E7CA6B685BB2}" type="presOf" srcId="{53154F6B-33BD-4FA2-9BD6-0066E9495854}" destId="{E262078E-9E0F-49CF-A57D-252DF32537AA}" srcOrd="0" destOrd="0" presId="urn:microsoft.com/office/officeart/2009/3/layout/CircleRelationship"/>
    <dgm:cxn modelId="{0AD73474-058F-40A6-9A7B-995D364E9E50}" type="presOf" srcId="{7799B193-75C2-4C39-99D8-569FE560D3E0}" destId="{41B358E0-E8CA-4A77-8473-057FE044F853}" srcOrd="0" destOrd="0" presId="urn:microsoft.com/office/officeart/2009/3/layout/CircleRelationship"/>
    <dgm:cxn modelId="{92FB2324-93C8-4F57-9006-F155527B6A3A}" type="presOf" srcId="{113DE784-6373-4391-8692-BB91B1DF6373}" destId="{256EAD51-2AA2-4062-916A-FBD040427E21}" srcOrd="0" destOrd="0" presId="urn:microsoft.com/office/officeart/2009/3/layout/CircleRelationship"/>
    <dgm:cxn modelId="{5527E37A-ABE1-45CC-8595-70EEA4FC40A0}" type="presParOf" srcId="{4DB2BE21-C1BF-47FA-A8D8-ADA89D91956C}" destId="{E262078E-9E0F-49CF-A57D-252DF32537AA}" srcOrd="0" destOrd="0" presId="urn:microsoft.com/office/officeart/2009/3/layout/CircleRelationship"/>
    <dgm:cxn modelId="{B2AE5DA9-141B-491E-B5EF-271F50133D9E}" type="presParOf" srcId="{4DB2BE21-C1BF-47FA-A8D8-ADA89D91956C}" destId="{DBF131A8-50D6-4030-BEBE-B743BCB4A50B}" srcOrd="1" destOrd="0" presId="urn:microsoft.com/office/officeart/2009/3/layout/CircleRelationship"/>
    <dgm:cxn modelId="{593231C5-FED5-41B7-A33B-F0DC9B9F6DAE}" type="presParOf" srcId="{4DB2BE21-C1BF-47FA-A8D8-ADA89D91956C}" destId="{DE8F8FAE-CD14-434E-9269-B4260772A24C}" srcOrd="2" destOrd="0" presId="urn:microsoft.com/office/officeart/2009/3/layout/CircleRelationship"/>
    <dgm:cxn modelId="{09ED46DF-B474-49F8-97E0-DA5E656DD554}" type="presParOf" srcId="{4DB2BE21-C1BF-47FA-A8D8-ADA89D91956C}" destId="{74868A88-950B-47C5-B9E4-7A43BC33D5A4}" srcOrd="3" destOrd="0" presId="urn:microsoft.com/office/officeart/2009/3/layout/CircleRelationship"/>
    <dgm:cxn modelId="{84CA0527-EB99-438B-8218-0AF9F28CA3FE}" type="presParOf" srcId="{4DB2BE21-C1BF-47FA-A8D8-ADA89D91956C}" destId="{95733A20-5632-4D3D-9A4D-2A0DC47B5646}" srcOrd="4" destOrd="0" presId="urn:microsoft.com/office/officeart/2009/3/layout/CircleRelationship"/>
    <dgm:cxn modelId="{A352B736-B972-4C72-9FE4-290B9FBAAD14}" type="presParOf" srcId="{4DB2BE21-C1BF-47FA-A8D8-ADA89D91956C}" destId="{6C2B6F8E-F5AF-4959-8297-B9FDD94571E5}" srcOrd="5" destOrd="0" presId="urn:microsoft.com/office/officeart/2009/3/layout/CircleRelationship"/>
    <dgm:cxn modelId="{A1C0886F-7DA3-4027-8084-D331FAEBFAA4}" type="presParOf" srcId="{4DB2BE21-C1BF-47FA-A8D8-ADA89D91956C}" destId="{4DE26678-9949-421E-B4D5-5CF2D3C3830B}" srcOrd="6" destOrd="0" presId="urn:microsoft.com/office/officeart/2009/3/layout/CircleRelationship"/>
    <dgm:cxn modelId="{19EB00EA-6470-4281-8E41-D339C906208D}" type="presParOf" srcId="{4DB2BE21-C1BF-47FA-A8D8-ADA89D91956C}" destId="{256EAD51-2AA2-4062-916A-FBD040427E21}" srcOrd="7" destOrd="0" presId="urn:microsoft.com/office/officeart/2009/3/layout/CircleRelationship"/>
    <dgm:cxn modelId="{08F4BA21-97C9-4A0E-B179-7863FCFD6573}" type="presParOf" srcId="{4DB2BE21-C1BF-47FA-A8D8-ADA89D91956C}" destId="{32E41AC4-51DC-4828-9BD3-3ED19BDE7B68}" srcOrd="8" destOrd="0" presId="urn:microsoft.com/office/officeart/2009/3/layout/CircleRelationship"/>
    <dgm:cxn modelId="{02CA81A5-B319-4FE1-A382-A46F973B612C}" type="presParOf" srcId="{32E41AC4-51DC-4828-9BD3-3ED19BDE7B68}" destId="{78F3D2F3-02FF-4603-9E3E-BAA41B7CBA4A}" srcOrd="0" destOrd="0" presId="urn:microsoft.com/office/officeart/2009/3/layout/CircleRelationship"/>
    <dgm:cxn modelId="{B423A435-91D0-469F-958B-4929E8A31109}" type="presParOf" srcId="{4DB2BE21-C1BF-47FA-A8D8-ADA89D91956C}" destId="{1ABCBDB2-A387-48C6-97E2-D7854C078CD5}" srcOrd="9" destOrd="0" presId="urn:microsoft.com/office/officeart/2009/3/layout/CircleRelationship"/>
    <dgm:cxn modelId="{870D62A0-17F2-4A11-88EE-0A5373A39B39}" type="presParOf" srcId="{1ABCBDB2-A387-48C6-97E2-D7854C078CD5}" destId="{13735318-C5AC-4FD7-B538-4E21252F6CE1}" srcOrd="0" destOrd="0" presId="urn:microsoft.com/office/officeart/2009/3/layout/CircleRelationship"/>
    <dgm:cxn modelId="{607A5B91-C70C-462B-916D-70ABA85CACF6}" type="presParOf" srcId="{4DB2BE21-C1BF-47FA-A8D8-ADA89D91956C}" destId="{41B358E0-E8CA-4A77-8473-057FE044F853}" srcOrd="10" destOrd="0" presId="urn:microsoft.com/office/officeart/2009/3/layout/CircleRelationship"/>
    <dgm:cxn modelId="{CFB9D58A-999A-4A72-92BD-3724EA8B2CB8}" type="presParOf" srcId="{4DB2BE21-C1BF-47FA-A8D8-ADA89D91956C}" destId="{1A986168-E905-43FE-97AF-A86C4A67AAB1}" srcOrd="11" destOrd="0" presId="urn:microsoft.com/office/officeart/2009/3/layout/CircleRelationship"/>
    <dgm:cxn modelId="{A338DA63-02B7-4733-A9D1-1483A839F9D0}" type="presParOf" srcId="{1A986168-E905-43FE-97AF-A86C4A67AAB1}" destId="{C80155D2-92A1-4636-A51A-FB30675EB094}" srcOrd="0" destOrd="0" presId="urn:microsoft.com/office/officeart/2009/3/layout/CircleRelationship"/>
    <dgm:cxn modelId="{049FD119-0C6D-4ACB-8E45-010A5D1BE356}" type="presParOf" srcId="{4DB2BE21-C1BF-47FA-A8D8-ADA89D91956C}" destId="{DB33B6C5-96D1-4208-AD31-CF1CF48CB2FC}" srcOrd="12" destOrd="0" presId="urn:microsoft.com/office/officeart/2009/3/layout/CircleRelationship"/>
    <dgm:cxn modelId="{94F2D9E4-4FDA-445E-B746-F16AFECE158A}" type="presParOf" srcId="{DB33B6C5-96D1-4208-AD31-CF1CF48CB2FC}" destId="{BC87DED9-E2D3-4B0C-A1F4-2C240C1AFC6B}" srcOrd="0" destOrd="0" presId="urn:microsoft.com/office/officeart/2009/3/layout/CircleRelationship"/>
    <dgm:cxn modelId="{E3DE4202-84AF-485B-B5CB-1FF2912A6750}" type="presParOf" srcId="{4DB2BE21-C1BF-47FA-A8D8-ADA89D91956C}" destId="{F3E44D53-D377-470C-8D0F-D99B54A85D51}" srcOrd="13" destOrd="0" presId="urn:microsoft.com/office/officeart/2009/3/layout/CircleRelationship"/>
    <dgm:cxn modelId="{5ECDB733-7220-4033-AF40-A19F31934CC0}" type="presParOf" srcId="{F3E44D53-D377-470C-8D0F-D99B54A85D51}" destId="{AFD9D5D3-231E-4203-AC60-DFEF4483B74C}" srcOrd="0" destOrd="0" presId="urn:microsoft.com/office/officeart/2009/3/layout/CircleRelationship"/>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3B3AF-7471-4966-BE42-5EC7393D6205}" type="doc">
      <dgm:prSet loTypeId="urn:microsoft.com/office/officeart/2005/8/layout/pyramid2" loCatId="list" qsTypeId="urn:microsoft.com/office/officeart/2005/8/quickstyle/simple1" qsCatId="simple" csTypeId="urn:microsoft.com/office/officeart/2005/8/colors/accent1_4" csCatId="accent1" phldr="1"/>
      <dgm:spPr/>
    </dgm:pt>
    <dgm:pt modelId="{F88ABEBF-833E-4FE8-BB62-CE1194F6F0F9}">
      <dgm:prSet phldrT="[Текст]" custT="1"/>
      <dgm:spPr/>
      <dgm:t>
        <a:bodyPr/>
        <a:lstStyle/>
        <a:p>
          <a:r>
            <a:rPr lang="kk-KZ" sz="1600" b="1" dirty="0" smtClean="0">
              <a:latin typeface="Times New Roman" pitchFamily="18" charset="0"/>
              <a:cs typeface="Times New Roman" pitchFamily="18" charset="0"/>
            </a:rPr>
            <a:t>Біріншіден,</a:t>
          </a:r>
          <a:r>
            <a:rPr lang="kk-KZ" sz="1600" b="0" dirty="0" smtClean="0">
              <a:latin typeface="Times New Roman" pitchFamily="18" charset="0"/>
              <a:cs typeface="Times New Roman" pitchFamily="18" charset="0"/>
            </a:rPr>
            <a:t> педагогиканы оқыту әдістемесі біз үшін педагогикалық білім саласы болып қаралады</a:t>
          </a:r>
          <a:endParaRPr lang="ru-RU" sz="1600" b="0" dirty="0">
            <a:latin typeface="Times New Roman" pitchFamily="18" charset="0"/>
            <a:cs typeface="Times New Roman" pitchFamily="18" charset="0"/>
          </a:endParaRPr>
        </a:p>
      </dgm:t>
    </dgm:pt>
    <dgm:pt modelId="{486D9609-0D95-45FC-A831-29FAE967DB56}" type="parTrans" cxnId="{90FAF738-6E23-4F77-BFFB-8929DBE9E99D}">
      <dgm:prSet/>
      <dgm:spPr/>
      <dgm:t>
        <a:bodyPr/>
        <a:lstStyle/>
        <a:p>
          <a:endParaRPr lang="ru-RU" sz="1600" b="0">
            <a:latin typeface="Times New Roman" pitchFamily="18" charset="0"/>
            <a:cs typeface="Times New Roman" pitchFamily="18" charset="0"/>
          </a:endParaRPr>
        </a:p>
      </dgm:t>
    </dgm:pt>
    <dgm:pt modelId="{90550071-49CA-46CD-A2EB-BB4B6086BDAC}" type="sibTrans" cxnId="{90FAF738-6E23-4F77-BFFB-8929DBE9E99D}">
      <dgm:prSet/>
      <dgm:spPr/>
      <dgm:t>
        <a:bodyPr/>
        <a:lstStyle/>
        <a:p>
          <a:endParaRPr lang="ru-RU" sz="1600" b="0">
            <a:latin typeface="Times New Roman" pitchFamily="18" charset="0"/>
            <a:cs typeface="Times New Roman" pitchFamily="18" charset="0"/>
          </a:endParaRPr>
        </a:p>
      </dgm:t>
    </dgm:pt>
    <dgm:pt modelId="{DEF12C8D-5D23-4A18-B5B7-6D86CACB8582}">
      <dgm:prSet phldrT="[Текст]" custT="1"/>
      <dgm:spPr/>
      <dgm:t>
        <a:bodyPr/>
        <a:lstStyle/>
        <a:p>
          <a:r>
            <a:rPr lang="kk-KZ" sz="1600" b="1" dirty="0" smtClean="0">
              <a:latin typeface="Times New Roman" pitchFamily="18" charset="0"/>
              <a:cs typeface="Times New Roman" pitchFamily="18" charset="0"/>
            </a:rPr>
            <a:t>Екіншіден, </a:t>
          </a:r>
          <a:r>
            <a:rPr lang="kk-KZ" sz="1600" b="0" dirty="0" smtClean="0">
              <a:latin typeface="Times New Roman" pitchFamily="18" charset="0"/>
              <a:cs typeface="Times New Roman" pitchFamily="18" charset="0"/>
            </a:rPr>
            <a:t>біз педагогиканы оқытудың әдіснамалық негізін салуға тырыстық, өйткені әдіснамалық негіздерді ұғынып алмайынша аталған ғылым саласы бойынша білім мәнін, практикалық қолданылуын, ондағы таным үдерісінің ерекшеліктерін білу мүмкін емес. Осыдан педагогика мазмұнын меңгеру философияның теориялық және әдіснамалық негіздерімен атап айтсақ, гносеология, тұлға мен іс-әрекет теорияларымен тығыз байланысты екендігі шығады</a:t>
          </a:r>
          <a:endParaRPr lang="ru-RU" sz="1600" b="0" dirty="0">
            <a:latin typeface="Times New Roman" pitchFamily="18" charset="0"/>
            <a:cs typeface="Times New Roman" pitchFamily="18" charset="0"/>
          </a:endParaRPr>
        </a:p>
      </dgm:t>
    </dgm:pt>
    <dgm:pt modelId="{32644000-427E-4C2B-A963-8F865357A038}" type="parTrans" cxnId="{343CF6DB-7BD7-40BD-8E24-DE1B2C0C1E03}">
      <dgm:prSet/>
      <dgm:spPr/>
      <dgm:t>
        <a:bodyPr/>
        <a:lstStyle/>
        <a:p>
          <a:endParaRPr lang="ru-RU" sz="1600" b="0">
            <a:latin typeface="Times New Roman" pitchFamily="18" charset="0"/>
            <a:cs typeface="Times New Roman" pitchFamily="18" charset="0"/>
          </a:endParaRPr>
        </a:p>
      </dgm:t>
    </dgm:pt>
    <dgm:pt modelId="{E1668F4D-5176-4561-9E0C-526736CC47F8}" type="sibTrans" cxnId="{343CF6DB-7BD7-40BD-8E24-DE1B2C0C1E03}">
      <dgm:prSet/>
      <dgm:spPr/>
      <dgm:t>
        <a:bodyPr/>
        <a:lstStyle/>
        <a:p>
          <a:endParaRPr lang="ru-RU" sz="1600" b="0">
            <a:latin typeface="Times New Roman" pitchFamily="18" charset="0"/>
            <a:cs typeface="Times New Roman" pitchFamily="18" charset="0"/>
          </a:endParaRPr>
        </a:p>
      </dgm:t>
    </dgm:pt>
    <dgm:pt modelId="{7221FBFF-83D7-4844-AF66-C17CEB796C9A}">
      <dgm:prSet phldrT="[Текст]" custT="1"/>
      <dgm:spPr/>
      <dgm:t>
        <a:bodyPr/>
        <a:lstStyle/>
        <a:p>
          <a:r>
            <a:rPr lang="kk-KZ" sz="1600" b="1" dirty="0" smtClean="0">
              <a:latin typeface="Times New Roman" pitchFamily="18" charset="0"/>
              <a:cs typeface="Times New Roman" pitchFamily="18" charset="0"/>
            </a:rPr>
            <a:t>Төртіншіден,</a:t>
          </a:r>
          <a:r>
            <a:rPr lang="kk-KZ" sz="1600" b="0" dirty="0" smtClean="0">
              <a:latin typeface="Times New Roman" pitchFamily="18" charset="0"/>
              <a:cs typeface="Times New Roman" pitchFamily="18" charset="0"/>
            </a:rPr>
            <a:t> педагогиканы оқыту әдістемесі педагогика мен дидактиканың түйіскен жерінде қаралады, сондықтан педагогиканы оқытудың формаларын, әдістері мен тәсілдерін таңдау жалпы педагогикалық және негізгі дидактикалық ережелерге сүйенеді</a:t>
          </a:r>
          <a:endParaRPr lang="ru-RU" sz="1600" b="0" dirty="0">
            <a:latin typeface="Times New Roman" pitchFamily="18" charset="0"/>
            <a:cs typeface="Times New Roman" pitchFamily="18" charset="0"/>
          </a:endParaRPr>
        </a:p>
      </dgm:t>
    </dgm:pt>
    <dgm:pt modelId="{78E5C1C3-2A36-4F9E-A540-1C35270E9CB7}" type="parTrans" cxnId="{1F896B3A-E31D-42A4-A07F-1FF1B52CFEAB}">
      <dgm:prSet/>
      <dgm:spPr/>
      <dgm:t>
        <a:bodyPr/>
        <a:lstStyle/>
        <a:p>
          <a:endParaRPr lang="ru-RU" sz="1600" b="0">
            <a:latin typeface="Times New Roman" pitchFamily="18" charset="0"/>
            <a:cs typeface="Times New Roman" pitchFamily="18" charset="0"/>
          </a:endParaRPr>
        </a:p>
      </dgm:t>
    </dgm:pt>
    <dgm:pt modelId="{9C3E1544-6D51-4743-9F52-00A52053DBF3}" type="sibTrans" cxnId="{1F896B3A-E31D-42A4-A07F-1FF1B52CFEAB}">
      <dgm:prSet/>
      <dgm:spPr/>
      <dgm:t>
        <a:bodyPr/>
        <a:lstStyle/>
        <a:p>
          <a:endParaRPr lang="ru-RU" sz="1600" b="0">
            <a:latin typeface="Times New Roman" pitchFamily="18" charset="0"/>
            <a:cs typeface="Times New Roman" pitchFamily="18" charset="0"/>
          </a:endParaRPr>
        </a:p>
      </dgm:t>
    </dgm:pt>
    <dgm:pt modelId="{A63218AE-6E70-434C-B8A0-3898496F7E9D}">
      <dgm:prSet phldrT="[Текст]" custT="1"/>
      <dgm:spPr/>
      <dgm:t>
        <a:bodyPr/>
        <a:lstStyle/>
        <a:p>
          <a:r>
            <a:rPr lang="kk-KZ" sz="1600" b="1" dirty="0" smtClean="0">
              <a:latin typeface="Times New Roman" pitchFamily="18" charset="0"/>
              <a:cs typeface="Times New Roman" pitchFamily="18" charset="0"/>
            </a:rPr>
            <a:t>Үшіншіден,</a:t>
          </a:r>
          <a:r>
            <a:rPr lang="kk-KZ" sz="1600" b="0" dirty="0" smtClean="0">
              <a:latin typeface="Times New Roman" pitchFamily="18" charset="0"/>
              <a:cs typeface="Times New Roman" pitchFamily="18" charset="0"/>
            </a:rPr>
            <a:t> педагогиканы оқыту әдістемесі – теория мен тәжірибенің бірлестігі болғандықтан, оның теориялық және әдістемелік негіздерін жиынтықта қарастырдық. Бұл жол білім алушыларға оқу пәнін тұтасымен қабылдауға, теория мен практика арасындағы өзара байланысты көруге мүмкіндік береді, сонымен қатар теориялық білімдерін практикалық іс-әрекетте қолдануға көмектеседі</a:t>
          </a:r>
          <a:endParaRPr lang="ru-RU" sz="1600" b="0" dirty="0">
            <a:latin typeface="Times New Roman" pitchFamily="18" charset="0"/>
            <a:cs typeface="Times New Roman" pitchFamily="18" charset="0"/>
          </a:endParaRPr>
        </a:p>
      </dgm:t>
    </dgm:pt>
    <dgm:pt modelId="{04A59A94-713D-48A4-9F83-B5324B9D6883}" type="parTrans" cxnId="{8F251E2E-29A8-458E-82B3-4957692D2105}">
      <dgm:prSet/>
      <dgm:spPr/>
      <dgm:t>
        <a:bodyPr/>
        <a:lstStyle/>
        <a:p>
          <a:endParaRPr lang="ru-RU" sz="1600" b="0">
            <a:latin typeface="Times New Roman" pitchFamily="18" charset="0"/>
            <a:cs typeface="Times New Roman" pitchFamily="18" charset="0"/>
          </a:endParaRPr>
        </a:p>
      </dgm:t>
    </dgm:pt>
    <dgm:pt modelId="{B767E05E-DDFB-4AAE-8B11-E66024E646C1}" type="sibTrans" cxnId="{8F251E2E-29A8-458E-82B3-4957692D2105}">
      <dgm:prSet/>
      <dgm:spPr/>
      <dgm:t>
        <a:bodyPr/>
        <a:lstStyle/>
        <a:p>
          <a:endParaRPr lang="ru-RU" sz="1600" b="0">
            <a:latin typeface="Times New Roman" pitchFamily="18" charset="0"/>
            <a:cs typeface="Times New Roman" pitchFamily="18" charset="0"/>
          </a:endParaRPr>
        </a:p>
      </dgm:t>
    </dgm:pt>
    <dgm:pt modelId="{C02A4DF2-9F81-4A45-8786-BBC0EE0072BC}" type="pres">
      <dgm:prSet presAssocID="{D933B3AF-7471-4966-BE42-5EC7393D6205}" presName="compositeShape" presStyleCnt="0">
        <dgm:presLayoutVars>
          <dgm:dir/>
          <dgm:resizeHandles/>
        </dgm:presLayoutVars>
      </dgm:prSet>
      <dgm:spPr/>
    </dgm:pt>
    <dgm:pt modelId="{51589424-AE9D-48A9-B564-C1EA284B77BE}" type="pres">
      <dgm:prSet presAssocID="{D933B3AF-7471-4966-BE42-5EC7393D6205}" presName="pyramid" presStyleLbl="node1" presStyleIdx="0" presStyleCnt="1"/>
      <dgm:spPr/>
    </dgm:pt>
    <dgm:pt modelId="{C7510A28-C945-44C2-B98D-2F9AFD11A10F}" type="pres">
      <dgm:prSet presAssocID="{D933B3AF-7471-4966-BE42-5EC7393D6205}" presName="theList" presStyleCnt="0"/>
      <dgm:spPr/>
    </dgm:pt>
    <dgm:pt modelId="{FFB0E7F8-C5B9-4BB9-9824-447701963151}" type="pres">
      <dgm:prSet presAssocID="{F88ABEBF-833E-4FE8-BB62-CE1194F6F0F9}" presName="aNode" presStyleLbl="fgAcc1" presStyleIdx="0" presStyleCnt="4" custScaleX="198351" custScaleY="80911" custLinFactY="-6412" custLinFactNeighborX="-14527" custLinFactNeighborY="-100000">
        <dgm:presLayoutVars>
          <dgm:bulletEnabled val="1"/>
        </dgm:presLayoutVars>
      </dgm:prSet>
      <dgm:spPr/>
      <dgm:t>
        <a:bodyPr/>
        <a:lstStyle/>
        <a:p>
          <a:endParaRPr lang="ru-RU"/>
        </a:p>
      </dgm:t>
    </dgm:pt>
    <dgm:pt modelId="{B938EAD3-214E-4E40-A652-B264A7827E40}" type="pres">
      <dgm:prSet presAssocID="{F88ABEBF-833E-4FE8-BB62-CE1194F6F0F9}" presName="aSpace" presStyleCnt="0"/>
      <dgm:spPr/>
    </dgm:pt>
    <dgm:pt modelId="{B559C44C-22A7-44BB-8F5A-6B789FB7A1D4}" type="pres">
      <dgm:prSet presAssocID="{DEF12C8D-5D23-4A18-B5B7-6D86CACB8582}" presName="aNode" presStyleLbl="fgAcc1" presStyleIdx="1" presStyleCnt="4" custScaleX="200928" custScaleY="241050" custLinFactNeighborX="-13239" custLinFactNeighborY="-36034">
        <dgm:presLayoutVars>
          <dgm:bulletEnabled val="1"/>
        </dgm:presLayoutVars>
      </dgm:prSet>
      <dgm:spPr/>
      <dgm:t>
        <a:bodyPr/>
        <a:lstStyle/>
        <a:p>
          <a:endParaRPr lang="ru-RU"/>
        </a:p>
      </dgm:t>
    </dgm:pt>
    <dgm:pt modelId="{0E363840-3E95-444D-A675-5BA8F28A010B}" type="pres">
      <dgm:prSet presAssocID="{DEF12C8D-5D23-4A18-B5B7-6D86CACB8582}" presName="aSpace" presStyleCnt="0"/>
      <dgm:spPr/>
    </dgm:pt>
    <dgm:pt modelId="{06D4A57D-7AB5-4A91-869C-FE5508B69EE3}" type="pres">
      <dgm:prSet presAssocID="{A63218AE-6E70-434C-B8A0-3898496F7E9D}" presName="aNode" presStyleLbl="fgAcc1" presStyleIdx="2" presStyleCnt="4" custScaleX="200965" custScaleY="181790" custLinFactNeighborX="-12787" custLinFactNeighborY="-33957">
        <dgm:presLayoutVars>
          <dgm:bulletEnabled val="1"/>
        </dgm:presLayoutVars>
      </dgm:prSet>
      <dgm:spPr/>
      <dgm:t>
        <a:bodyPr/>
        <a:lstStyle/>
        <a:p>
          <a:endParaRPr lang="ru-RU"/>
        </a:p>
      </dgm:t>
    </dgm:pt>
    <dgm:pt modelId="{36CD2E66-E8DB-47C9-8A84-34844B4F04E7}" type="pres">
      <dgm:prSet presAssocID="{A63218AE-6E70-434C-B8A0-3898496F7E9D}" presName="aSpace" presStyleCnt="0"/>
      <dgm:spPr/>
    </dgm:pt>
    <dgm:pt modelId="{D8AB2A23-9660-4139-8C1D-2B556BF6F4A4}" type="pres">
      <dgm:prSet presAssocID="{7221FBFF-83D7-4844-AF66-C17CEB796C9A}" presName="aNode" presStyleLbl="fgAcc1" presStyleIdx="3" presStyleCnt="4" custScaleX="200965" custScaleY="147452" custLinFactNeighborX="-13220" custLinFactNeighborY="17857">
        <dgm:presLayoutVars>
          <dgm:bulletEnabled val="1"/>
        </dgm:presLayoutVars>
      </dgm:prSet>
      <dgm:spPr/>
      <dgm:t>
        <a:bodyPr/>
        <a:lstStyle/>
        <a:p>
          <a:endParaRPr lang="ru-RU"/>
        </a:p>
      </dgm:t>
    </dgm:pt>
    <dgm:pt modelId="{C5E9179F-50A7-4770-887E-0CE16D2F4F5B}" type="pres">
      <dgm:prSet presAssocID="{7221FBFF-83D7-4844-AF66-C17CEB796C9A}" presName="aSpace" presStyleCnt="0"/>
      <dgm:spPr/>
    </dgm:pt>
  </dgm:ptLst>
  <dgm:cxnLst>
    <dgm:cxn modelId="{343CF6DB-7BD7-40BD-8E24-DE1B2C0C1E03}" srcId="{D933B3AF-7471-4966-BE42-5EC7393D6205}" destId="{DEF12C8D-5D23-4A18-B5B7-6D86CACB8582}" srcOrd="1" destOrd="0" parTransId="{32644000-427E-4C2B-A963-8F865357A038}" sibTransId="{E1668F4D-5176-4561-9E0C-526736CC47F8}"/>
    <dgm:cxn modelId="{8F251E2E-29A8-458E-82B3-4957692D2105}" srcId="{D933B3AF-7471-4966-BE42-5EC7393D6205}" destId="{A63218AE-6E70-434C-B8A0-3898496F7E9D}" srcOrd="2" destOrd="0" parTransId="{04A59A94-713D-48A4-9F83-B5324B9D6883}" sibTransId="{B767E05E-DDFB-4AAE-8B11-E66024E646C1}"/>
    <dgm:cxn modelId="{24DB40D0-7A2A-435D-80B0-69B6362FC111}" type="presOf" srcId="{A63218AE-6E70-434C-B8A0-3898496F7E9D}" destId="{06D4A57D-7AB5-4A91-869C-FE5508B69EE3}" srcOrd="0" destOrd="0" presId="urn:microsoft.com/office/officeart/2005/8/layout/pyramid2"/>
    <dgm:cxn modelId="{7EC5841C-ECD4-4EB6-89F6-74C0F71E95E7}" type="presOf" srcId="{7221FBFF-83D7-4844-AF66-C17CEB796C9A}" destId="{D8AB2A23-9660-4139-8C1D-2B556BF6F4A4}" srcOrd="0" destOrd="0" presId="urn:microsoft.com/office/officeart/2005/8/layout/pyramid2"/>
    <dgm:cxn modelId="{1F896B3A-E31D-42A4-A07F-1FF1B52CFEAB}" srcId="{D933B3AF-7471-4966-BE42-5EC7393D6205}" destId="{7221FBFF-83D7-4844-AF66-C17CEB796C9A}" srcOrd="3" destOrd="0" parTransId="{78E5C1C3-2A36-4F9E-A540-1C35270E9CB7}" sibTransId="{9C3E1544-6D51-4743-9F52-00A52053DBF3}"/>
    <dgm:cxn modelId="{D31E687E-817B-4E1A-97D1-4C3E9E057E27}" type="presOf" srcId="{D933B3AF-7471-4966-BE42-5EC7393D6205}" destId="{C02A4DF2-9F81-4A45-8786-BBC0EE0072BC}" srcOrd="0" destOrd="0" presId="urn:microsoft.com/office/officeart/2005/8/layout/pyramid2"/>
    <dgm:cxn modelId="{90FAF738-6E23-4F77-BFFB-8929DBE9E99D}" srcId="{D933B3AF-7471-4966-BE42-5EC7393D6205}" destId="{F88ABEBF-833E-4FE8-BB62-CE1194F6F0F9}" srcOrd="0" destOrd="0" parTransId="{486D9609-0D95-45FC-A831-29FAE967DB56}" sibTransId="{90550071-49CA-46CD-A2EB-BB4B6086BDAC}"/>
    <dgm:cxn modelId="{596735E4-0E54-498E-9250-2D9AE25572C8}" type="presOf" srcId="{F88ABEBF-833E-4FE8-BB62-CE1194F6F0F9}" destId="{FFB0E7F8-C5B9-4BB9-9824-447701963151}" srcOrd="0" destOrd="0" presId="urn:microsoft.com/office/officeart/2005/8/layout/pyramid2"/>
    <dgm:cxn modelId="{21A4F53F-8FB5-4884-971B-D207842B287D}" type="presOf" srcId="{DEF12C8D-5D23-4A18-B5B7-6D86CACB8582}" destId="{B559C44C-22A7-44BB-8F5A-6B789FB7A1D4}" srcOrd="0" destOrd="0" presId="urn:microsoft.com/office/officeart/2005/8/layout/pyramid2"/>
    <dgm:cxn modelId="{037B7D08-8714-4675-9E70-557B2B52F16B}" type="presParOf" srcId="{C02A4DF2-9F81-4A45-8786-BBC0EE0072BC}" destId="{51589424-AE9D-48A9-B564-C1EA284B77BE}" srcOrd="0" destOrd="0" presId="urn:microsoft.com/office/officeart/2005/8/layout/pyramid2"/>
    <dgm:cxn modelId="{2F563BF6-30B8-46EB-941D-0157F6EB32EA}" type="presParOf" srcId="{C02A4DF2-9F81-4A45-8786-BBC0EE0072BC}" destId="{C7510A28-C945-44C2-B98D-2F9AFD11A10F}" srcOrd="1" destOrd="0" presId="urn:microsoft.com/office/officeart/2005/8/layout/pyramid2"/>
    <dgm:cxn modelId="{72FDE15E-1196-4753-AB3D-A694C3F1CA7A}" type="presParOf" srcId="{C7510A28-C945-44C2-B98D-2F9AFD11A10F}" destId="{FFB0E7F8-C5B9-4BB9-9824-447701963151}" srcOrd="0" destOrd="0" presId="urn:microsoft.com/office/officeart/2005/8/layout/pyramid2"/>
    <dgm:cxn modelId="{D43A13D3-3EB0-4D9A-95B6-F4FEFE53FE3F}" type="presParOf" srcId="{C7510A28-C945-44C2-B98D-2F9AFD11A10F}" destId="{B938EAD3-214E-4E40-A652-B264A7827E40}" srcOrd="1" destOrd="0" presId="urn:microsoft.com/office/officeart/2005/8/layout/pyramid2"/>
    <dgm:cxn modelId="{C3F07207-DFB4-4235-80E5-7ADB61ABD908}" type="presParOf" srcId="{C7510A28-C945-44C2-B98D-2F9AFD11A10F}" destId="{B559C44C-22A7-44BB-8F5A-6B789FB7A1D4}" srcOrd="2" destOrd="0" presId="urn:microsoft.com/office/officeart/2005/8/layout/pyramid2"/>
    <dgm:cxn modelId="{51CE39FA-50CE-449B-8CAD-6784EC8B93B4}" type="presParOf" srcId="{C7510A28-C945-44C2-B98D-2F9AFD11A10F}" destId="{0E363840-3E95-444D-A675-5BA8F28A010B}" srcOrd="3" destOrd="0" presId="urn:microsoft.com/office/officeart/2005/8/layout/pyramid2"/>
    <dgm:cxn modelId="{C88A1578-F276-49E9-BA44-25F41475BB30}" type="presParOf" srcId="{C7510A28-C945-44C2-B98D-2F9AFD11A10F}" destId="{06D4A57D-7AB5-4A91-869C-FE5508B69EE3}" srcOrd="4" destOrd="0" presId="urn:microsoft.com/office/officeart/2005/8/layout/pyramid2"/>
    <dgm:cxn modelId="{006B7A33-8CB7-49C6-85E7-7B8D0D1981AA}" type="presParOf" srcId="{C7510A28-C945-44C2-B98D-2F9AFD11A10F}" destId="{36CD2E66-E8DB-47C9-8A84-34844B4F04E7}" srcOrd="5" destOrd="0" presId="urn:microsoft.com/office/officeart/2005/8/layout/pyramid2"/>
    <dgm:cxn modelId="{1F31B82F-62BA-486D-9A06-E24C7E7F6F3D}" type="presParOf" srcId="{C7510A28-C945-44C2-B98D-2F9AFD11A10F}" destId="{D8AB2A23-9660-4139-8C1D-2B556BF6F4A4}" srcOrd="6" destOrd="0" presId="urn:microsoft.com/office/officeart/2005/8/layout/pyramid2"/>
    <dgm:cxn modelId="{371BE190-344D-4EC1-8BCF-54123DF41035}" type="presParOf" srcId="{C7510A28-C945-44C2-B98D-2F9AFD11A10F}" destId="{C5E9179F-50A7-4770-887E-0CE16D2F4F5B}" srcOrd="7"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C484AE-8670-4146-9E2B-FD02BD06721A}" type="doc">
      <dgm:prSet loTypeId="urn:microsoft.com/office/officeart/2005/8/layout/arrow2" loCatId="process" qsTypeId="urn:microsoft.com/office/officeart/2005/8/quickstyle/simple1" qsCatId="simple" csTypeId="urn:microsoft.com/office/officeart/2005/8/colors/accent1_2" csCatId="accent1" phldr="1"/>
      <dgm:spPr/>
    </dgm:pt>
    <dgm:pt modelId="{FBC6C8D4-6121-4D92-AC98-1B850BB82E25}">
      <dgm:prSet phldrT="[Текст]"/>
      <dgm:spPr/>
      <dgm:t>
        <a:bodyPr/>
        <a:lstStyle/>
        <a:p>
          <a:endParaRPr lang="ru-RU" dirty="0"/>
        </a:p>
      </dgm:t>
    </dgm:pt>
    <dgm:pt modelId="{F34A8217-4A02-4458-A643-F0AC72CF786F}" type="parTrans" cxnId="{DCF86577-2E60-4630-BE68-59BA86B52BFB}">
      <dgm:prSet/>
      <dgm:spPr/>
      <dgm:t>
        <a:bodyPr/>
        <a:lstStyle/>
        <a:p>
          <a:endParaRPr lang="ru-RU"/>
        </a:p>
      </dgm:t>
    </dgm:pt>
    <dgm:pt modelId="{E25CD8C6-5464-49A2-8805-9B4DE76C50EE}" type="sibTrans" cxnId="{DCF86577-2E60-4630-BE68-59BA86B52BFB}">
      <dgm:prSet/>
      <dgm:spPr/>
      <dgm:t>
        <a:bodyPr/>
        <a:lstStyle/>
        <a:p>
          <a:endParaRPr lang="ru-RU"/>
        </a:p>
      </dgm:t>
    </dgm:pt>
    <dgm:pt modelId="{5EE4A97B-0FCA-4E88-ABA1-88C923AD8503}">
      <dgm:prSet phldrT="[Текст]"/>
      <dgm:spPr/>
      <dgm:t>
        <a:bodyPr/>
        <a:lstStyle/>
        <a:p>
          <a:endParaRPr lang="ru-RU" dirty="0"/>
        </a:p>
      </dgm:t>
    </dgm:pt>
    <dgm:pt modelId="{30AC050C-488D-4B07-A5D5-0F3363623794}" type="parTrans" cxnId="{AB21A567-3463-434B-B69E-965231263C50}">
      <dgm:prSet/>
      <dgm:spPr/>
      <dgm:t>
        <a:bodyPr/>
        <a:lstStyle/>
        <a:p>
          <a:endParaRPr lang="ru-RU"/>
        </a:p>
      </dgm:t>
    </dgm:pt>
    <dgm:pt modelId="{0696A76C-8680-4984-957A-B65CB7096756}" type="sibTrans" cxnId="{AB21A567-3463-434B-B69E-965231263C50}">
      <dgm:prSet/>
      <dgm:spPr/>
      <dgm:t>
        <a:bodyPr/>
        <a:lstStyle/>
        <a:p>
          <a:endParaRPr lang="ru-RU"/>
        </a:p>
      </dgm:t>
    </dgm:pt>
    <dgm:pt modelId="{BF0CEFFC-71C6-47AC-9E3A-1381E43D2889}">
      <dgm:prSet phldrT="[Текст]"/>
      <dgm:spPr/>
      <dgm:t>
        <a:bodyPr/>
        <a:lstStyle/>
        <a:p>
          <a:endParaRPr lang="ru-RU" dirty="0"/>
        </a:p>
      </dgm:t>
    </dgm:pt>
    <dgm:pt modelId="{E34F6915-7E61-4CA2-8108-51776DF8DDA3}" type="parTrans" cxnId="{76DF3167-EAE3-4792-9058-FF384218A447}">
      <dgm:prSet/>
      <dgm:spPr/>
      <dgm:t>
        <a:bodyPr/>
        <a:lstStyle/>
        <a:p>
          <a:endParaRPr lang="ru-RU"/>
        </a:p>
      </dgm:t>
    </dgm:pt>
    <dgm:pt modelId="{C75607D1-AF42-497A-B2A1-4D0F274A9965}" type="sibTrans" cxnId="{76DF3167-EAE3-4792-9058-FF384218A447}">
      <dgm:prSet/>
      <dgm:spPr/>
      <dgm:t>
        <a:bodyPr/>
        <a:lstStyle/>
        <a:p>
          <a:endParaRPr lang="ru-RU"/>
        </a:p>
      </dgm:t>
    </dgm:pt>
    <dgm:pt modelId="{A1C50319-0175-4C73-900E-8C63B2393F0E}" type="pres">
      <dgm:prSet presAssocID="{19C484AE-8670-4146-9E2B-FD02BD06721A}" presName="arrowDiagram" presStyleCnt="0">
        <dgm:presLayoutVars>
          <dgm:chMax val="5"/>
          <dgm:dir/>
          <dgm:resizeHandles val="exact"/>
        </dgm:presLayoutVars>
      </dgm:prSet>
      <dgm:spPr/>
    </dgm:pt>
    <dgm:pt modelId="{A8D1E1F3-8A14-4147-9F86-F45363BA9DD9}" type="pres">
      <dgm:prSet presAssocID="{19C484AE-8670-4146-9E2B-FD02BD06721A}" presName="arrow" presStyleLbl="bgShp" presStyleIdx="0" presStyleCnt="1"/>
      <dgm:spPr/>
    </dgm:pt>
    <dgm:pt modelId="{3C8ECF94-000E-430A-B646-1D3987EBB5A5}" type="pres">
      <dgm:prSet presAssocID="{19C484AE-8670-4146-9E2B-FD02BD06721A}" presName="arrowDiagram3" presStyleCnt="0"/>
      <dgm:spPr/>
    </dgm:pt>
    <dgm:pt modelId="{FE661567-7DA3-4855-9707-3FA1974FF99C}" type="pres">
      <dgm:prSet presAssocID="{FBC6C8D4-6121-4D92-AC98-1B850BB82E25}" presName="bullet3a" presStyleLbl="node1" presStyleIdx="0" presStyleCnt="3"/>
      <dgm:spPr/>
    </dgm:pt>
    <dgm:pt modelId="{45203B51-4BA4-4D35-BE9F-B0F39A5C8531}" type="pres">
      <dgm:prSet presAssocID="{FBC6C8D4-6121-4D92-AC98-1B850BB82E25}" presName="textBox3a" presStyleLbl="revTx" presStyleIdx="0" presStyleCnt="3">
        <dgm:presLayoutVars>
          <dgm:bulletEnabled val="1"/>
        </dgm:presLayoutVars>
      </dgm:prSet>
      <dgm:spPr/>
      <dgm:t>
        <a:bodyPr/>
        <a:lstStyle/>
        <a:p>
          <a:endParaRPr lang="ru-RU"/>
        </a:p>
      </dgm:t>
    </dgm:pt>
    <dgm:pt modelId="{7900815C-21A9-4EEA-BD59-D79CFCE8D028}" type="pres">
      <dgm:prSet presAssocID="{5EE4A97B-0FCA-4E88-ABA1-88C923AD8503}" presName="bullet3b" presStyleLbl="node1" presStyleIdx="1" presStyleCnt="3"/>
      <dgm:spPr/>
    </dgm:pt>
    <dgm:pt modelId="{1548B924-D727-489E-B4D1-C317D1DEBD0A}" type="pres">
      <dgm:prSet presAssocID="{5EE4A97B-0FCA-4E88-ABA1-88C923AD8503}" presName="textBox3b" presStyleLbl="revTx" presStyleIdx="1" presStyleCnt="3">
        <dgm:presLayoutVars>
          <dgm:bulletEnabled val="1"/>
        </dgm:presLayoutVars>
      </dgm:prSet>
      <dgm:spPr/>
      <dgm:t>
        <a:bodyPr/>
        <a:lstStyle/>
        <a:p>
          <a:endParaRPr lang="ru-RU"/>
        </a:p>
      </dgm:t>
    </dgm:pt>
    <dgm:pt modelId="{40AA1A79-B709-4D23-BE64-9BE47B249D48}" type="pres">
      <dgm:prSet presAssocID="{BF0CEFFC-71C6-47AC-9E3A-1381E43D2889}" presName="bullet3c" presStyleLbl="node1" presStyleIdx="2" presStyleCnt="3"/>
      <dgm:spPr/>
    </dgm:pt>
    <dgm:pt modelId="{979146EB-099A-435D-BE9F-87B967C87AF7}" type="pres">
      <dgm:prSet presAssocID="{BF0CEFFC-71C6-47AC-9E3A-1381E43D2889}" presName="textBox3c" presStyleLbl="revTx" presStyleIdx="2" presStyleCnt="3">
        <dgm:presLayoutVars>
          <dgm:bulletEnabled val="1"/>
        </dgm:presLayoutVars>
      </dgm:prSet>
      <dgm:spPr/>
      <dgm:t>
        <a:bodyPr/>
        <a:lstStyle/>
        <a:p>
          <a:endParaRPr lang="ru-RU"/>
        </a:p>
      </dgm:t>
    </dgm:pt>
  </dgm:ptLst>
  <dgm:cxnLst>
    <dgm:cxn modelId="{87B46E02-4966-4D7D-AAA0-35AB630338E8}" type="presOf" srcId="{5EE4A97B-0FCA-4E88-ABA1-88C923AD8503}" destId="{1548B924-D727-489E-B4D1-C317D1DEBD0A}" srcOrd="0" destOrd="0" presId="urn:microsoft.com/office/officeart/2005/8/layout/arrow2"/>
    <dgm:cxn modelId="{480DC7B9-C3CC-4D01-B21A-3A050C24AA95}" type="presOf" srcId="{BF0CEFFC-71C6-47AC-9E3A-1381E43D2889}" destId="{979146EB-099A-435D-BE9F-87B967C87AF7}" srcOrd="0" destOrd="0" presId="urn:microsoft.com/office/officeart/2005/8/layout/arrow2"/>
    <dgm:cxn modelId="{E29139D2-C5A7-4CC7-9361-53F85AB497FB}" type="presOf" srcId="{FBC6C8D4-6121-4D92-AC98-1B850BB82E25}" destId="{45203B51-4BA4-4D35-BE9F-B0F39A5C8531}" srcOrd="0" destOrd="0" presId="urn:microsoft.com/office/officeart/2005/8/layout/arrow2"/>
    <dgm:cxn modelId="{DCF86577-2E60-4630-BE68-59BA86B52BFB}" srcId="{19C484AE-8670-4146-9E2B-FD02BD06721A}" destId="{FBC6C8D4-6121-4D92-AC98-1B850BB82E25}" srcOrd="0" destOrd="0" parTransId="{F34A8217-4A02-4458-A643-F0AC72CF786F}" sibTransId="{E25CD8C6-5464-49A2-8805-9B4DE76C50EE}"/>
    <dgm:cxn modelId="{AB21A567-3463-434B-B69E-965231263C50}" srcId="{19C484AE-8670-4146-9E2B-FD02BD06721A}" destId="{5EE4A97B-0FCA-4E88-ABA1-88C923AD8503}" srcOrd="1" destOrd="0" parTransId="{30AC050C-488D-4B07-A5D5-0F3363623794}" sibTransId="{0696A76C-8680-4984-957A-B65CB7096756}"/>
    <dgm:cxn modelId="{76DF3167-EAE3-4792-9058-FF384218A447}" srcId="{19C484AE-8670-4146-9E2B-FD02BD06721A}" destId="{BF0CEFFC-71C6-47AC-9E3A-1381E43D2889}" srcOrd="2" destOrd="0" parTransId="{E34F6915-7E61-4CA2-8108-51776DF8DDA3}" sibTransId="{C75607D1-AF42-497A-B2A1-4D0F274A9965}"/>
    <dgm:cxn modelId="{F6413903-EA57-4AFA-9795-EF107C6BC5A2}" type="presOf" srcId="{19C484AE-8670-4146-9E2B-FD02BD06721A}" destId="{A1C50319-0175-4C73-900E-8C63B2393F0E}" srcOrd="0" destOrd="0" presId="urn:microsoft.com/office/officeart/2005/8/layout/arrow2"/>
    <dgm:cxn modelId="{297CE83E-C4AF-422E-A2D0-4B1EB890AE8B}" type="presParOf" srcId="{A1C50319-0175-4C73-900E-8C63B2393F0E}" destId="{A8D1E1F3-8A14-4147-9F86-F45363BA9DD9}" srcOrd="0" destOrd="0" presId="urn:microsoft.com/office/officeart/2005/8/layout/arrow2"/>
    <dgm:cxn modelId="{DF19A6E5-6E38-4BD7-A748-8A69F00F5512}" type="presParOf" srcId="{A1C50319-0175-4C73-900E-8C63B2393F0E}" destId="{3C8ECF94-000E-430A-B646-1D3987EBB5A5}" srcOrd="1" destOrd="0" presId="urn:microsoft.com/office/officeart/2005/8/layout/arrow2"/>
    <dgm:cxn modelId="{0FDC2749-593F-48D8-B6BA-10A1E44B31E1}" type="presParOf" srcId="{3C8ECF94-000E-430A-B646-1D3987EBB5A5}" destId="{FE661567-7DA3-4855-9707-3FA1974FF99C}" srcOrd="0" destOrd="0" presId="urn:microsoft.com/office/officeart/2005/8/layout/arrow2"/>
    <dgm:cxn modelId="{5135646E-32B5-4A19-9FA4-7BFE189E8C97}" type="presParOf" srcId="{3C8ECF94-000E-430A-B646-1D3987EBB5A5}" destId="{45203B51-4BA4-4D35-BE9F-B0F39A5C8531}" srcOrd="1" destOrd="0" presId="urn:microsoft.com/office/officeart/2005/8/layout/arrow2"/>
    <dgm:cxn modelId="{D7E84620-8AA4-4F09-BAA6-09B7A6E1F14F}" type="presParOf" srcId="{3C8ECF94-000E-430A-B646-1D3987EBB5A5}" destId="{7900815C-21A9-4EEA-BD59-D79CFCE8D028}" srcOrd="2" destOrd="0" presId="urn:microsoft.com/office/officeart/2005/8/layout/arrow2"/>
    <dgm:cxn modelId="{E15B8C74-CB9A-4991-8149-35818037B373}" type="presParOf" srcId="{3C8ECF94-000E-430A-B646-1D3987EBB5A5}" destId="{1548B924-D727-489E-B4D1-C317D1DEBD0A}" srcOrd="3" destOrd="0" presId="urn:microsoft.com/office/officeart/2005/8/layout/arrow2"/>
    <dgm:cxn modelId="{B1A40161-AD52-4F4B-9B83-297AA1CF67C6}" type="presParOf" srcId="{3C8ECF94-000E-430A-B646-1D3987EBB5A5}" destId="{40AA1A79-B709-4D23-BE64-9BE47B249D48}" srcOrd="4" destOrd="0" presId="urn:microsoft.com/office/officeart/2005/8/layout/arrow2"/>
    <dgm:cxn modelId="{3C3F217E-3EAE-4363-9F21-8E67BBC9C67F}" type="presParOf" srcId="{3C8ECF94-000E-430A-B646-1D3987EBB5A5}" destId="{979146EB-099A-435D-BE9F-87B967C87AF7}"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570DA-E7FB-452F-AF55-B032D9BAC309}" type="doc">
      <dgm:prSet loTypeId="urn:microsoft.com/office/officeart/2005/8/layout/arrow2" loCatId="process" qsTypeId="urn:microsoft.com/office/officeart/2005/8/quickstyle/simple1" qsCatId="simple" csTypeId="urn:microsoft.com/office/officeart/2005/8/colors/accent1_2" csCatId="accent1" phldr="1"/>
      <dgm:spPr/>
    </dgm:pt>
    <dgm:pt modelId="{65D287BC-2154-45CF-B795-82CC77E03136}">
      <dgm:prSet phldrT="[Текст]"/>
      <dgm:spPr/>
      <dgm:t>
        <a:bodyPr/>
        <a:lstStyle/>
        <a:p>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қатаң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шектелген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жаттығулар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a:t>
          </a:r>
          <a:endParaRPr lang="ru-RU" dirty="0">
            <a:latin typeface="Times New Roman" pitchFamily="18" charset="0"/>
            <a:cs typeface="Times New Roman" pitchFamily="18" charset="0"/>
          </a:endParaRPr>
        </a:p>
      </dgm:t>
    </dgm:pt>
    <dgm:pt modelId="{4C5BDFBF-C8B6-4F46-AA91-6150FE0A5B42}" type="parTrans" cxnId="{03137F80-C3FB-4516-A92C-AD66289BDD8B}">
      <dgm:prSet/>
      <dgm:spPr/>
      <dgm:t>
        <a:bodyPr/>
        <a:lstStyle/>
        <a:p>
          <a:endParaRPr lang="ru-RU">
            <a:latin typeface="Times New Roman" pitchFamily="18" charset="0"/>
            <a:cs typeface="Times New Roman" pitchFamily="18" charset="0"/>
          </a:endParaRPr>
        </a:p>
      </dgm:t>
    </dgm:pt>
    <dgm:pt modelId="{9F73E0BE-F0C2-4B56-BD29-52C8DE96785C}" type="sibTrans" cxnId="{03137F80-C3FB-4516-A92C-AD66289BDD8B}">
      <dgm:prSet/>
      <dgm:spPr/>
      <dgm:t>
        <a:bodyPr/>
        <a:lstStyle/>
        <a:p>
          <a:endParaRPr lang="ru-RU">
            <a:latin typeface="Times New Roman" pitchFamily="18" charset="0"/>
            <a:cs typeface="Times New Roman" pitchFamily="18" charset="0"/>
          </a:endParaRPr>
        </a:p>
      </dgm:t>
    </dgm:pt>
    <dgm:pt modelId="{0B1AB7C8-9D47-4693-A727-2F84520ECCD9}">
      <dgm:prSet phldrT="[Текст]"/>
      <dgm:spPr/>
      <dgm:t>
        <a:bodyPr/>
        <a:lstStyle/>
        <a:p>
          <a:r>
            <a:rPr lang="ru-RU" dirty="0" smtClean="0">
              <a:latin typeface="Times New Roman" pitchFamily="18" charset="0"/>
              <a:cs typeface="Times New Roman" pitchFamily="18" charset="0"/>
            </a:rPr>
            <a:t>ә) </a:t>
          </a:r>
          <a:r>
            <a:rPr lang="ru-RU" dirty="0" err="1" smtClean="0">
              <a:latin typeface="Times New Roman" pitchFamily="18" charset="0"/>
              <a:cs typeface="Times New Roman" pitchFamily="18" charset="0"/>
            </a:rPr>
            <a:t>ойын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a:t>
          </a:r>
          <a:endParaRPr lang="ru-RU" dirty="0">
            <a:latin typeface="Times New Roman" pitchFamily="18" charset="0"/>
            <a:cs typeface="Times New Roman" pitchFamily="18" charset="0"/>
          </a:endParaRPr>
        </a:p>
      </dgm:t>
    </dgm:pt>
    <dgm:pt modelId="{477FA747-CFFA-42EB-85A3-F2EE83401266}" type="parTrans" cxnId="{54B53A22-14BB-4566-AA97-F7D237233E05}">
      <dgm:prSet/>
      <dgm:spPr/>
      <dgm:t>
        <a:bodyPr/>
        <a:lstStyle/>
        <a:p>
          <a:endParaRPr lang="ru-RU">
            <a:latin typeface="Times New Roman" pitchFamily="18" charset="0"/>
            <a:cs typeface="Times New Roman" pitchFamily="18" charset="0"/>
          </a:endParaRPr>
        </a:p>
      </dgm:t>
    </dgm:pt>
    <dgm:pt modelId="{499FBE51-162C-4841-AB2D-C70D4E84EDB9}" type="sibTrans" cxnId="{54B53A22-14BB-4566-AA97-F7D237233E05}">
      <dgm:prSet/>
      <dgm:spPr/>
      <dgm:t>
        <a:bodyPr/>
        <a:lstStyle/>
        <a:p>
          <a:endParaRPr lang="ru-RU">
            <a:latin typeface="Times New Roman" pitchFamily="18" charset="0"/>
            <a:cs typeface="Times New Roman" pitchFamily="18" charset="0"/>
          </a:endParaRPr>
        </a:p>
      </dgm:t>
    </dgm:pt>
    <dgm:pt modelId="{AB666BAE-505D-45B9-859D-846AECB7B38D}">
      <dgm:prSet phldrT="[Текст]"/>
      <dgm:spPr/>
      <dgm:t>
        <a:bodyPr/>
        <a:lstStyle/>
        <a:p>
          <a:r>
            <a:rPr lang="ru-RU" dirty="0" smtClean="0">
              <a:latin typeface="Times New Roman" pitchFamily="18" charset="0"/>
              <a:cs typeface="Times New Roman" pitchFamily="18" charset="0"/>
            </a:rPr>
            <a:t>б) </a:t>
          </a:r>
          <a:r>
            <a:rPr lang="ru-RU" dirty="0" err="1" smtClean="0">
              <a:latin typeface="Times New Roman" pitchFamily="18" charset="0"/>
              <a:cs typeface="Times New Roman" pitchFamily="18" charset="0"/>
            </a:rPr>
            <a:t>жарыс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a:t>
          </a:r>
          <a:endParaRPr lang="ru-RU" dirty="0">
            <a:latin typeface="Times New Roman" pitchFamily="18" charset="0"/>
            <a:cs typeface="Times New Roman" pitchFamily="18" charset="0"/>
          </a:endParaRPr>
        </a:p>
      </dgm:t>
    </dgm:pt>
    <dgm:pt modelId="{CF6DBA08-5930-4010-928F-306B95E09A30}" type="parTrans" cxnId="{08092227-8E7B-4905-A1BE-33DD7412BA1C}">
      <dgm:prSet/>
      <dgm:spPr/>
      <dgm:t>
        <a:bodyPr/>
        <a:lstStyle/>
        <a:p>
          <a:endParaRPr lang="ru-RU">
            <a:latin typeface="Times New Roman" pitchFamily="18" charset="0"/>
            <a:cs typeface="Times New Roman" pitchFamily="18" charset="0"/>
          </a:endParaRPr>
        </a:p>
      </dgm:t>
    </dgm:pt>
    <dgm:pt modelId="{C1678235-EE21-4A09-AE24-7A95CBBF1454}" type="sibTrans" cxnId="{08092227-8E7B-4905-A1BE-33DD7412BA1C}">
      <dgm:prSet/>
      <dgm:spPr/>
      <dgm:t>
        <a:bodyPr/>
        <a:lstStyle/>
        <a:p>
          <a:endParaRPr lang="ru-RU">
            <a:latin typeface="Times New Roman" pitchFamily="18" charset="0"/>
            <a:cs typeface="Times New Roman" pitchFamily="18" charset="0"/>
          </a:endParaRPr>
        </a:p>
      </dgm:t>
    </dgm:pt>
    <dgm:pt modelId="{6A45F32D-F1C8-44A5-B2EB-8C9994B9B2B2}" type="pres">
      <dgm:prSet presAssocID="{94F570DA-E7FB-452F-AF55-B032D9BAC309}" presName="arrowDiagram" presStyleCnt="0">
        <dgm:presLayoutVars>
          <dgm:chMax val="5"/>
          <dgm:dir/>
          <dgm:resizeHandles val="exact"/>
        </dgm:presLayoutVars>
      </dgm:prSet>
      <dgm:spPr/>
    </dgm:pt>
    <dgm:pt modelId="{08C705EB-3116-4455-B6EC-5B979B35BAFB}" type="pres">
      <dgm:prSet presAssocID="{94F570DA-E7FB-452F-AF55-B032D9BAC309}" presName="arrow" presStyleLbl="bgShp" presStyleIdx="0" presStyleCnt="1"/>
      <dgm:spPr/>
    </dgm:pt>
    <dgm:pt modelId="{31F88610-7D05-4233-8FC5-CE892389D404}" type="pres">
      <dgm:prSet presAssocID="{94F570DA-E7FB-452F-AF55-B032D9BAC309}" presName="arrowDiagram3" presStyleCnt="0"/>
      <dgm:spPr/>
    </dgm:pt>
    <dgm:pt modelId="{7C90DCCF-4A46-43CD-987B-D6F2A33569D7}" type="pres">
      <dgm:prSet presAssocID="{65D287BC-2154-45CF-B795-82CC77E03136}" presName="bullet3a" presStyleLbl="node1" presStyleIdx="0" presStyleCnt="3"/>
      <dgm:spPr/>
    </dgm:pt>
    <dgm:pt modelId="{3546E1CE-F70D-425A-8124-D07E51727161}" type="pres">
      <dgm:prSet presAssocID="{65D287BC-2154-45CF-B795-82CC77E03136}" presName="textBox3a" presStyleLbl="revTx" presStyleIdx="0" presStyleCnt="3">
        <dgm:presLayoutVars>
          <dgm:bulletEnabled val="1"/>
        </dgm:presLayoutVars>
      </dgm:prSet>
      <dgm:spPr/>
      <dgm:t>
        <a:bodyPr/>
        <a:lstStyle/>
        <a:p>
          <a:endParaRPr lang="ru-RU"/>
        </a:p>
      </dgm:t>
    </dgm:pt>
    <dgm:pt modelId="{5354E656-7CB6-4962-A374-9A46EDE1FF59}" type="pres">
      <dgm:prSet presAssocID="{0B1AB7C8-9D47-4693-A727-2F84520ECCD9}" presName="bullet3b" presStyleLbl="node1" presStyleIdx="1" presStyleCnt="3"/>
      <dgm:spPr/>
    </dgm:pt>
    <dgm:pt modelId="{A2BE1279-B4E5-48ED-A6C7-57AFE151F468}" type="pres">
      <dgm:prSet presAssocID="{0B1AB7C8-9D47-4693-A727-2F84520ECCD9}" presName="textBox3b" presStyleLbl="revTx" presStyleIdx="1" presStyleCnt="3">
        <dgm:presLayoutVars>
          <dgm:bulletEnabled val="1"/>
        </dgm:presLayoutVars>
      </dgm:prSet>
      <dgm:spPr/>
      <dgm:t>
        <a:bodyPr/>
        <a:lstStyle/>
        <a:p>
          <a:endParaRPr lang="ru-RU"/>
        </a:p>
      </dgm:t>
    </dgm:pt>
    <dgm:pt modelId="{27A72F8A-C19A-49C1-8F14-265B8B268ACA}" type="pres">
      <dgm:prSet presAssocID="{AB666BAE-505D-45B9-859D-846AECB7B38D}" presName="bullet3c" presStyleLbl="node1" presStyleIdx="2" presStyleCnt="3"/>
      <dgm:spPr/>
    </dgm:pt>
    <dgm:pt modelId="{564DB747-0ED9-4BAE-B07C-CC3E995736AA}" type="pres">
      <dgm:prSet presAssocID="{AB666BAE-505D-45B9-859D-846AECB7B38D}" presName="textBox3c" presStyleLbl="revTx" presStyleIdx="2" presStyleCnt="3">
        <dgm:presLayoutVars>
          <dgm:bulletEnabled val="1"/>
        </dgm:presLayoutVars>
      </dgm:prSet>
      <dgm:spPr/>
      <dgm:t>
        <a:bodyPr/>
        <a:lstStyle/>
        <a:p>
          <a:endParaRPr lang="ru-RU"/>
        </a:p>
      </dgm:t>
    </dgm:pt>
  </dgm:ptLst>
  <dgm:cxnLst>
    <dgm:cxn modelId="{08092227-8E7B-4905-A1BE-33DD7412BA1C}" srcId="{94F570DA-E7FB-452F-AF55-B032D9BAC309}" destId="{AB666BAE-505D-45B9-859D-846AECB7B38D}" srcOrd="2" destOrd="0" parTransId="{CF6DBA08-5930-4010-928F-306B95E09A30}" sibTransId="{C1678235-EE21-4A09-AE24-7A95CBBF1454}"/>
    <dgm:cxn modelId="{03137F80-C3FB-4516-A92C-AD66289BDD8B}" srcId="{94F570DA-E7FB-452F-AF55-B032D9BAC309}" destId="{65D287BC-2154-45CF-B795-82CC77E03136}" srcOrd="0" destOrd="0" parTransId="{4C5BDFBF-C8B6-4F46-AA91-6150FE0A5B42}" sibTransId="{9F73E0BE-F0C2-4B56-BD29-52C8DE96785C}"/>
    <dgm:cxn modelId="{B6663487-F798-42E7-91CE-067DFDF72BD2}" type="presOf" srcId="{94F570DA-E7FB-452F-AF55-B032D9BAC309}" destId="{6A45F32D-F1C8-44A5-B2EB-8C9994B9B2B2}" srcOrd="0" destOrd="0" presId="urn:microsoft.com/office/officeart/2005/8/layout/arrow2"/>
    <dgm:cxn modelId="{A7CE3301-F295-48F1-B807-7D51F1D393DE}" type="presOf" srcId="{0B1AB7C8-9D47-4693-A727-2F84520ECCD9}" destId="{A2BE1279-B4E5-48ED-A6C7-57AFE151F468}" srcOrd="0" destOrd="0" presId="urn:microsoft.com/office/officeart/2005/8/layout/arrow2"/>
    <dgm:cxn modelId="{54B53A22-14BB-4566-AA97-F7D237233E05}" srcId="{94F570DA-E7FB-452F-AF55-B032D9BAC309}" destId="{0B1AB7C8-9D47-4693-A727-2F84520ECCD9}" srcOrd="1" destOrd="0" parTransId="{477FA747-CFFA-42EB-85A3-F2EE83401266}" sibTransId="{499FBE51-162C-4841-AB2D-C70D4E84EDB9}"/>
    <dgm:cxn modelId="{876AD4E6-CC33-455B-8BB6-1BA910BC9D9A}" type="presOf" srcId="{65D287BC-2154-45CF-B795-82CC77E03136}" destId="{3546E1CE-F70D-425A-8124-D07E51727161}" srcOrd="0" destOrd="0" presId="urn:microsoft.com/office/officeart/2005/8/layout/arrow2"/>
    <dgm:cxn modelId="{F5873956-C5E9-4CB7-8A07-36B25268468D}" type="presOf" srcId="{AB666BAE-505D-45B9-859D-846AECB7B38D}" destId="{564DB747-0ED9-4BAE-B07C-CC3E995736AA}" srcOrd="0" destOrd="0" presId="urn:microsoft.com/office/officeart/2005/8/layout/arrow2"/>
    <dgm:cxn modelId="{97675081-C69A-4A52-A5AE-4F35FA67B5FC}" type="presParOf" srcId="{6A45F32D-F1C8-44A5-B2EB-8C9994B9B2B2}" destId="{08C705EB-3116-4455-B6EC-5B979B35BAFB}" srcOrd="0" destOrd="0" presId="urn:microsoft.com/office/officeart/2005/8/layout/arrow2"/>
    <dgm:cxn modelId="{C640175F-5377-4A70-A3C6-9ED990800B58}" type="presParOf" srcId="{6A45F32D-F1C8-44A5-B2EB-8C9994B9B2B2}" destId="{31F88610-7D05-4233-8FC5-CE892389D404}" srcOrd="1" destOrd="0" presId="urn:microsoft.com/office/officeart/2005/8/layout/arrow2"/>
    <dgm:cxn modelId="{E05E9AA5-4D52-4AC9-A180-98E11B0A690E}" type="presParOf" srcId="{31F88610-7D05-4233-8FC5-CE892389D404}" destId="{7C90DCCF-4A46-43CD-987B-D6F2A33569D7}" srcOrd="0" destOrd="0" presId="urn:microsoft.com/office/officeart/2005/8/layout/arrow2"/>
    <dgm:cxn modelId="{E9D4AE21-91E9-4717-BC40-10F50B25930D}" type="presParOf" srcId="{31F88610-7D05-4233-8FC5-CE892389D404}" destId="{3546E1CE-F70D-425A-8124-D07E51727161}" srcOrd="1" destOrd="0" presId="urn:microsoft.com/office/officeart/2005/8/layout/arrow2"/>
    <dgm:cxn modelId="{363A8380-5E8A-44BC-9976-9B0B9F8AC299}" type="presParOf" srcId="{31F88610-7D05-4233-8FC5-CE892389D404}" destId="{5354E656-7CB6-4962-A374-9A46EDE1FF59}" srcOrd="2" destOrd="0" presId="urn:microsoft.com/office/officeart/2005/8/layout/arrow2"/>
    <dgm:cxn modelId="{0C3F57FD-5C6D-46E2-8682-008255E811E8}" type="presParOf" srcId="{31F88610-7D05-4233-8FC5-CE892389D404}" destId="{A2BE1279-B4E5-48ED-A6C7-57AFE151F468}" srcOrd="3" destOrd="0" presId="urn:microsoft.com/office/officeart/2005/8/layout/arrow2"/>
    <dgm:cxn modelId="{54B73626-C3FD-46E0-8405-0F59AD8C448A}" type="presParOf" srcId="{31F88610-7D05-4233-8FC5-CE892389D404}" destId="{27A72F8A-C19A-49C1-8F14-265B8B268ACA}" srcOrd="4" destOrd="0" presId="urn:microsoft.com/office/officeart/2005/8/layout/arrow2"/>
    <dgm:cxn modelId="{22827E52-CB42-4943-9002-2EE68E2DB1D4}" type="presParOf" srcId="{31F88610-7D05-4233-8FC5-CE892389D404}" destId="{564DB747-0ED9-4BAE-B07C-CC3E995736AA}"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BA1771-C841-4728-8E2A-1AA05A3CDF89}" type="doc">
      <dgm:prSet loTypeId="urn:microsoft.com/office/officeart/2005/8/layout/chevron1" loCatId="process" qsTypeId="urn:microsoft.com/office/officeart/2005/8/quickstyle/simple1" qsCatId="simple" csTypeId="urn:microsoft.com/office/officeart/2005/8/colors/accent1_1" csCatId="accent1" phldr="1"/>
      <dgm:spPr/>
    </dgm:pt>
    <dgm:pt modelId="{D8DE55F6-7744-4632-A603-2B203D9F5DFF}">
      <dgm:prSet phldrT="[Текст]" custT="1"/>
      <dgm:spPr/>
      <dgm:t>
        <a:bodyPr/>
        <a:lstStyle/>
        <a:p>
          <a:r>
            <a:rPr lang="ru-RU" sz="2000" dirty="0" smtClean="0">
              <a:latin typeface="Times New Roman" pitchFamily="18" charset="0"/>
              <a:cs typeface="Times New Roman" pitchFamily="18" charset="0"/>
            </a:rPr>
            <a:t>а) </a:t>
          </a:r>
          <a:r>
            <a:rPr lang="ru-RU" sz="2000" dirty="0" err="1" smtClean="0">
              <a:latin typeface="Times New Roman" pitchFamily="18" charset="0"/>
              <a:cs typeface="Times New Roman" pitchFamily="18" charset="0"/>
            </a:rPr>
            <a:t>сөзді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әдістері</a:t>
          </a:r>
          <a:endParaRPr lang="ru-RU" sz="2000" dirty="0">
            <a:latin typeface="Times New Roman" pitchFamily="18" charset="0"/>
            <a:cs typeface="Times New Roman" pitchFamily="18" charset="0"/>
          </a:endParaRPr>
        </a:p>
      </dgm:t>
    </dgm:pt>
    <dgm:pt modelId="{ED7161A5-2CFA-431D-94B3-72BB4E5E56F2}" type="parTrans" cxnId="{B9F986C8-9D4E-4ED0-97B3-AB6DAAF4246A}">
      <dgm:prSet/>
      <dgm:spPr/>
      <dgm:t>
        <a:bodyPr/>
        <a:lstStyle/>
        <a:p>
          <a:endParaRPr lang="ru-RU" sz="2000">
            <a:latin typeface="Times New Roman" pitchFamily="18" charset="0"/>
            <a:cs typeface="Times New Roman" pitchFamily="18" charset="0"/>
          </a:endParaRPr>
        </a:p>
      </dgm:t>
    </dgm:pt>
    <dgm:pt modelId="{C1A8B2F6-6B9D-4A04-8676-969873D650B7}" type="sibTrans" cxnId="{B9F986C8-9D4E-4ED0-97B3-AB6DAAF4246A}">
      <dgm:prSet/>
      <dgm:spPr/>
      <dgm:t>
        <a:bodyPr/>
        <a:lstStyle/>
        <a:p>
          <a:endParaRPr lang="ru-RU" sz="2000">
            <a:latin typeface="Times New Roman" pitchFamily="18" charset="0"/>
            <a:cs typeface="Times New Roman" pitchFamily="18" charset="0"/>
          </a:endParaRPr>
        </a:p>
      </dgm:t>
    </dgm:pt>
    <dgm:pt modelId="{F2C1D70B-3BA3-4508-9789-E2FAFB412153}">
      <dgm:prSet phldrT="[Текст]" custT="1"/>
      <dgm:spPr/>
      <dgm:t>
        <a:bodyPr/>
        <a:lstStyle/>
        <a:p>
          <a:r>
            <a:rPr lang="ru-RU" sz="2000" dirty="0" smtClean="0">
              <a:latin typeface="Times New Roman" pitchFamily="18" charset="0"/>
              <a:cs typeface="Times New Roman" pitchFamily="18" charset="0"/>
            </a:rPr>
            <a:t>ә) </a:t>
          </a:r>
          <a:r>
            <a:rPr lang="ru-RU" sz="2000" dirty="0" err="1" smtClean="0">
              <a:latin typeface="Times New Roman" pitchFamily="18" charset="0"/>
              <a:cs typeface="Times New Roman" pitchFamily="18" charset="0"/>
            </a:rPr>
            <a:t>көрнекілікті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әдістері</a:t>
          </a:r>
          <a:endParaRPr lang="ru-RU" sz="2000" dirty="0">
            <a:latin typeface="Times New Roman" pitchFamily="18" charset="0"/>
            <a:cs typeface="Times New Roman" pitchFamily="18" charset="0"/>
          </a:endParaRPr>
        </a:p>
      </dgm:t>
    </dgm:pt>
    <dgm:pt modelId="{62A8709D-6BAF-4350-9D33-88BDA307476E}" type="parTrans" cxnId="{20638088-C735-4419-8266-D337683D9E33}">
      <dgm:prSet/>
      <dgm:spPr/>
      <dgm:t>
        <a:bodyPr/>
        <a:lstStyle/>
        <a:p>
          <a:endParaRPr lang="ru-RU" sz="2000">
            <a:latin typeface="Times New Roman" pitchFamily="18" charset="0"/>
            <a:cs typeface="Times New Roman" pitchFamily="18" charset="0"/>
          </a:endParaRPr>
        </a:p>
      </dgm:t>
    </dgm:pt>
    <dgm:pt modelId="{9AE727A4-F8B6-49CA-8645-32B5739F9688}" type="sibTrans" cxnId="{20638088-C735-4419-8266-D337683D9E33}">
      <dgm:prSet/>
      <dgm:spPr/>
      <dgm:t>
        <a:bodyPr/>
        <a:lstStyle/>
        <a:p>
          <a:endParaRPr lang="ru-RU" sz="2000">
            <a:latin typeface="Times New Roman" pitchFamily="18" charset="0"/>
            <a:cs typeface="Times New Roman" pitchFamily="18" charset="0"/>
          </a:endParaRPr>
        </a:p>
      </dgm:t>
    </dgm:pt>
    <dgm:pt modelId="{87EC8BBF-8303-4A18-9D0B-19C1E81E7C77}" type="pres">
      <dgm:prSet presAssocID="{36BA1771-C841-4728-8E2A-1AA05A3CDF89}" presName="Name0" presStyleCnt="0">
        <dgm:presLayoutVars>
          <dgm:dir/>
          <dgm:animLvl val="lvl"/>
          <dgm:resizeHandles val="exact"/>
        </dgm:presLayoutVars>
      </dgm:prSet>
      <dgm:spPr/>
    </dgm:pt>
    <dgm:pt modelId="{ACC447A8-10DD-402C-8B81-0C66ED7486F4}" type="pres">
      <dgm:prSet presAssocID="{D8DE55F6-7744-4632-A603-2B203D9F5DFF}" presName="parTxOnly" presStyleLbl="node1" presStyleIdx="0" presStyleCnt="2">
        <dgm:presLayoutVars>
          <dgm:chMax val="0"/>
          <dgm:chPref val="0"/>
          <dgm:bulletEnabled val="1"/>
        </dgm:presLayoutVars>
      </dgm:prSet>
      <dgm:spPr/>
      <dgm:t>
        <a:bodyPr/>
        <a:lstStyle/>
        <a:p>
          <a:endParaRPr lang="ru-RU"/>
        </a:p>
      </dgm:t>
    </dgm:pt>
    <dgm:pt modelId="{895766D5-E275-4886-9010-31CA188EB9A1}" type="pres">
      <dgm:prSet presAssocID="{C1A8B2F6-6B9D-4A04-8676-969873D650B7}" presName="parTxOnlySpace" presStyleCnt="0"/>
      <dgm:spPr/>
    </dgm:pt>
    <dgm:pt modelId="{50BB392F-0AC1-451D-930A-495A48240BC6}" type="pres">
      <dgm:prSet presAssocID="{F2C1D70B-3BA3-4508-9789-E2FAFB412153}" presName="parTxOnly" presStyleLbl="node1" presStyleIdx="1" presStyleCnt="2">
        <dgm:presLayoutVars>
          <dgm:chMax val="0"/>
          <dgm:chPref val="0"/>
          <dgm:bulletEnabled val="1"/>
        </dgm:presLayoutVars>
      </dgm:prSet>
      <dgm:spPr/>
      <dgm:t>
        <a:bodyPr/>
        <a:lstStyle/>
        <a:p>
          <a:endParaRPr lang="ru-RU"/>
        </a:p>
      </dgm:t>
    </dgm:pt>
  </dgm:ptLst>
  <dgm:cxnLst>
    <dgm:cxn modelId="{2EAF0AAD-0CDD-483B-86A3-6F1832062F52}" type="presOf" srcId="{F2C1D70B-3BA3-4508-9789-E2FAFB412153}" destId="{50BB392F-0AC1-451D-930A-495A48240BC6}" srcOrd="0" destOrd="0" presId="urn:microsoft.com/office/officeart/2005/8/layout/chevron1"/>
    <dgm:cxn modelId="{D398537A-7EA2-4A0A-AE86-BCEF2A81A230}" type="presOf" srcId="{D8DE55F6-7744-4632-A603-2B203D9F5DFF}" destId="{ACC447A8-10DD-402C-8B81-0C66ED7486F4}" srcOrd="0" destOrd="0" presId="urn:microsoft.com/office/officeart/2005/8/layout/chevron1"/>
    <dgm:cxn modelId="{20638088-C735-4419-8266-D337683D9E33}" srcId="{36BA1771-C841-4728-8E2A-1AA05A3CDF89}" destId="{F2C1D70B-3BA3-4508-9789-E2FAFB412153}" srcOrd="1" destOrd="0" parTransId="{62A8709D-6BAF-4350-9D33-88BDA307476E}" sibTransId="{9AE727A4-F8B6-49CA-8645-32B5739F9688}"/>
    <dgm:cxn modelId="{922AC190-01B5-4357-BD11-C93E515A40DE}" type="presOf" srcId="{36BA1771-C841-4728-8E2A-1AA05A3CDF89}" destId="{87EC8BBF-8303-4A18-9D0B-19C1E81E7C77}" srcOrd="0" destOrd="0" presId="urn:microsoft.com/office/officeart/2005/8/layout/chevron1"/>
    <dgm:cxn modelId="{B9F986C8-9D4E-4ED0-97B3-AB6DAAF4246A}" srcId="{36BA1771-C841-4728-8E2A-1AA05A3CDF89}" destId="{D8DE55F6-7744-4632-A603-2B203D9F5DFF}" srcOrd="0" destOrd="0" parTransId="{ED7161A5-2CFA-431D-94B3-72BB4E5E56F2}" sibTransId="{C1A8B2F6-6B9D-4A04-8676-969873D650B7}"/>
    <dgm:cxn modelId="{6A2BD96C-FC37-4AFB-9FF2-DC560CF58F12}" type="presParOf" srcId="{87EC8BBF-8303-4A18-9D0B-19C1E81E7C77}" destId="{ACC447A8-10DD-402C-8B81-0C66ED7486F4}" srcOrd="0" destOrd="0" presId="urn:microsoft.com/office/officeart/2005/8/layout/chevron1"/>
    <dgm:cxn modelId="{CBE42F55-3CD2-4ACB-A320-888B0FE3FD0B}" type="presParOf" srcId="{87EC8BBF-8303-4A18-9D0B-19C1E81E7C77}" destId="{895766D5-E275-4886-9010-31CA188EB9A1}" srcOrd="1" destOrd="0" presId="urn:microsoft.com/office/officeart/2005/8/layout/chevron1"/>
    <dgm:cxn modelId="{2E11112F-EBFE-4F93-BAF8-379FCDC1623C}" type="presParOf" srcId="{87EC8BBF-8303-4A18-9D0B-19C1E81E7C77}" destId="{50BB392F-0AC1-451D-930A-495A48240BC6}" srcOrd="2" destOrd="0" presId="urn:microsoft.com/office/officeart/2005/8/layout/chevron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DFF7B2-8D40-4048-B55B-646DD35752C0}" type="doc">
      <dgm:prSet loTypeId="urn:microsoft.com/office/officeart/2005/8/layout/bProcess2" loCatId="process" qsTypeId="urn:microsoft.com/office/officeart/2005/8/quickstyle/3d2" qsCatId="3D" csTypeId="urn:microsoft.com/office/officeart/2005/8/colors/accent0_2" csCatId="mainScheme" phldr="1"/>
      <dgm:spPr/>
      <dgm:t>
        <a:bodyPr/>
        <a:lstStyle/>
        <a:p>
          <a:endParaRPr lang="ru-RU"/>
        </a:p>
      </dgm:t>
    </dgm:pt>
    <dgm:pt modelId="{46102044-1E36-4070-A454-93316588E097}">
      <dgm:prSet phldrT="[Текст]" custT="1"/>
      <dgm:spPr/>
      <dgm:t>
        <a:bodyPr/>
        <a:lstStyle/>
        <a:p>
          <a:r>
            <a:rPr lang="kk-KZ" sz="1200" b="1">
              <a:solidFill>
                <a:schemeClr val="tx1"/>
              </a:solidFill>
              <a:latin typeface="Times New Roman" pitchFamily="18" charset="0"/>
              <a:cs typeface="Times New Roman" pitchFamily="18" charset="0"/>
            </a:rPr>
            <a:t>Негізгі ойды суреттеу</a:t>
          </a:r>
          <a:endParaRPr lang="ru-RU" sz="1200" b="1">
            <a:solidFill>
              <a:schemeClr val="tx1"/>
            </a:solidFill>
            <a:latin typeface="Times New Roman" pitchFamily="18" charset="0"/>
            <a:cs typeface="Times New Roman" pitchFamily="18" charset="0"/>
          </a:endParaRPr>
        </a:p>
      </dgm:t>
    </dgm:pt>
    <dgm:pt modelId="{74F1040D-FA5B-4916-95CE-BFC7C56C3D1B}" type="parTrans" cxnId="{6BD08ED5-AEE4-4200-AC68-32968E53060C}">
      <dgm:prSet/>
      <dgm:spPr/>
      <dgm:t>
        <a:bodyPr/>
        <a:lstStyle/>
        <a:p>
          <a:endParaRPr lang="ru-RU">
            <a:solidFill>
              <a:schemeClr val="tx1"/>
            </a:solidFill>
          </a:endParaRPr>
        </a:p>
      </dgm:t>
    </dgm:pt>
    <dgm:pt modelId="{D8754EAB-8297-4C32-9D3D-4637B5F5F6B0}" type="sibTrans" cxnId="{6BD08ED5-AEE4-4200-AC68-32968E53060C}">
      <dgm:prSet/>
      <dgm:spPr/>
      <dgm:t>
        <a:bodyPr/>
        <a:lstStyle/>
        <a:p>
          <a:endParaRPr lang="ru-RU" sz="1200" b="1">
            <a:solidFill>
              <a:schemeClr val="tx1"/>
            </a:solidFill>
            <a:latin typeface="Times New Roman" pitchFamily="18" charset="0"/>
            <a:cs typeface="Times New Roman" pitchFamily="18" charset="0"/>
          </a:endParaRPr>
        </a:p>
      </dgm:t>
    </dgm:pt>
    <dgm:pt modelId="{7724F900-A90B-4473-A380-B37F6A5CC5D6}">
      <dgm:prSet phldrT="[Текст]" custT="1"/>
      <dgm:spPr/>
      <dgm:t>
        <a:bodyPr/>
        <a:lstStyle/>
        <a:p>
          <a:r>
            <a:rPr lang="ru-RU" sz="1200" b="1" u="none" smtClean="0">
              <a:solidFill>
                <a:schemeClr val="tx1"/>
              </a:solidFill>
              <a:latin typeface="Times New Roman" pitchFamily="18" charset="0"/>
              <a:cs typeface="Times New Roman" pitchFamily="18" charset="0"/>
            </a:rPr>
            <a:t>Ассоциация</a:t>
          </a:r>
          <a:r>
            <a:rPr lang="kk-KZ" sz="1200" b="1" u="none" smtClean="0">
              <a:solidFill>
                <a:schemeClr val="tx1"/>
              </a:solidFill>
              <a:latin typeface="Times New Roman" pitchFamily="18" charset="0"/>
              <a:cs typeface="Times New Roman" pitchFamily="18" charset="0"/>
            </a:rPr>
            <a:t/>
          </a:r>
          <a:br>
            <a:rPr lang="kk-KZ" sz="1200" b="1" u="none" smtClean="0">
              <a:solidFill>
                <a:schemeClr val="tx1"/>
              </a:solidFill>
              <a:latin typeface="Times New Roman" pitchFamily="18" charset="0"/>
              <a:cs typeface="Times New Roman" pitchFamily="18" charset="0"/>
            </a:rPr>
          </a:br>
          <a:endParaRPr lang="ru-RU" sz="1200" b="1" u="none" dirty="0">
            <a:solidFill>
              <a:schemeClr val="tx1"/>
            </a:solidFill>
            <a:latin typeface="Times New Roman" pitchFamily="18" charset="0"/>
            <a:cs typeface="Times New Roman" pitchFamily="18" charset="0"/>
          </a:endParaRPr>
        </a:p>
      </dgm:t>
    </dgm:pt>
    <dgm:pt modelId="{358A4922-7E3D-462D-8486-079B8F4D7305}" type="parTrans" cxnId="{AB2CCC06-7685-4680-AB3E-D6E5E9CF2124}">
      <dgm:prSet/>
      <dgm:spPr/>
      <dgm:t>
        <a:bodyPr/>
        <a:lstStyle/>
        <a:p>
          <a:endParaRPr lang="ru-RU">
            <a:solidFill>
              <a:schemeClr val="tx1"/>
            </a:solidFill>
          </a:endParaRPr>
        </a:p>
      </dgm:t>
    </dgm:pt>
    <dgm:pt modelId="{5330A42F-3440-4632-BB2B-EA307CBB0592}" type="sibTrans" cxnId="{AB2CCC06-7685-4680-AB3E-D6E5E9CF2124}">
      <dgm:prSet/>
      <dgm:spPr/>
      <dgm:t>
        <a:bodyPr/>
        <a:lstStyle/>
        <a:p>
          <a:endParaRPr lang="ru-RU" sz="1200" b="1">
            <a:solidFill>
              <a:schemeClr val="tx1"/>
            </a:solidFill>
            <a:latin typeface="Times New Roman" pitchFamily="18" charset="0"/>
            <a:cs typeface="Times New Roman" pitchFamily="18" charset="0"/>
          </a:endParaRPr>
        </a:p>
      </dgm:t>
    </dgm:pt>
    <dgm:pt modelId="{2CFEFC64-9888-4FB0-8AB3-C99DD0058CAE}">
      <dgm:prSet phldrT="[Текст]" custT="1"/>
      <dgm:spPr/>
      <dgm:t>
        <a:bodyPr/>
        <a:lstStyle/>
        <a:p>
          <a:r>
            <a:rPr lang="kk-KZ" sz="1200" b="1">
              <a:solidFill>
                <a:schemeClr val="tx1"/>
              </a:solidFill>
              <a:latin typeface="Times New Roman" pitchFamily="18" charset="0"/>
              <a:cs typeface="Times New Roman" pitchFamily="18" charset="0"/>
            </a:rPr>
            <a:t>Әдебиет үйірмесі</a:t>
          </a:r>
          <a:endParaRPr lang="ru-RU" sz="1200" b="1">
            <a:solidFill>
              <a:schemeClr val="tx1"/>
            </a:solidFill>
            <a:latin typeface="Times New Roman" pitchFamily="18" charset="0"/>
            <a:cs typeface="Times New Roman" pitchFamily="18" charset="0"/>
          </a:endParaRPr>
        </a:p>
      </dgm:t>
    </dgm:pt>
    <dgm:pt modelId="{04FC342D-6E36-47F3-870C-83BC4850E6FB}" type="parTrans" cxnId="{804469D8-EB87-4882-BF26-4AAFB3CBFD85}">
      <dgm:prSet/>
      <dgm:spPr/>
      <dgm:t>
        <a:bodyPr/>
        <a:lstStyle/>
        <a:p>
          <a:endParaRPr lang="ru-RU">
            <a:solidFill>
              <a:schemeClr val="tx1"/>
            </a:solidFill>
          </a:endParaRPr>
        </a:p>
      </dgm:t>
    </dgm:pt>
    <dgm:pt modelId="{D07872C1-30B3-4BAF-8A90-C9ED4E8970BB}" type="sibTrans" cxnId="{804469D8-EB87-4882-BF26-4AAFB3CBFD85}">
      <dgm:prSet/>
      <dgm:spPr/>
      <dgm:t>
        <a:bodyPr/>
        <a:lstStyle/>
        <a:p>
          <a:endParaRPr lang="ru-RU" sz="1200" b="1">
            <a:solidFill>
              <a:schemeClr val="tx1"/>
            </a:solidFill>
            <a:latin typeface="Times New Roman" pitchFamily="18" charset="0"/>
            <a:cs typeface="Times New Roman" pitchFamily="18" charset="0"/>
          </a:endParaRPr>
        </a:p>
      </dgm:t>
    </dgm:pt>
    <dgm:pt modelId="{1A32EA81-2086-4489-B547-F7B10B3430A4}">
      <dgm:prSet phldrT="[Текст]" custT="1"/>
      <dgm:spPr/>
      <dgm:t>
        <a:bodyPr/>
        <a:lstStyle/>
        <a:p>
          <a:r>
            <a:rPr lang="kk-KZ" sz="1200" b="1">
              <a:solidFill>
                <a:schemeClr val="tx1"/>
              </a:solidFill>
              <a:latin typeface="Times New Roman" pitchFamily="18" charset="0"/>
              <a:cs typeface="Times New Roman" pitchFamily="18" charset="0"/>
            </a:rPr>
            <a:t>Кідіріспен оқу</a:t>
          </a:r>
          <a:endParaRPr lang="ru-RU" sz="1200" b="1">
            <a:solidFill>
              <a:schemeClr val="tx1"/>
            </a:solidFill>
            <a:latin typeface="Times New Roman" pitchFamily="18" charset="0"/>
            <a:cs typeface="Times New Roman" pitchFamily="18" charset="0"/>
          </a:endParaRPr>
        </a:p>
      </dgm:t>
    </dgm:pt>
    <dgm:pt modelId="{91485902-D32B-4BE0-9F5B-AB2B65FDC28D}" type="parTrans" cxnId="{10B65809-F58D-4615-AB60-9C38FAB714F8}">
      <dgm:prSet/>
      <dgm:spPr/>
      <dgm:t>
        <a:bodyPr/>
        <a:lstStyle/>
        <a:p>
          <a:endParaRPr lang="ru-RU">
            <a:solidFill>
              <a:schemeClr val="tx1"/>
            </a:solidFill>
          </a:endParaRPr>
        </a:p>
      </dgm:t>
    </dgm:pt>
    <dgm:pt modelId="{B8A48662-13C7-4DCE-9478-E2C11973630A}" type="sibTrans" cxnId="{10B65809-F58D-4615-AB60-9C38FAB714F8}">
      <dgm:prSet/>
      <dgm:spPr/>
      <dgm:t>
        <a:bodyPr/>
        <a:lstStyle/>
        <a:p>
          <a:endParaRPr lang="ru-RU" sz="1200" b="1">
            <a:solidFill>
              <a:schemeClr val="tx1"/>
            </a:solidFill>
            <a:latin typeface="Times New Roman" pitchFamily="18" charset="0"/>
            <a:cs typeface="Times New Roman" pitchFamily="18" charset="0"/>
          </a:endParaRPr>
        </a:p>
      </dgm:t>
    </dgm:pt>
    <dgm:pt modelId="{5EE9A351-B68B-4682-BBB4-D4BC4F9116BC}">
      <dgm:prSet phldrT="[Текст]" custT="1"/>
      <dgm:spPr/>
      <dgm:t>
        <a:bodyPr/>
        <a:lstStyle/>
        <a:p>
          <a:r>
            <a:rPr lang="kk-KZ" sz="1200" b="1" dirty="0" smtClean="0">
              <a:solidFill>
                <a:schemeClr val="tx1"/>
              </a:solidFill>
              <a:latin typeface="Times New Roman" pitchFamily="18" charset="0"/>
              <a:cs typeface="Times New Roman" pitchFamily="18" charset="0"/>
            </a:rPr>
            <a:t>Болжау ағашы</a:t>
          </a:r>
          <a:endParaRPr lang="ru-RU" sz="1200" b="1" dirty="0">
            <a:solidFill>
              <a:schemeClr val="tx1"/>
            </a:solidFill>
            <a:latin typeface="Times New Roman" pitchFamily="18" charset="0"/>
            <a:cs typeface="Times New Roman" pitchFamily="18" charset="0"/>
          </a:endParaRPr>
        </a:p>
      </dgm:t>
    </dgm:pt>
    <dgm:pt modelId="{2EAB5135-A172-4EA2-AF6B-4C9E01D8B546}" type="parTrans" cxnId="{DB6088E6-DF5C-4115-841A-A58CBD0F6E29}">
      <dgm:prSet/>
      <dgm:spPr/>
      <dgm:t>
        <a:bodyPr/>
        <a:lstStyle/>
        <a:p>
          <a:endParaRPr lang="ru-RU">
            <a:solidFill>
              <a:schemeClr val="tx1"/>
            </a:solidFill>
          </a:endParaRPr>
        </a:p>
      </dgm:t>
    </dgm:pt>
    <dgm:pt modelId="{F73F3CB3-204E-4DAD-B111-3D95E3F02B1E}" type="sibTrans" cxnId="{DB6088E6-DF5C-4115-841A-A58CBD0F6E29}">
      <dgm:prSet/>
      <dgm:spPr/>
      <dgm:t>
        <a:bodyPr/>
        <a:lstStyle/>
        <a:p>
          <a:endParaRPr lang="ru-RU" sz="1200" b="1">
            <a:solidFill>
              <a:schemeClr val="tx1"/>
            </a:solidFill>
            <a:latin typeface="Times New Roman" pitchFamily="18" charset="0"/>
            <a:cs typeface="Times New Roman" pitchFamily="18" charset="0"/>
          </a:endParaRPr>
        </a:p>
      </dgm:t>
    </dgm:pt>
    <dgm:pt modelId="{E84E02FB-5A17-43C6-9464-A9C6E97685D0}">
      <dgm:prSet phldrT="[Текст]" custT="1"/>
      <dgm:spPr/>
      <dgm:t>
        <a:bodyPr/>
        <a:lstStyle/>
        <a:p>
          <a:r>
            <a:rPr lang="kk-KZ" sz="1200" b="1" dirty="0" smtClean="0">
              <a:solidFill>
                <a:schemeClr val="tx1"/>
              </a:solidFill>
              <a:latin typeface="Times New Roman" pitchFamily="18" charset="0"/>
              <a:cs typeface="Times New Roman" pitchFamily="18" charset="0"/>
            </a:rPr>
            <a:t>Фишбоун</a:t>
          </a:r>
          <a:endParaRPr lang="ru-RU" sz="1200" b="1" dirty="0">
            <a:solidFill>
              <a:schemeClr val="tx1"/>
            </a:solidFill>
            <a:latin typeface="Times New Roman" pitchFamily="18" charset="0"/>
            <a:cs typeface="Times New Roman" pitchFamily="18" charset="0"/>
          </a:endParaRPr>
        </a:p>
      </dgm:t>
    </dgm:pt>
    <dgm:pt modelId="{C0201847-156F-4028-BC61-ED27959621E1}" type="parTrans" cxnId="{25DADC4C-5458-4AA5-8CB2-4766100D9356}">
      <dgm:prSet/>
      <dgm:spPr/>
      <dgm:t>
        <a:bodyPr/>
        <a:lstStyle/>
        <a:p>
          <a:endParaRPr lang="ru-RU">
            <a:solidFill>
              <a:schemeClr val="tx1"/>
            </a:solidFill>
          </a:endParaRPr>
        </a:p>
      </dgm:t>
    </dgm:pt>
    <dgm:pt modelId="{BFB9C86A-93E6-470E-A2D0-A2DE8240578D}" type="sibTrans" cxnId="{25DADC4C-5458-4AA5-8CB2-4766100D9356}">
      <dgm:prSet/>
      <dgm:spPr/>
      <dgm:t>
        <a:bodyPr/>
        <a:lstStyle/>
        <a:p>
          <a:endParaRPr lang="ru-RU" sz="1200" b="1">
            <a:solidFill>
              <a:schemeClr val="tx1"/>
            </a:solidFill>
            <a:latin typeface="Times New Roman" pitchFamily="18" charset="0"/>
            <a:cs typeface="Times New Roman" pitchFamily="18" charset="0"/>
          </a:endParaRPr>
        </a:p>
      </dgm:t>
    </dgm:pt>
    <dgm:pt modelId="{0D361C3A-6F18-4071-BC35-712BF192BCBC}">
      <dgm:prSet phldrT="[Текст]" custT="1"/>
      <dgm:spPr/>
      <dgm:t>
        <a:bodyPr/>
        <a:lstStyle/>
        <a:p>
          <a:r>
            <a:rPr lang="en-US" sz="1200" b="1" dirty="0" smtClean="0">
              <a:solidFill>
                <a:schemeClr val="tx1"/>
              </a:solidFill>
              <a:latin typeface="Times New Roman" pitchFamily="18" charset="0"/>
              <a:cs typeface="Times New Roman" pitchFamily="18" charset="0"/>
            </a:rPr>
            <a:t>SWOT</a:t>
          </a:r>
          <a:endParaRPr lang="ru-RU" sz="1200" b="1" dirty="0">
            <a:solidFill>
              <a:schemeClr val="tx1"/>
            </a:solidFill>
            <a:latin typeface="Times New Roman" pitchFamily="18" charset="0"/>
            <a:cs typeface="Times New Roman" pitchFamily="18" charset="0"/>
          </a:endParaRPr>
        </a:p>
      </dgm:t>
    </dgm:pt>
    <dgm:pt modelId="{6D2970CE-CC33-48A2-9811-1481FC7DF9C3}" type="parTrans" cxnId="{08090C07-638D-4F71-8F5B-F3D3CC510FC6}">
      <dgm:prSet/>
      <dgm:spPr/>
      <dgm:t>
        <a:bodyPr/>
        <a:lstStyle/>
        <a:p>
          <a:endParaRPr lang="ru-RU">
            <a:solidFill>
              <a:schemeClr val="tx1"/>
            </a:solidFill>
          </a:endParaRPr>
        </a:p>
      </dgm:t>
    </dgm:pt>
    <dgm:pt modelId="{0920FBCD-E215-49D8-A08F-5459F8FA9F17}" type="sibTrans" cxnId="{08090C07-638D-4F71-8F5B-F3D3CC510FC6}">
      <dgm:prSet/>
      <dgm:spPr/>
      <dgm:t>
        <a:bodyPr/>
        <a:lstStyle/>
        <a:p>
          <a:endParaRPr lang="ru-RU" sz="1200" b="1">
            <a:solidFill>
              <a:schemeClr val="tx1"/>
            </a:solidFill>
            <a:latin typeface="Times New Roman" pitchFamily="18" charset="0"/>
            <a:cs typeface="Times New Roman" pitchFamily="18" charset="0"/>
          </a:endParaRPr>
        </a:p>
      </dgm:t>
    </dgm:pt>
    <dgm:pt modelId="{154B6708-77B6-44D4-BBEE-394ABA565507}">
      <dgm:prSet phldrT="[Текст]" custT="1"/>
      <dgm:spPr/>
      <dgm:t>
        <a:bodyPr/>
        <a:lstStyle/>
        <a:p>
          <a:r>
            <a:rPr lang="ru-RU" sz="1200" b="1" smtClean="0">
              <a:solidFill>
                <a:schemeClr val="tx1"/>
              </a:solidFill>
              <a:latin typeface="Times New Roman" pitchFamily="18" charset="0"/>
              <a:cs typeface="Times New Roman" pitchFamily="18" charset="0"/>
            </a:rPr>
            <a:t>Миға шабуыл </a:t>
          </a:r>
          <a:endParaRPr lang="ru-RU" sz="1200" b="1" dirty="0">
            <a:solidFill>
              <a:schemeClr val="tx1"/>
            </a:solidFill>
            <a:latin typeface="Times New Roman" pitchFamily="18" charset="0"/>
            <a:cs typeface="Times New Roman" pitchFamily="18" charset="0"/>
          </a:endParaRPr>
        </a:p>
      </dgm:t>
    </dgm:pt>
    <dgm:pt modelId="{B8E31619-9A47-4983-B1D8-D7893EBB354E}" type="parTrans" cxnId="{F5B1704C-ED17-486B-A977-B75F958F8A5D}">
      <dgm:prSet/>
      <dgm:spPr/>
      <dgm:t>
        <a:bodyPr/>
        <a:lstStyle/>
        <a:p>
          <a:endParaRPr lang="ru-RU">
            <a:solidFill>
              <a:schemeClr val="tx1"/>
            </a:solidFill>
          </a:endParaRPr>
        </a:p>
      </dgm:t>
    </dgm:pt>
    <dgm:pt modelId="{B539FB2B-D9BA-41D4-A989-BC42A280B06C}" type="sibTrans" cxnId="{F5B1704C-ED17-486B-A977-B75F958F8A5D}">
      <dgm:prSet/>
      <dgm:spPr/>
      <dgm:t>
        <a:bodyPr/>
        <a:lstStyle/>
        <a:p>
          <a:endParaRPr lang="ru-RU" sz="1200" b="1">
            <a:solidFill>
              <a:schemeClr val="tx1"/>
            </a:solidFill>
            <a:latin typeface="Times New Roman" pitchFamily="18" charset="0"/>
            <a:cs typeface="Times New Roman" pitchFamily="18" charset="0"/>
          </a:endParaRPr>
        </a:p>
      </dgm:t>
    </dgm:pt>
    <dgm:pt modelId="{56916FF2-471E-43FD-8AC1-76AAE7602336}">
      <dgm:prSet phldrT="[Текст]" custT="1"/>
      <dgm:spPr/>
      <dgm:t>
        <a:bodyPr/>
        <a:lstStyle/>
        <a:p>
          <a:r>
            <a:rPr lang="kk-KZ" sz="1200" b="1">
              <a:solidFill>
                <a:schemeClr val="tx1"/>
              </a:solidFill>
              <a:latin typeface="Times New Roman" pitchFamily="18" charset="0"/>
              <a:cs typeface="Times New Roman" pitchFamily="18" charset="0"/>
            </a:rPr>
            <a:t>Жол қалдырып жазу</a:t>
          </a:r>
          <a:endParaRPr lang="ru-RU" sz="1200" b="1">
            <a:solidFill>
              <a:schemeClr val="tx1"/>
            </a:solidFill>
            <a:latin typeface="Times New Roman" pitchFamily="18" charset="0"/>
            <a:cs typeface="Times New Roman" pitchFamily="18" charset="0"/>
          </a:endParaRPr>
        </a:p>
      </dgm:t>
    </dgm:pt>
    <dgm:pt modelId="{BCF797BE-8297-46C6-BF73-5EA94B44A800}" type="parTrans" cxnId="{8FDF29D1-6795-485F-8BB8-9D88C1BFB773}">
      <dgm:prSet/>
      <dgm:spPr/>
      <dgm:t>
        <a:bodyPr/>
        <a:lstStyle/>
        <a:p>
          <a:endParaRPr lang="ru-RU">
            <a:solidFill>
              <a:schemeClr val="tx1"/>
            </a:solidFill>
          </a:endParaRPr>
        </a:p>
      </dgm:t>
    </dgm:pt>
    <dgm:pt modelId="{B71F0C6A-A352-4778-BBB3-F1127D445312}" type="sibTrans" cxnId="{8FDF29D1-6795-485F-8BB8-9D88C1BFB773}">
      <dgm:prSet/>
      <dgm:spPr/>
      <dgm:t>
        <a:bodyPr/>
        <a:lstStyle/>
        <a:p>
          <a:endParaRPr lang="ru-RU">
            <a:solidFill>
              <a:schemeClr val="tx1"/>
            </a:solidFill>
          </a:endParaRPr>
        </a:p>
      </dgm:t>
    </dgm:pt>
    <dgm:pt modelId="{8F714291-1CB1-494D-9D33-1DF9B9C91ADE}">
      <dgm:prSet phldrT="[Текст]" custT="1"/>
      <dgm:spPr/>
      <dgm:t>
        <a:bodyPr/>
        <a:lstStyle/>
        <a:p>
          <a:r>
            <a:rPr lang="kk-KZ" sz="1200" b="1" dirty="0" smtClean="0">
              <a:solidFill>
                <a:schemeClr val="tx1"/>
              </a:solidFill>
              <a:latin typeface="Times New Roman" pitchFamily="18" charset="0"/>
              <a:cs typeface="Times New Roman" pitchFamily="18" charset="0"/>
            </a:rPr>
            <a:t>Sinkuein немесе бес жолды өлең</a:t>
          </a:r>
          <a:r>
            <a:rPr lang="kk-KZ" sz="1200" dirty="0" smtClean="0">
              <a:solidFill>
                <a:schemeClr val="tx1"/>
              </a:solidFill>
            </a:rPr>
            <a:t> </a:t>
          </a:r>
          <a:endParaRPr lang="ru-RU" sz="1200" b="1" dirty="0">
            <a:solidFill>
              <a:schemeClr val="tx1"/>
            </a:solidFill>
            <a:latin typeface="Times New Roman" pitchFamily="18" charset="0"/>
            <a:cs typeface="Times New Roman" pitchFamily="18" charset="0"/>
          </a:endParaRPr>
        </a:p>
      </dgm:t>
    </dgm:pt>
    <dgm:pt modelId="{6B21A5E2-9532-40F5-8B00-67DE97CC371B}" type="parTrans" cxnId="{EF094E10-D92B-4CE8-ABD0-55C921747E92}">
      <dgm:prSet/>
      <dgm:spPr/>
      <dgm:t>
        <a:bodyPr/>
        <a:lstStyle/>
        <a:p>
          <a:endParaRPr lang="ru-RU">
            <a:solidFill>
              <a:schemeClr val="tx1"/>
            </a:solidFill>
          </a:endParaRPr>
        </a:p>
      </dgm:t>
    </dgm:pt>
    <dgm:pt modelId="{FD15EF90-D5A9-4C26-9A9F-5CE8C055FFF0}" type="sibTrans" cxnId="{EF094E10-D92B-4CE8-ABD0-55C921747E92}">
      <dgm:prSet/>
      <dgm:spPr/>
      <dgm:t>
        <a:bodyPr/>
        <a:lstStyle/>
        <a:p>
          <a:endParaRPr lang="ru-RU" sz="1200" b="1">
            <a:solidFill>
              <a:schemeClr val="tx1"/>
            </a:solidFill>
            <a:latin typeface="Times New Roman" pitchFamily="18" charset="0"/>
            <a:cs typeface="Times New Roman" pitchFamily="18" charset="0"/>
          </a:endParaRPr>
        </a:p>
      </dgm:t>
    </dgm:pt>
    <dgm:pt modelId="{F61A2B50-B69B-40AD-9CEF-B2758E9C1573}">
      <dgm:prSet phldrT="[Текст]" custT="1"/>
      <dgm:spPr/>
      <dgm:t>
        <a:bodyPr/>
        <a:lstStyle/>
        <a:p>
          <a:r>
            <a:rPr lang="kk-KZ" sz="1200" b="1" u="none" smtClean="0">
              <a:solidFill>
                <a:schemeClr val="tx1"/>
              </a:solidFill>
              <a:latin typeface="Times New Roman" pitchFamily="18" charset="0"/>
              <a:cs typeface="Times New Roman" pitchFamily="18" charset="0"/>
            </a:rPr>
            <a:t>Жуан-жіңішке сұрақтар</a:t>
          </a:r>
          <a:endParaRPr lang="ru-RU" sz="1200" b="1" u="none" dirty="0">
            <a:solidFill>
              <a:schemeClr val="tx1"/>
            </a:solidFill>
            <a:latin typeface="Times New Roman" pitchFamily="18" charset="0"/>
            <a:cs typeface="Times New Roman" pitchFamily="18" charset="0"/>
          </a:endParaRPr>
        </a:p>
      </dgm:t>
    </dgm:pt>
    <dgm:pt modelId="{5AFA92F5-8B81-4621-A240-E926918531CF}" type="parTrans" cxnId="{78D68146-3537-4221-86F2-CAB4CF60CDF2}">
      <dgm:prSet/>
      <dgm:spPr/>
      <dgm:t>
        <a:bodyPr/>
        <a:lstStyle/>
        <a:p>
          <a:endParaRPr lang="ru-RU">
            <a:solidFill>
              <a:schemeClr val="tx1"/>
            </a:solidFill>
          </a:endParaRPr>
        </a:p>
      </dgm:t>
    </dgm:pt>
    <dgm:pt modelId="{762C9524-5791-44AB-AB74-4D137A5E2627}" type="sibTrans" cxnId="{78D68146-3537-4221-86F2-CAB4CF60CDF2}">
      <dgm:prSet/>
      <dgm:spPr/>
      <dgm:t>
        <a:bodyPr/>
        <a:lstStyle/>
        <a:p>
          <a:endParaRPr lang="ru-RU" sz="1200" b="1">
            <a:solidFill>
              <a:schemeClr val="tx1"/>
            </a:solidFill>
            <a:latin typeface="Times New Roman" pitchFamily="18" charset="0"/>
            <a:cs typeface="Times New Roman" pitchFamily="18" charset="0"/>
          </a:endParaRPr>
        </a:p>
      </dgm:t>
    </dgm:pt>
    <dgm:pt modelId="{734AA273-A8A7-4ADD-98C8-B2092B2ADDDD}">
      <dgm:prSet phldrT="[Текст]" custT="1"/>
      <dgm:spPr/>
      <dgm:t>
        <a:bodyPr/>
        <a:lstStyle/>
        <a:p>
          <a:r>
            <a:rPr lang="kk-KZ" sz="1200" b="1" dirty="0" smtClean="0">
              <a:solidFill>
                <a:schemeClr val="tx1"/>
              </a:solidFill>
              <a:latin typeface="Times New Roman" pitchFamily="18" charset="0"/>
              <a:cs typeface="Times New Roman" pitchFamily="18" charset="0"/>
            </a:rPr>
            <a:t>Мәселені шешу парағы</a:t>
          </a:r>
          <a:endParaRPr lang="ru-RU" sz="1200" b="1" dirty="0">
            <a:solidFill>
              <a:schemeClr val="tx1"/>
            </a:solidFill>
            <a:latin typeface="Times New Roman" pitchFamily="18" charset="0"/>
            <a:cs typeface="Times New Roman" pitchFamily="18" charset="0"/>
          </a:endParaRPr>
        </a:p>
      </dgm:t>
    </dgm:pt>
    <dgm:pt modelId="{8410061A-0164-4632-86C7-D0206FAC9D15}" type="parTrans" cxnId="{D86E0198-0023-48A7-A084-0BECE10BE802}">
      <dgm:prSet/>
      <dgm:spPr/>
      <dgm:t>
        <a:bodyPr/>
        <a:lstStyle/>
        <a:p>
          <a:endParaRPr lang="ru-RU">
            <a:solidFill>
              <a:schemeClr val="tx1"/>
            </a:solidFill>
          </a:endParaRPr>
        </a:p>
      </dgm:t>
    </dgm:pt>
    <dgm:pt modelId="{340EB6FD-0470-454B-A877-FF448CAD4415}" type="sibTrans" cxnId="{D86E0198-0023-48A7-A084-0BECE10BE802}">
      <dgm:prSet/>
      <dgm:spPr/>
      <dgm:t>
        <a:bodyPr/>
        <a:lstStyle/>
        <a:p>
          <a:endParaRPr lang="ru-RU" sz="1200" b="1">
            <a:solidFill>
              <a:schemeClr val="tx1"/>
            </a:solidFill>
            <a:latin typeface="Times New Roman" pitchFamily="18" charset="0"/>
            <a:cs typeface="Times New Roman" pitchFamily="18" charset="0"/>
          </a:endParaRPr>
        </a:p>
      </dgm:t>
    </dgm:pt>
    <dgm:pt modelId="{D28CDA4A-AAB6-41B7-83A5-2286EDCFB89A}">
      <dgm:prSet phldrT="[Текст]" custT="1"/>
      <dgm:spPr/>
      <dgm:t>
        <a:bodyPr/>
        <a:lstStyle/>
        <a:p>
          <a:r>
            <a:rPr lang="kk-KZ" sz="1200" b="1" dirty="0" smtClean="0">
              <a:solidFill>
                <a:schemeClr val="tx1"/>
              </a:solidFill>
              <a:latin typeface="Times New Roman" pitchFamily="18" charset="0"/>
              <a:cs typeface="Times New Roman" pitchFamily="18" charset="0"/>
            </a:rPr>
            <a:t>ББҮ</a:t>
          </a:r>
          <a:endParaRPr lang="ru-RU" sz="1200" b="1" dirty="0">
            <a:solidFill>
              <a:schemeClr val="tx1"/>
            </a:solidFill>
            <a:latin typeface="Times New Roman" pitchFamily="18" charset="0"/>
            <a:cs typeface="Times New Roman" pitchFamily="18" charset="0"/>
          </a:endParaRPr>
        </a:p>
      </dgm:t>
    </dgm:pt>
    <dgm:pt modelId="{1AE1C5C6-875B-4459-A733-7B98EDFD6A70}" type="parTrans" cxnId="{DDCF6CD4-CED3-418E-A8EC-B673C6780393}">
      <dgm:prSet/>
      <dgm:spPr/>
      <dgm:t>
        <a:bodyPr/>
        <a:lstStyle/>
        <a:p>
          <a:endParaRPr lang="ru-RU">
            <a:solidFill>
              <a:schemeClr val="tx1"/>
            </a:solidFill>
          </a:endParaRPr>
        </a:p>
      </dgm:t>
    </dgm:pt>
    <dgm:pt modelId="{02201B8C-6F44-4659-B87E-1FFB1E94472A}" type="sibTrans" cxnId="{DDCF6CD4-CED3-418E-A8EC-B673C6780393}">
      <dgm:prSet/>
      <dgm:spPr/>
      <dgm:t>
        <a:bodyPr/>
        <a:lstStyle/>
        <a:p>
          <a:endParaRPr lang="ru-RU" sz="1200" b="1">
            <a:solidFill>
              <a:schemeClr val="tx1"/>
            </a:solidFill>
            <a:latin typeface="Times New Roman" pitchFamily="18" charset="0"/>
            <a:cs typeface="Times New Roman" pitchFamily="18" charset="0"/>
          </a:endParaRPr>
        </a:p>
      </dgm:t>
    </dgm:pt>
    <dgm:pt modelId="{FB83C526-5EAB-4C3C-9415-D46BB08DDF33}">
      <dgm:prSet phldrT="[Текст]" custT="1"/>
      <dgm:spPr/>
      <dgm:t>
        <a:bodyPr/>
        <a:lstStyle/>
        <a:p>
          <a:r>
            <a:rPr lang="kk-KZ" sz="1200" b="1" dirty="0">
              <a:solidFill>
                <a:schemeClr val="tx1"/>
              </a:solidFill>
              <a:latin typeface="Times New Roman" pitchFamily="18" charset="0"/>
              <a:cs typeface="Times New Roman" pitchFamily="18" charset="0"/>
            </a:rPr>
            <a:t>ЖИГСО - 1</a:t>
          </a:r>
          <a:endParaRPr lang="ru-RU" sz="1200" b="1" dirty="0">
            <a:solidFill>
              <a:schemeClr val="tx1"/>
            </a:solidFill>
            <a:latin typeface="Times New Roman" pitchFamily="18" charset="0"/>
            <a:cs typeface="Times New Roman" pitchFamily="18" charset="0"/>
          </a:endParaRPr>
        </a:p>
      </dgm:t>
    </dgm:pt>
    <dgm:pt modelId="{EE0D639B-4D37-45B7-81E4-6116F2ED8E5D}" type="parTrans" cxnId="{F020C7C0-E59C-4C87-B847-A0D843A8B9E2}">
      <dgm:prSet/>
      <dgm:spPr/>
      <dgm:t>
        <a:bodyPr/>
        <a:lstStyle/>
        <a:p>
          <a:endParaRPr lang="ru-RU">
            <a:solidFill>
              <a:schemeClr val="tx1"/>
            </a:solidFill>
          </a:endParaRPr>
        </a:p>
      </dgm:t>
    </dgm:pt>
    <dgm:pt modelId="{A4064B9F-BF1F-4441-B63F-ED1EF6D4A74E}" type="sibTrans" cxnId="{F020C7C0-E59C-4C87-B847-A0D843A8B9E2}">
      <dgm:prSet/>
      <dgm:spPr/>
      <dgm:t>
        <a:bodyPr/>
        <a:lstStyle/>
        <a:p>
          <a:endParaRPr lang="ru-RU" sz="1200" b="1">
            <a:solidFill>
              <a:schemeClr val="tx1"/>
            </a:solidFill>
            <a:latin typeface="Times New Roman" pitchFamily="18" charset="0"/>
            <a:cs typeface="Times New Roman" pitchFamily="18" charset="0"/>
          </a:endParaRPr>
        </a:p>
      </dgm:t>
    </dgm:pt>
    <dgm:pt modelId="{B9177EC0-8987-4D67-9177-30B86D2BA6E5}">
      <dgm:prSet phldrT="[Текст]" custT="1"/>
      <dgm:spPr/>
      <dgm:t>
        <a:bodyPr/>
        <a:lstStyle/>
        <a:p>
          <a:r>
            <a:rPr lang="kk-KZ" sz="1200" b="1">
              <a:solidFill>
                <a:schemeClr val="tx1"/>
              </a:solidFill>
              <a:latin typeface="Times New Roman" pitchFamily="18" charset="0"/>
              <a:cs typeface="Times New Roman" pitchFamily="18" charset="0"/>
            </a:rPr>
            <a:t>Блум жүйесі</a:t>
          </a:r>
          <a:endParaRPr lang="ru-RU" sz="1200" b="1">
            <a:solidFill>
              <a:schemeClr val="tx1"/>
            </a:solidFill>
            <a:latin typeface="Times New Roman" pitchFamily="18" charset="0"/>
            <a:cs typeface="Times New Roman" pitchFamily="18" charset="0"/>
          </a:endParaRPr>
        </a:p>
      </dgm:t>
    </dgm:pt>
    <dgm:pt modelId="{EB4D0378-B4D4-4DE3-A5AD-D47653B7E416}" type="parTrans" cxnId="{D9BB037E-5971-4D1C-81E1-07248D5F85E4}">
      <dgm:prSet/>
      <dgm:spPr/>
      <dgm:t>
        <a:bodyPr/>
        <a:lstStyle/>
        <a:p>
          <a:endParaRPr lang="ru-RU">
            <a:solidFill>
              <a:schemeClr val="tx1"/>
            </a:solidFill>
          </a:endParaRPr>
        </a:p>
      </dgm:t>
    </dgm:pt>
    <dgm:pt modelId="{DA222F46-8922-4365-980D-BBE9107977E1}" type="sibTrans" cxnId="{D9BB037E-5971-4D1C-81E1-07248D5F85E4}">
      <dgm:prSet/>
      <dgm:spPr/>
      <dgm:t>
        <a:bodyPr/>
        <a:lstStyle/>
        <a:p>
          <a:endParaRPr lang="ru-RU" sz="1200" b="1">
            <a:solidFill>
              <a:schemeClr val="tx1"/>
            </a:solidFill>
            <a:latin typeface="Times New Roman" pitchFamily="18" charset="0"/>
            <a:cs typeface="Times New Roman" pitchFamily="18" charset="0"/>
          </a:endParaRPr>
        </a:p>
      </dgm:t>
    </dgm:pt>
    <dgm:pt modelId="{5F7C9200-012C-4C95-8FF1-03E380E70AFA}">
      <dgm:prSet phldrT="[Текст]" custT="1"/>
      <dgm:spPr/>
      <dgm:t>
        <a:bodyPr/>
        <a:lstStyle/>
        <a:p>
          <a:r>
            <a:rPr lang="kk-KZ" sz="1200" b="1">
              <a:solidFill>
                <a:schemeClr val="tx1"/>
              </a:solidFill>
              <a:latin typeface="Times New Roman" pitchFamily="18" charset="0"/>
              <a:cs typeface="Times New Roman" pitchFamily="18" charset="0"/>
            </a:rPr>
            <a:t>РАФТ</a:t>
          </a:r>
          <a:endParaRPr lang="ru-RU" sz="1200" b="1">
            <a:solidFill>
              <a:schemeClr val="tx1"/>
            </a:solidFill>
            <a:latin typeface="Times New Roman" pitchFamily="18" charset="0"/>
            <a:cs typeface="Times New Roman" pitchFamily="18" charset="0"/>
          </a:endParaRPr>
        </a:p>
      </dgm:t>
    </dgm:pt>
    <dgm:pt modelId="{DA921B32-5296-451E-A303-04DA2B7416C6}" type="parTrans" cxnId="{A4595323-603B-4D13-9842-451BAFFDBA56}">
      <dgm:prSet/>
      <dgm:spPr/>
      <dgm:t>
        <a:bodyPr/>
        <a:lstStyle/>
        <a:p>
          <a:endParaRPr lang="ru-RU">
            <a:solidFill>
              <a:schemeClr val="tx1"/>
            </a:solidFill>
          </a:endParaRPr>
        </a:p>
      </dgm:t>
    </dgm:pt>
    <dgm:pt modelId="{CB35E542-0D99-4528-8187-0A5B8813D578}" type="sibTrans" cxnId="{A4595323-603B-4D13-9842-451BAFFDBA56}">
      <dgm:prSet/>
      <dgm:spPr/>
      <dgm:t>
        <a:bodyPr/>
        <a:lstStyle/>
        <a:p>
          <a:endParaRPr lang="ru-RU" sz="1200" b="1">
            <a:solidFill>
              <a:schemeClr val="tx1"/>
            </a:solidFill>
            <a:latin typeface="Times New Roman" pitchFamily="18" charset="0"/>
            <a:cs typeface="Times New Roman" pitchFamily="18" charset="0"/>
          </a:endParaRPr>
        </a:p>
      </dgm:t>
    </dgm:pt>
    <dgm:pt modelId="{D46195A1-0877-442E-8F95-639A9077CE85}">
      <dgm:prSet phldrT="[Текст]" custT="1"/>
      <dgm:spPr/>
      <dgm:t>
        <a:bodyPr/>
        <a:lstStyle/>
        <a:p>
          <a:r>
            <a:rPr lang="kk-KZ" sz="1200" b="1" dirty="0">
              <a:solidFill>
                <a:schemeClr val="tx1"/>
              </a:solidFill>
              <a:latin typeface="Times New Roman" pitchFamily="18" charset="0"/>
              <a:cs typeface="Times New Roman" pitchFamily="18" charset="0"/>
            </a:rPr>
            <a:t>Галереяға саяхат</a:t>
          </a:r>
          <a:endParaRPr lang="ru-RU" sz="1200" b="1" dirty="0">
            <a:solidFill>
              <a:schemeClr val="tx1"/>
            </a:solidFill>
            <a:latin typeface="Times New Roman" pitchFamily="18" charset="0"/>
            <a:cs typeface="Times New Roman" pitchFamily="18" charset="0"/>
          </a:endParaRPr>
        </a:p>
      </dgm:t>
    </dgm:pt>
    <dgm:pt modelId="{60CBDB26-C6F3-4276-9933-9D634EA84BFC}" type="parTrans" cxnId="{39F04A11-C438-4193-BAA9-33ECEDFC5F92}">
      <dgm:prSet/>
      <dgm:spPr/>
      <dgm:t>
        <a:bodyPr/>
        <a:lstStyle/>
        <a:p>
          <a:endParaRPr lang="ru-RU">
            <a:solidFill>
              <a:schemeClr val="tx1"/>
            </a:solidFill>
          </a:endParaRPr>
        </a:p>
      </dgm:t>
    </dgm:pt>
    <dgm:pt modelId="{4DA50538-6624-467E-AED3-A80A0622B6F6}" type="sibTrans" cxnId="{39F04A11-C438-4193-BAA9-33ECEDFC5F92}">
      <dgm:prSet/>
      <dgm:spPr/>
      <dgm:t>
        <a:bodyPr/>
        <a:lstStyle/>
        <a:p>
          <a:endParaRPr lang="ru-RU" sz="1200" b="1">
            <a:solidFill>
              <a:schemeClr val="tx1"/>
            </a:solidFill>
            <a:latin typeface="Times New Roman" pitchFamily="18" charset="0"/>
            <a:cs typeface="Times New Roman" pitchFamily="18" charset="0"/>
          </a:endParaRPr>
        </a:p>
      </dgm:t>
    </dgm:pt>
    <dgm:pt modelId="{17EE83A4-0C51-46EC-A324-80A6444124B7}">
      <dgm:prSet phldrT="[Текст]" custT="1"/>
      <dgm:spPr/>
      <dgm:t>
        <a:bodyPr/>
        <a:lstStyle/>
        <a:p>
          <a:r>
            <a:rPr lang="kk-KZ" sz="1200" b="1" dirty="0" smtClean="0">
              <a:solidFill>
                <a:schemeClr val="tx1"/>
              </a:solidFill>
              <a:latin typeface="Times New Roman" pitchFamily="18" charset="0"/>
              <a:cs typeface="Times New Roman" pitchFamily="18" charset="0"/>
            </a:rPr>
            <a:t>Түртіп оқу</a:t>
          </a:r>
          <a:endParaRPr lang="ru-RU" sz="1200" b="1" dirty="0">
            <a:solidFill>
              <a:schemeClr val="tx1"/>
            </a:solidFill>
            <a:latin typeface="Times New Roman" pitchFamily="18" charset="0"/>
            <a:cs typeface="Times New Roman" pitchFamily="18" charset="0"/>
          </a:endParaRPr>
        </a:p>
      </dgm:t>
    </dgm:pt>
    <dgm:pt modelId="{4139412C-7A9C-4DE6-9613-ADB6A21E832E}" type="parTrans" cxnId="{FAD6A8B4-B81C-4A4D-B997-013ACA93E8BC}">
      <dgm:prSet/>
      <dgm:spPr/>
      <dgm:t>
        <a:bodyPr/>
        <a:lstStyle/>
        <a:p>
          <a:endParaRPr lang="ru-RU">
            <a:solidFill>
              <a:schemeClr val="tx1"/>
            </a:solidFill>
          </a:endParaRPr>
        </a:p>
      </dgm:t>
    </dgm:pt>
    <dgm:pt modelId="{ABA37F0C-F6CA-460E-B0D7-389B70891D64}" type="sibTrans" cxnId="{FAD6A8B4-B81C-4A4D-B997-013ACA93E8BC}">
      <dgm:prSet/>
      <dgm:spPr/>
      <dgm:t>
        <a:bodyPr/>
        <a:lstStyle/>
        <a:p>
          <a:endParaRPr lang="ru-RU" sz="1200" b="1">
            <a:solidFill>
              <a:schemeClr val="tx1"/>
            </a:solidFill>
            <a:latin typeface="Times New Roman" pitchFamily="18" charset="0"/>
            <a:cs typeface="Times New Roman" pitchFamily="18" charset="0"/>
          </a:endParaRPr>
        </a:p>
      </dgm:t>
    </dgm:pt>
    <dgm:pt modelId="{5BFEDD1E-3A2E-4B59-992A-6FE201555E43}">
      <dgm:prSet phldrT="[Текст]" custT="1"/>
      <dgm:spPr/>
      <dgm:t>
        <a:bodyPr/>
        <a:lstStyle/>
        <a:p>
          <a:r>
            <a:rPr lang="kk-KZ" sz="1200" b="1">
              <a:solidFill>
                <a:schemeClr val="tx1"/>
              </a:solidFill>
              <a:latin typeface="Times New Roman" pitchFamily="18" charset="0"/>
              <a:cs typeface="Times New Roman" pitchFamily="18" charset="0"/>
            </a:rPr>
            <a:t>Автор орындығы</a:t>
          </a:r>
          <a:endParaRPr lang="ru-RU" sz="1200" b="1">
            <a:solidFill>
              <a:schemeClr val="tx1"/>
            </a:solidFill>
            <a:latin typeface="Times New Roman" pitchFamily="18" charset="0"/>
            <a:cs typeface="Times New Roman" pitchFamily="18" charset="0"/>
          </a:endParaRPr>
        </a:p>
      </dgm:t>
    </dgm:pt>
    <dgm:pt modelId="{1C254C5F-7A67-48AD-A3DD-53B31947ECF1}" type="parTrans" cxnId="{FB1EB6F2-0A98-4355-852D-7F45A29AEEF4}">
      <dgm:prSet/>
      <dgm:spPr/>
      <dgm:t>
        <a:bodyPr/>
        <a:lstStyle/>
        <a:p>
          <a:endParaRPr lang="ru-RU">
            <a:solidFill>
              <a:schemeClr val="tx1"/>
            </a:solidFill>
          </a:endParaRPr>
        </a:p>
      </dgm:t>
    </dgm:pt>
    <dgm:pt modelId="{359DE029-BD97-4C64-B26A-FCFA5688E985}" type="sibTrans" cxnId="{FB1EB6F2-0A98-4355-852D-7F45A29AEEF4}">
      <dgm:prSet/>
      <dgm:spPr/>
      <dgm:t>
        <a:bodyPr/>
        <a:lstStyle/>
        <a:p>
          <a:endParaRPr lang="ru-RU" sz="1200" b="1">
            <a:solidFill>
              <a:schemeClr val="tx1"/>
            </a:solidFill>
            <a:latin typeface="Times New Roman" pitchFamily="18" charset="0"/>
            <a:cs typeface="Times New Roman" pitchFamily="18" charset="0"/>
          </a:endParaRPr>
        </a:p>
      </dgm:t>
    </dgm:pt>
    <dgm:pt modelId="{018546D5-FC34-4DFB-9A42-2B99D11741C4}">
      <dgm:prSet phldrT="[Текст]" custT="1"/>
      <dgm:spPr/>
      <dgm:t>
        <a:bodyPr/>
        <a:lstStyle/>
        <a:p>
          <a:r>
            <a:rPr lang="kk-KZ" sz="1200" b="1">
              <a:solidFill>
                <a:schemeClr val="tx1"/>
              </a:solidFill>
              <a:latin typeface="Times New Roman" pitchFamily="18" charset="0"/>
              <a:cs typeface="Times New Roman" pitchFamily="18" charset="0"/>
            </a:rPr>
            <a:t>Инсерт</a:t>
          </a:r>
          <a:br>
            <a:rPr lang="kk-KZ" sz="1200" b="1">
              <a:solidFill>
                <a:schemeClr val="tx1"/>
              </a:solidFill>
              <a:latin typeface="Times New Roman" pitchFamily="18" charset="0"/>
              <a:cs typeface="Times New Roman" pitchFamily="18" charset="0"/>
            </a:rPr>
          </a:br>
          <a:endParaRPr lang="ru-RU" sz="1200" b="1">
            <a:solidFill>
              <a:schemeClr val="tx1"/>
            </a:solidFill>
            <a:latin typeface="Times New Roman" pitchFamily="18" charset="0"/>
            <a:cs typeface="Times New Roman" pitchFamily="18" charset="0"/>
          </a:endParaRPr>
        </a:p>
      </dgm:t>
    </dgm:pt>
    <dgm:pt modelId="{4FCD2989-9F52-4AD1-8B47-F7DFE7D6F660}" type="parTrans" cxnId="{08D3372A-09D9-408F-BC15-249935DCEAEF}">
      <dgm:prSet/>
      <dgm:spPr/>
      <dgm:t>
        <a:bodyPr/>
        <a:lstStyle/>
        <a:p>
          <a:endParaRPr lang="ru-RU">
            <a:solidFill>
              <a:schemeClr val="tx1"/>
            </a:solidFill>
          </a:endParaRPr>
        </a:p>
      </dgm:t>
    </dgm:pt>
    <dgm:pt modelId="{0B4DE6BC-F7A0-4541-AA3F-37A611B7252A}" type="sibTrans" cxnId="{08D3372A-09D9-408F-BC15-249935DCEAEF}">
      <dgm:prSet/>
      <dgm:spPr/>
      <dgm:t>
        <a:bodyPr/>
        <a:lstStyle/>
        <a:p>
          <a:endParaRPr lang="ru-RU" sz="1200" b="1">
            <a:solidFill>
              <a:schemeClr val="tx1"/>
            </a:solidFill>
            <a:latin typeface="Times New Roman" pitchFamily="18" charset="0"/>
            <a:cs typeface="Times New Roman" pitchFamily="18" charset="0"/>
          </a:endParaRPr>
        </a:p>
      </dgm:t>
    </dgm:pt>
    <dgm:pt modelId="{09DBAE0D-6260-4D90-A6AE-D776E9D629E6}">
      <dgm:prSet phldrT="[Текст]" custT="1"/>
      <dgm:spPr/>
      <dgm:t>
        <a:bodyPr/>
        <a:lstStyle/>
        <a:p>
          <a:r>
            <a:rPr lang="kk-KZ" sz="1200" b="1">
              <a:solidFill>
                <a:schemeClr val="tx1"/>
              </a:solidFill>
              <a:latin typeface="Times New Roman" pitchFamily="18" charset="0"/>
              <a:cs typeface="Times New Roman" pitchFamily="18" charset="0"/>
            </a:rPr>
            <a:t>Венн диаграмма</a:t>
          </a:r>
          <a:br>
            <a:rPr lang="kk-KZ" sz="1200" b="1">
              <a:solidFill>
                <a:schemeClr val="tx1"/>
              </a:solidFill>
              <a:latin typeface="Times New Roman" pitchFamily="18" charset="0"/>
              <a:cs typeface="Times New Roman" pitchFamily="18" charset="0"/>
            </a:rPr>
          </a:br>
          <a:endParaRPr lang="ru-RU" sz="1200" b="1">
            <a:solidFill>
              <a:schemeClr val="tx1"/>
            </a:solidFill>
            <a:latin typeface="Times New Roman" pitchFamily="18" charset="0"/>
            <a:cs typeface="Times New Roman" pitchFamily="18" charset="0"/>
          </a:endParaRPr>
        </a:p>
      </dgm:t>
    </dgm:pt>
    <dgm:pt modelId="{DD604935-5261-465E-8964-B343F90CE90D}" type="parTrans" cxnId="{5609CFD0-D774-4B33-96BB-6E4F9A6B64D1}">
      <dgm:prSet/>
      <dgm:spPr/>
      <dgm:t>
        <a:bodyPr/>
        <a:lstStyle/>
        <a:p>
          <a:endParaRPr lang="ru-RU">
            <a:solidFill>
              <a:schemeClr val="tx1"/>
            </a:solidFill>
          </a:endParaRPr>
        </a:p>
      </dgm:t>
    </dgm:pt>
    <dgm:pt modelId="{A348FDB3-87AB-48AF-9395-62C782055EA5}" type="sibTrans" cxnId="{5609CFD0-D774-4B33-96BB-6E4F9A6B64D1}">
      <dgm:prSet/>
      <dgm:spPr/>
      <dgm:t>
        <a:bodyPr/>
        <a:lstStyle/>
        <a:p>
          <a:endParaRPr lang="ru-RU" sz="1200" b="1">
            <a:solidFill>
              <a:schemeClr val="tx1"/>
            </a:solidFill>
            <a:latin typeface="Times New Roman" pitchFamily="18" charset="0"/>
            <a:cs typeface="Times New Roman" pitchFamily="18" charset="0"/>
          </a:endParaRPr>
        </a:p>
      </dgm:t>
    </dgm:pt>
    <dgm:pt modelId="{4C682912-7B93-4238-BC62-5F9342909094}">
      <dgm:prSet phldrT="[Текст]" custT="1"/>
      <dgm:spPr/>
      <dgm:t>
        <a:bodyPr/>
        <a:lstStyle/>
        <a:p>
          <a:r>
            <a:rPr lang="kk-KZ" sz="1200" b="1">
              <a:solidFill>
                <a:schemeClr val="tx1"/>
              </a:solidFill>
              <a:latin typeface="Times New Roman" pitchFamily="18" charset="0"/>
              <a:cs typeface="Times New Roman" pitchFamily="18" charset="0"/>
            </a:rPr>
            <a:t>Кубизм</a:t>
          </a:r>
          <a:endParaRPr lang="ru-RU" sz="1200" b="1">
            <a:solidFill>
              <a:schemeClr val="tx1"/>
            </a:solidFill>
            <a:latin typeface="Times New Roman" pitchFamily="18" charset="0"/>
            <a:cs typeface="Times New Roman" pitchFamily="18" charset="0"/>
          </a:endParaRPr>
        </a:p>
      </dgm:t>
    </dgm:pt>
    <dgm:pt modelId="{28859A8D-73FD-4E2A-8D17-D5E4A6A27F21}" type="parTrans" cxnId="{617E0B7C-62E9-4EC2-AC44-AE975B9954C4}">
      <dgm:prSet/>
      <dgm:spPr/>
      <dgm:t>
        <a:bodyPr/>
        <a:lstStyle/>
        <a:p>
          <a:endParaRPr lang="ru-RU">
            <a:solidFill>
              <a:schemeClr val="tx1"/>
            </a:solidFill>
          </a:endParaRPr>
        </a:p>
      </dgm:t>
    </dgm:pt>
    <dgm:pt modelId="{9D814913-28D8-4204-8AA7-B5B3688A0302}" type="sibTrans" cxnId="{617E0B7C-62E9-4EC2-AC44-AE975B9954C4}">
      <dgm:prSet/>
      <dgm:spPr/>
      <dgm:t>
        <a:bodyPr/>
        <a:lstStyle/>
        <a:p>
          <a:endParaRPr lang="ru-RU" sz="1200" b="1">
            <a:solidFill>
              <a:schemeClr val="tx1"/>
            </a:solidFill>
            <a:latin typeface="Times New Roman" pitchFamily="18" charset="0"/>
            <a:cs typeface="Times New Roman" pitchFamily="18" charset="0"/>
          </a:endParaRPr>
        </a:p>
      </dgm:t>
    </dgm:pt>
    <dgm:pt modelId="{17AC8602-4463-4244-8C67-8EF407A1ECC2}">
      <dgm:prSet phldrT="[Текст]" custT="1"/>
      <dgm:spPr/>
      <dgm:t>
        <a:bodyPr/>
        <a:lstStyle/>
        <a:p>
          <a:r>
            <a:rPr lang="kk-KZ" sz="1200" b="1">
              <a:solidFill>
                <a:schemeClr val="tx1"/>
              </a:solidFill>
              <a:latin typeface="Times New Roman" pitchFamily="18" charset="0"/>
              <a:cs typeface="Times New Roman" pitchFamily="18" charset="0"/>
            </a:rPr>
            <a:t>Авторға сұрақ қою</a:t>
          </a:r>
          <a:endParaRPr lang="ru-RU" sz="1200" b="1">
            <a:solidFill>
              <a:schemeClr val="tx1"/>
            </a:solidFill>
            <a:latin typeface="Times New Roman" pitchFamily="18" charset="0"/>
            <a:cs typeface="Times New Roman" pitchFamily="18" charset="0"/>
          </a:endParaRPr>
        </a:p>
      </dgm:t>
    </dgm:pt>
    <dgm:pt modelId="{84BF48B5-48C7-4462-8BCB-570DD566E3B2}" type="parTrans" cxnId="{379C0756-EB86-4642-9CF4-212CD68509AF}">
      <dgm:prSet/>
      <dgm:spPr/>
      <dgm:t>
        <a:bodyPr/>
        <a:lstStyle/>
        <a:p>
          <a:endParaRPr lang="ru-RU">
            <a:solidFill>
              <a:schemeClr val="tx1"/>
            </a:solidFill>
          </a:endParaRPr>
        </a:p>
      </dgm:t>
    </dgm:pt>
    <dgm:pt modelId="{BF2EF7C1-CC43-4F68-B51B-34CB1629012C}" type="sibTrans" cxnId="{379C0756-EB86-4642-9CF4-212CD68509AF}">
      <dgm:prSet/>
      <dgm:spPr/>
      <dgm:t>
        <a:bodyPr/>
        <a:lstStyle/>
        <a:p>
          <a:endParaRPr lang="ru-RU" sz="1200" b="1">
            <a:solidFill>
              <a:schemeClr val="tx1"/>
            </a:solidFill>
            <a:latin typeface="Times New Roman" pitchFamily="18" charset="0"/>
            <a:cs typeface="Times New Roman" pitchFamily="18" charset="0"/>
          </a:endParaRPr>
        </a:p>
      </dgm:t>
    </dgm:pt>
    <dgm:pt modelId="{DCE41A61-6ECA-4DA0-A44B-EF84C0DF24BA}">
      <dgm:prSet phldrT="[Текст]" custT="1"/>
      <dgm:spPr/>
      <dgm:t>
        <a:bodyPr/>
        <a:lstStyle/>
        <a:p>
          <a:r>
            <a:rPr lang="kk-KZ" sz="1200" b="1">
              <a:solidFill>
                <a:schemeClr val="tx1"/>
              </a:solidFill>
              <a:latin typeface="Times New Roman" pitchFamily="18" charset="0"/>
              <a:cs typeface="Times New Roman" pitchFamily="18" charset="0"/>
            </a:rPr>
            <a:t>Қос жазба күнделік</a:t>
          </a:r>
          <a:endParaRPr lang="ru-RU" sz="1200" b="1">
            <a:solidFill>
              <a:schemeClr val="tx1"/>
            </a:solidFill>
            <a:latin typeface="Times New Roman" pitchFamily="18" charset="0"/>
            <a:cs typeface="Times New Roman" pitchFamily="18" charset="0"/>
          </a:endParaRPr>
        </a:p>
      </dgm:t>
    </dgm:pt>
    <dgm:pt modelId="{35FDE629-CAD5-46A0-B07C-26839596B93D}" type="parTrans" cxnId="{683B98B6-57B3-4AA7-B9FE-0651D9543ABE}">
      <dgm:prSet/>
      <dgm:spPr/>
      <dgm:t>
        <a:bodyPr/>
        <a:lstStyle/>
        <a:p>
          <a:endParaRPr lang="ru-RU">
            <a:solidFill>
              <a:schemeClr val="tx1"/>
            </a:solidFill>
          </a:endParaRPr>
        </a:p>
      </dgm:t>
    </dgm:pt>
    <dgm:pt modelId="{4B4232B2-D2A5-4070-B200-30BC32D733EE}" type="sibTrans" cxnId="{683B98B6-57B3-4AA7-B9FE-0651D9543ABE}">
      <dgm:prSet/>
      <dgm:spPr/>
      <dgm:t>
        <a:bodyPr/>
        <a:lstStyle/>
        <a:p>
          <a:endParaRPr lang="ru-RU" sz="1200" b="1">
            <a:solidFill>
              <a:schemeClr val="tx1"/>
            </a:solidFill>
            <a:latin typeface="Times New Roman" pitchFamily="18" charset="0"/>
            <a:cs typeface="Times New Roman" pitchFamily="18" charset="0"/>
          </a:endParaRPr>
        </a:p>
      </dgm:t>
    </dgm:pt>
    <dgm:pt modelId="{00F1FD3A-CD5E-4E92-A00A-A2022BDA778F}">
      <dgm:prSet phldrT="[Текст]" custT="1"/>
      <dgm:spPr/>
      <dgm:t>
        <a:bodyPr/>
        <a:lstStyle/>
        <a:p>
          <a:r>
            <a:rPr lang="en-US" sz="1200" b="1" dirty="0" smtClean="0">
              <a:solidFill>
                <a:schemeClr val="tx1"/>
              </a:solidFill>
              <a:latin typeface="Times New Roman" pitchFamily="18" charset="0"/>
              <a:cs typeface="Times New Roman" pitchFamily="18" charset="0"/>
            </a:rPr>
            <a:t>T-</a:t>
          </a:r>
          <a:r>
            <a:rPr lang="kk-KZ" sz="1200" b="1" dirty="0" smtClean="0">
              <a:solidFill>
                <a:schemeClr val="tx1"/>
              </a:solidFill>
              <a:latin typeface="Times New Roman" pitchFamily="18" charset="0"/>
              <a:cs typeface="Times New Roman" pitchFamily="18" charset="0"/>
            </a:rPr>
            <a:t>кестесі</a:t>
          </a:r>
          <a:endParaRPr lang="ru-RU" sz="1200" b="1" dirty="0">
            <a:solidFill>
              <a:schemeClr val="tx1"/>
            </a:solidFill>
            <a:latin typeface="Times New Roman" pitchFamily="18" charset="0"/>
            <a:cs typeface="Times New Roman" pitchFamily="18" charset="0"/>
          </a:endParaRPr>
        </a:p>
      </dgm:t>
    </dgm:pt>
    <dgm:pt modelId="{9423C354-A0A8-488B-8624-668435CCB580}" type="parTrans" cxnId="{37C4C0C3-3172-47E9-8D73-832E1010ED9C}">
      <dgm:prSet/>
      <dgm:spPr/>
      <dgm:t>
        <a:bodyPr/>
        <a:lstStyle/>
        <a:p>
          <a:endParaRPr lang="ru-RU">
            <a:solidFill>
              <a:schemeClr val="tx1"/>
            </a:solidFill>
          </a:endParaRPr>
        </a:p>
      </dgm:t>
    </dgm:pt>
    <dgm:pt modelId="{3A2EE082-6DE2-4814-BFE5-AD761EDFEC73}" type="sibTrans" cxnId="{37C4C0C3-3172-47E9-8D73-832E1010ED9C}">
      <dgm:prSet/>
      <dgm:spPr/>
      <dgm:t>
        <a:bodyPr/>
        <a:lstStyle/>
        <a:p>
          <a:endParaRPr lang="ru-RU" sz="1200" b="1">
            <a:solidFill>
              <a:schemeClr val="tx1"/>
            </a:solidFill>
            <a:latin typeface="Times New Roman" pitchFamily="18" charset="0"/>
            <a:cs typeface="Times New Roman" pitchFamily="18" charset="0"/>
          </a:endParaRPr>
        </a:p>
      </dgm:t>
    </dgm:pt>
    <dgm:pt modelId="{05200763-A63C-495F-A6EB-A48450DBC7F8}" type="pres">
      <dgm:prSet presAssocID="{4ADFF7B2-8D40-4048-B55B-646DD35752C0}" presName="diagram" presStyleCnt="0">
        <dgm:presLayoutVars>
          <dgm:dir/>
          <dgm:resizeHandles/>
        </dgm:presLayoutVars>
      </dgm:prSet>
      <dgm:spPr/>
      <dgm:t>
        <a:bodyPr/>
        <a:lstStyle/>
        <a:p>
          <a:endParaRPr lang="ru-RU"/>
        </a:p>
      </dgm:t>
    </dgm:pt>
    <dgm:pt modelId="{6400AADC-44AF-4F4C-AECA-7C9D36EB4356}" type="pres">
      <dgm:prSet presAssocID="{46102044-1E36-4070-A454-93316588E097}" presName="firstNode" presStyleLbl="node1" presStyleIdx="0" presStyleCnt="25" custScaleX="482740" custScaleY="253070">
        <dgm:presLayoutVars>
          <dgm:bulletEnabled val="1"/>
        </dgm:presLayoutVars>
      </dgm:prSet>
      <dgm:spPr/>
      <dgm:t>
        <a:bodyPr/>
        <a:lstStyle/>
        <a:p>
          <a:endParaRPr lang="ru-RU"/>
        </a:p>
      </dgm:t>
    </dgm:pt>
    <dgm:pt modelId="{D326D837-169A-42F8-B385-F35C4D12A03C}" type="pres">
      <dgm:prSet presAssocID="{D8754EAB-8297-4C32-9D3D-4637B5F5F6B0}" presName="sibTrans" presStyleLbl="sibTrans2D1" presStyleIdx="0" presStyleCnt="24" custScaleX="482739" custScaleY="253069"/>
      <dgm:spPr/>
      <dgm:t>
        <a:bodyPr/>
        <a:lstStyle/>
        <a:p>
          <a:endParaRPr lang="ru-RU"/>
        </a:p>
      </dgm:t>
    </dgm:pt>
    <dgm:pt modelId="{88E9460D-694C-404B-984B-F33367E214DA}" type="pres">
      <dgm:prSet presAssocID="{7724F900-A90B-4473-A380-B37F6A5CC5D6}" presName="middleNode" presStyleCnt="0"/>
      <dgm:spPr/>
      <dgm:t>
        <a:bodyPr/>
        <a:lstStyle/>
        <a:p>
          <a:endParaRPr lang="ru-RU"/>
        </a:p>
      </dgm:t>
    </dgm:pt>
    <dgm:pt modelId="{A0B15F10-487F-4051-9219-47E9A79E8751}" type="pres">
      <dgm:prSet presAssocID="{7724F900-A90B-4473-A380-B37F6A5CC5D6}" presName="padding" presStyleLbl="node1" presStyleIdx="0" presStyleCnt="25"/>
      <dgm:spPr/>
      <dgm:t>
        <a:bodyPr/>
        <a:lstStyle/>
        <a:p>
          <a:endParaRPr lang="ru-RU"/>
        </a:p>
      </dgm:t>
    </dgm:pt>
    <dgm:pt modelId="{0F62E746-55FA-4B28-B949-06CA23DA1A51}" type="pres">
      <dgm:prSet presAssocID="{7724F900-A90B-4473-A380-B37F6A5CC5D6}" presName="shape" presStyleLbl="node1" presStyleIdx="1" presStyleCnt="25" custScaleX="482740" custScaleY="253071">
        <dgm:presLayoutVars>
          <dgm:bulletEnabled val="1"/>
        </dgm:presLayoutVars>
      </dgm:prSet>
      <dgm:spPr/>
      <dgm:t>
        <a:bodyPr/>
        <a:lstStyle/>
        <a:p>
          <a:endParaRPr lang="ru-RU"/>
        </a:p>
      </dgm:t>
    </dgm:pt>
    <dgm:pt modelId="{1E0ECF91-C08A-46B3-AFFA-767D127915E3}" type="pres">
      <dgm:prSet presAssocID="{5330A42F-3440-4632-BB2B-EA307CBB0592}" presName="sibTrans" presStyleLbl="sibTrans2D1" presStyleIdx="1" presStyleCnt="24" custScaleX="482739" custScaleY="253069"/>
      <dgm:spPr/>
      <dgm:t>
        <a:bodyPr/>
        <a:lstStyle/>
        <a:p>
          <a:endParaRPr lang="ru-RU"/>
        </a:p>
      </dgm:t>
    </dgm:pt>
    <dgm:pt modelId="{20AED632-AE7F-4223-8EE3-F4318F43D741}" type="pres">
      <dgm:prSet presAssocID="{8F714291-1CB1-494D-9D33-1DF9B9C91ADE}" presName="middleNode" presStyleCnt="0"/>
      <dgm:spPr/>
      <dgm:t>
        <a:bodyPr/>
        <a:lstStyle/>
        <a:p>
          <a:endParaRPr lang="ru-RU"/>
        </a:p>
      </dgm:t>
    </dgm:pt>
    <dgm:pt modelId="{A3FD957D-79C1-42AF-9AB1-51818BE59438}" type="pres">
      <dgm:prSet presAssocID="{8F714291-1CB1-494D-9D33-1DF9B9C91ADE}" presName="padding" presStyleLbl="node1" presStyleIdx="1" presStyleCnt="25"/>
      <dgm:spPr/>
      <dgm:t>
        <a:bodyPr/>
        <a:lstStyle/>
        <a:p>
          <a:endParaRPr lang="ru-RU"/>
        </a:p>
      </dgm:t>
    </dgm:pt>
    <dgm:pt modelId="{C020901A-1E71-4723-A7B0-99BF183D52FE}" type="pres">
      <dgm:prSet presAssocID="{8F714291-1CB1-494D-9D33-1DF9B9C91ADE}" presName="shape" presStyleLbl="node1" presStyleIdx="2" presStyleCnt="25" custScaleX="482740" custScaleY="253071">
        <dgm:presLayoutVars>
          <dgm:bulletEnabled val="1"/>
        </dgm:presLayoutVars>
      </dgm:prSet>
      <dgm:spPr/>
      <dgm:t>
        <a:bodyPr/>
        <a:lstStyle/>
        <a:p>
          <a:endParaRPr lang="ru-RU"/>
        </a:p>
      </dgm:t>
    </dgm:pt>
    <dgm:pt modelId="{317CE934-0DBF-437A-A45E-774F5576D292}" type="pres">
      <dgm:prSet presAssocID="{FD15EF90-D5A9-4C26-9A9F-5CE8C055FFF0}" presName="sibTrans" presStyleLbl="sibTrans2D1" presStyleIdx="2" presStyleCnt="24" custScaleX="482739" custScaleY="253069"/>
      <dgm:spPr/>
      <dgm:t>
        <a:bodyPr/>
        <a:lstStyle/>
        <a:p>
          <a:endParaRPr lang="ru-RU"/>
        </a:p>
      </dgm:t>
    </dgm:pt>
    <dgm:pt modelId="{58200DDC-898F-404A-8F49-23B0B0E51597}" type="pres">
      <dgm:prSet presAssocID="{F61A2B50-B69B-40AD-9CEF-B2758E9C1573}" presName="middleNode" presStyleCnt="0"/>
      <dgm:spPr/>
      <dgm:t>
        <a:bodyPr/>
        <a:lstStyle/>
        <a:p>
          <a:endParaRPr lang="ru-RU"/>
        </a:p>
      </dgm:t>
    </dgm:pt>
    <dgm:pt modelId="{654296D0-359C-48EC-ACC8-5A5C401A36E8}" type="pres">
      <dgm:prSet presAssocID="{F61A2B50-B69B-40AD-9CEF-B2758E9C1573}" presName="padding" presStyleLbl="node1" presStyleIdx="2" presStyleCnt="25"/>
      <dgm:spPr/>
      <dgm:t>
        <a:bodyPr/>
        <a:lstStyle/>
        <a:p>
          <a:endParaRPr lang="ru-RU"/>
        </a:p>
      </dgm:t>
    </dgm:pt>
    <dgm:pt modelId="{B4FE222A-16C5-4182-9F5B-AEAE82F8FE41}" type="pres">
      <dgm:prSet presAssocID="{F61A2B50-B69B-40AD-9CEF-B2758E9C1573}" presName="shape" presStyleLbl="node1" presStyleIdx="3" presStyleCnt="25" custScaleX="482740" custScaleY="253071">
        <dgm:presLayoutVars>
          <dgm:bulletEnabled val="1"/>
        </dgm:presLayoutVars>
      </dgm:prSet>
      <dgm:spPr/>
      <dgm:t>
        <a:bodyPr/>
        <a:lstStyle/>
        <a:p>
          <a:endParaRPr lang="ru-RU"/>
        </a:p>
      </dgm:t>
    </dgm:pt>
    <dgm:pt modelId="{C2A6088B-EBA0-42B2-8FF8-E2594D6CC4CF}" type="pres">
      <dgm:prSet presAssocID="{762C9524-5791-44AB-AB74-4D137A5E2627}" presName="sibTrans" presStyleLbl="sibTrans2D1" presStyleIdx="3" presStyleCnt="24" custScaleX="482739" custScaleY="253069"/>
      <dgm:spPr/>
      <dgm:t>
        <a:bodyPr/>
        <a:lstStyle/>
        <a:p>
          <a:endParaRPr lang="ru-RU"/>
        </a:p>
      </dgm:t>
    </dgm:pt>
    <dgm:pt modelId="{95CC1BA5-C040-4F27-A058-04D7F6761D25}" type="pres">
      <dgm:prSet presAssocID="{734AA273-A8A7-4ADD-98C8-B2092B2ADDDD}" presName="middleNode" presStyleCnt="0"/>
      <dgm:spPr/>
      <dgm:t>
        <a:bodyPr/>
        <a:lstStyle/>
        <a:p>
          <a:endParaRPr lang="ru-RU"/>
        </a:p>
      </dgm:t>
    </dgm:pt>
    <dgm:pt modelId="{3189A34A-0F2D-4612-BFE4-6C7518478071}" type="pres">
      <dgm:prSet presAssocID="{734AA273-A8A7-4ADD-98C8-B2092B2ADDDD}" presName="padding" presStyleLbl="node1" presStyleIdx="3" presStyleCnt="25"/>
      <dgm:spPr/>
      <dgm:t>
        <a:bodyPr/>
        <a:lstStyle/>
        <a:p>
          <a:endParaRPr lang="ru-RU"/>
        </a:p>
      </dgm:t>
    </dgm:pt>
    <dgm:pt modelId="{DFFAFC38-1FB8-4A95-8E17-39D66B5C7A5C}" type="pres">
      <dgm:prSet presAssocID="{734AA273-A8A7-4ADD-98C8-B2092B2ADDDD}" presName="shape" presStyleLbl="node1" presStyleIdx="4" presStyleCnt="25" custScaleX="482740" custScaleY="253071">
        <dgm:presLayoutVars>
          <dgm:bulletEnabled val="1"/>
        </dgm:presLayoutVars>
      </dgm:prSet>
      <dgm:spPr/>
      <dgm:t>
        <a:bodyPr/>
        <a:lstStyle/>
        <a:p>
          <a:endParaRPr lang="ru-RU"/>
        </a:p>
      </dgm:t>
    </dgm:pt>
    <dgm:pt modelId="{521D1CBB-BEA8-4099-8DC7-547FB7906F12}" type="pres">
      <dgm:prSet presAssocID="{340EB6FD-0470-454B-A877-FF448CAD4415}" presName="sibTrans" presStyleLbl="sibTrans2D1" presStyleIdx="4" presStyleCnt="24" custScaleX="482739" custScaleY="253069"/>
      <dgm:spPr/>
      <dgm:t>
        <a:bodyPr/>
        <a:lstStyle/>
        <a:p>
          <a:endParaRPr lang="ru-RU"/>
        </a:p>
      </dgm:t>
    </dgm:pt>
    <dgm:pt modelId="{4512DCEF-B996-40BE-AE46-E3DAEADFBE8F}" type="pres">
      <dgm:prSet presAssocID="{D28CDA4A-AAB6-41B7-83A5-2286EDCFB89A}" presName="middleNode" presStyleCnt="0"/>
      <dgm:spPr/>
      <dgm:t>
        <a:bodyPr/>
        <a:lstStyle/>
        <a:p>
          <a:endParaRPr lang="ru-RU"/>
        </a:p>
      </dgm:t>
    </dgm:pt>
    <dgm:pt modelId="{E355463B-9DE5-4D9D-9A10-0FACC456AD7E}" type="pres">
      <dgm:prSet presAssocID="{D28CDA4A-AAB6-41B7-83A5-2286EDCFB89A}" presName="padding" presStyleLbl="node1" presStyleIdx="4" presStyleCnt="25"/>
      <dgm:spPr/>
      <dgm:t>
        <a:bodyPr/>
        <a:lstStyle/>
        <a:p>
          <a:endParaRPr lang="ru-RU"/>
        </a:p>
      </dgm:t>
    </dgm:pt>
    <dgm:pt modelId="{23C87F0A-5903-4671-9B96-E02B34BAE309}" type="pres">
      <dgm:prSet presAssocID="{D28CDA4A-AAB6-41B7-83A5-2286EDCFB89A}" presName="shape" presStyleLbl="node1" presStyleIdx="5" presStyleCnt="25" custScaleX="482740" custScaleY="253071">
        <dgm:presLayoutVars>
          <dgm:bulletEnabled val="1"/>
        </dgm:presLayoutVars>
      </dgm:prSet>
      <dgm:spPr/>
      <dgm:t>
        <a:bodyPr/>
        <a:lstStyle/>
        <a:p>
          <a:endParaRPr lang="ru-RU"/>
        </a:p>
      </dgm:t>
    </dgm:pt>
    <dgm:pt modelId="{DA5BBEA6-A26F-4F41-8938-89862752006D}" type="pres">
      <dgm:prSet presAssocID="{02201B8C-6F44-4659-B87E-1FFB1E94472A}" presName="sibTrans" presStyleLbl="sibTrans2D1" presStyleIdx="5" presStyleCnt="24" custScaleX="482739" custScaleY="253069"/>
      <dgm:spPr/>
      <dgm:t>
        <a:bodyPr/>
        <a:lstStyle/>
        <a:p>
          <a:endParaRPr lang="ru-RU"/>
        </a:p>
      </dgm:t>
    </dgm:pt>
    <dgm:pt modelId="{455EED4A-B40A-4C78-B81B-CA6A229F2616}" type="pres">
      <dgm:prSet presAssocID="{FB83C526-5EAB-4C3C-9415-D46BB08DDF33}" presName="middleNode" presStyleCnt="0"/>
      <dgm:spPr/>
      <dgm:t>
        <a:bodyPr/>
        <a:lstStyle/>
        <a:p>
          <a:endParaRPr lang="ru-RU"/>
        </a:p>
      </dgm:t>
    </dgm:pt>
    <dgm:pt modelId="{BD7A4B08-6538-4399-BAF6-B5E534FEB1F4}" type="pres">
      <dgm:prSet presAssocID="{FB83C526-5EAB-4C3C-9415-D46BB08DDF33}" presName="padding" presStyleLbl="node1" presStyleIdx="5" presStyleCnt="25"/>
      <dgm:spPr/>
      <dgm:t>
        <a:bodyPr/>
        <a:lstStyle/>
        <a:p>
          <a:endParaRPr lang="ru-RU"/>
        </a:p>
      </dgm:t>
    </dgm:pt>
    <dgm:pt modelId="{3B1F5DAB-C436-4F86-8F93-730D134DDB56}" type="pres">
      <dgm:prSet presAssocID="{FB83C526-5EAB-4C3C-9415-D46BB08DDF33}" presName="shape" presStyleLbl="node1" presStyleIdx="6" presStyleCnt="25" custScaleX="482740" custScaleY="253071">
        <dgm:presLayoutVars>
          <dgm:bulletEnabled val="1"/>
        </dgm:presLayoutVars>
      </dgm:prSet>
      <dgm:spPr/>
      <dgm:t>
        <a:bodyPr/>
        <a:lstStyle/>
        <a:p>
          <a:endParaRPr lang="ru-RU"/>
        </a:p>
      </dgm:t>
    </dgm:pt>
    <dgm:pt modelId="{740E7096-EFFF-4EC4-90DE-6B1FDCD25C78}" type="pres">
      <dgm:prSet presAssocID="{A4064B9F-BF1F-4441-B63F-ED1EF6D4A74E}" presName="sibTrans" presStyleLbl="sibTrans2D1" presStyleIdx="6" presStyleCnt="24" custScaleX="482739" custScaleY="253069"/>
      <dgm:spPr/>
      <dgm:t>
        <a:bodyPr/>
        <a:lstStyle/>
        <a:p>
          <a:endParaRPr lang="ru-RU"/>
        </a:p>
      </dgm:t>
    </dgm:pt>
    <dgm:pt modelId="{4E3F17B7-74B3-41CD-BC12-9D279E69640C}" type="pres">
      <dgm:prSet presAssocID="{B9177EC0-8987-4D67-9177-30B86D2BA6E5}" presName="middleNode" presStyleCnt="0"/>
      <dgm:spPr/>
      <dgm:t>
        <a:bodyPr/>
        <a:lstStyle/>
        <a:p>
          <a:endParaRPr lang="ru-RU"/>
        </a:p>
      </dgm:t>
    </dgm:pt>
    <dgm:pt modelId="{41D73504-8271-4EBD-BC95-252D661EC958}" type="pres">
      <dgm:prSet presAssocID="{B9177EC0-8987-4D67-9177-30B86D2BA6E5}" presName="padding" presStyleLbl="node1" presStyleIdx="6" presStyleCnt="25"/>
      <dgm:spPr/>
      <dgm:t>
        <a:bodyPr/>
        <a:lstStyle/>
        <a:p>
          <a:endParaRPr lang="ru-RU"/>
        </a:p>
      </dgm:t>
    </dgm:pt>
    <dgm:pt modelId="{9C24F676-E16A-40ED-8C89-F1F28A354CB1}" type="pres">
      <dgm:prSet presAssocID="{B9177EC0-8987-4D67-9177-30B86D2BA6E5}" presName="shape" presStyleLbl="node1" presStyleIdx="7" presStyleCnt="25" custScaleX="482740" custScaleY="253071">
        <dgm:presLayoutVars>
          <dgm:bulletEnabled val="1"/>
        </dgm:presLayoutVars>
      </dgm:prSet>
      <dgm:spPr/>
      <dgm:t>
        <a:bodyPr/>
        <a:lstStyle/>
        <a:p>
          <a:endParaRPr lang="ru-RU"/>
        </a:p>
      </dgm:t>
    </dgm:pt>
    <dgm:pt modelId="{0D0E96EA-3FB0-4158-B94C-4E8AF4D693C1}" type="pres">
      <dgm:prSet presAssocID="{DA222F46-8922-4365-980D-BBE9107977E1}" presName="sibTrans" presStyleLbl="sibTrans2D1" presStyleIdx="7" presStyleCnt="24" custScaleX="482739" custScaleY="253069"/>
      <dgm:spPr/>
      <dgm:t>
        <a:bodyPr/>
        <a:lstStyle/>
        <a:p>
          <a:endParaRPr lang="ru-RU"/>
        </a:p>
      </dgm:t>
    </dgm:pt>
    <dgm:pt modelId="{7ABE6732-9B54-428D-9F7F-4CADF7AA4DFC}" type="pres">
      <dgm:prSet presAssocID="{5F7C9200-012C-4C95-8FF1-03E380E70AFA}" presName="middleNode" presStyleCnt="0"/>
      <dgm:spPr/>
      <dgm:t>
        <a:bodyPr/>
        <a:lstStyle/>
        <a:p>
          <a:endParaRPr lang="ru-RU"/>
        </a:p>
      </dgm:t>
    </dgm:pt>
    <dgm:pt modelId="{41B74223-2F18-45A3-AECC-85EA9AEB21D5}" type="pres">
      <dgm:prSet presAssocID="{5F7C9200-012C-4C95-8FF1-03E380E70AFA}" presName="padding" presStyleLbl="node1" presStyleIdx="7" presStyleCnt="25"/>
      <dgm:spPr/>
      <dgm:t>
        <a:bodyPr/>
        <a:lstStyle/>
        <a:p>
          <a:endParaRPr lang="ru-RU"/>
        </a:p>
      </dgm:t>
    </dgm:pt>
    <dgm:pt modelId="{5C45209A-F4B9-46E2-B17D-923A94EC837F}" type="pres">
      <dgm:prSet presAssocID="{5F7C9200-012C-4C95-8FF1-03E380E70AFA}" presName="shape" presStyleLbl="node1" presStyleIdx="8" presStyleCnt="25" custScaleX="482740" custScaleY="253071" custLinFactNeighborX="7656" custLinFactNeighborY="1260">
        <dgm:presLayoutVars>
          <dgm:bulletEnabled val="1"/>
        </dgm:presLayoutVars>
      </dgm:prSet>
      <dgm:spPr/>
      <dgm:t>
        <a:bodyPr/>
        <a:lstStyle/>
        <a:p>
          <a:endParaRPr lang="ru-RU"/>
        </a:p>
      </dgm:t>
    </dgm:pt>
    <dgm:pt modelId="{EDE29D67-A98C-4A90-A596-F2D34A9FE8B8}" type="pres">
      <dgm:prSet presAssocID="{CB35E542-0D99-4528-8187-0A5B8813D578}" presName="sibTrans" presStyleLbl="sibTrans2D1" presStyleIdx="8" presStyleCnt="24" custScaleX="482739" custScaleY="253069"/>
      <dgm:spPr/>
      <dgm:t>
        <a:bodyPr/>
        <a:lstStyle/>
        <a:p>
          <a:endParaRPr lang="ru-RU"/>
        </a:p>
      </dgm:t>
    </dgm:pt>
    <dgm:pt modelId="{4CB0362D-8CD9-4CCC-B646-FA56C8E28E91}" type="pres">
      <dgm:prSet presAssocID="{D46195A1-0877-442E-8F95-639A9077CE85}" presName="middleNode" presStyleCnt="0"/>
      <dgm:spPr/>
      <dgm:t>
        <a:bodyPr/>
        <a:lstStyle/>
        <a:p>
          <a:endParaRPr lang="ru-RU"/>
        </a:p>
      </dgm:t>
    </dgm:pt>
    <dgm:pt modelId="{C4878065-1F88-453F-83D1-0BE4A8917756}" type="pres">
      <dgm:prSet presAssocID="{D46195A1-0877-442E-8F95-639A9077CE85}" presName="padding" presStyleLbl="node1" presStyleIdx="8" presStyleCnt="25"/>
      <dgm:spPr/>
      <dgm:t>
        <a:bodyPr/>
        <a:lstStyle/>
        <a:p>
          <a:endParaRPr lang="ru-RU"/>
        </a:p>
      </dgm:t>
    </dgm:pt>
    <dgm:pt modelId="{A09992BA-EF38-43B1-984F-E383F97E124D}" type="pres">
      <dgm:prSet presAssocID="{D46195A1-0877-442E-8F95-639A9077CE85}" presName="shape" presStyleLbl="node1" presStyleIdx="9" presStyleCnt="25" custScaleX="482740" custScaleY="253071">
        <dgm:presLayoutVars>
          <dgm:bulletEnabled val="1"/>
        </dgm:presLayoutVars>
      </dgm:prSet>
      <dgm:spPr/>
      <dgm:t>
        <a:bodyPr/>
        <a:lstStyle/>
        <a:p>
          <a:endParaRPr lang="ru-RU"/>
        </a:p>
      </dgm:t>
    </dgm:pt>
    <dgm:pt modelId="{AC9624DC-5AA5-4E1D-81F4-879ED23F05B7}" type="pres">
      <dgm:prSet presAssocID="{4DA50538-6624-467E-AED3-A80A0622B6F6}" presName="sibTrans" presStyleLbl="sibTrans2D1" presStyleIdx="9" presStyleCnt="24" custScaleX="482739" custScaleY="253069"/>
      <dgm:spPr/>
      <dgm:t>
        <a:bodyPr/>
        <a:lstStyle/>
        <a:p>
          <a:endParaRPr lang="ru-RU"/>
        </a:p>
      </dgm:t>
    </dgm:pt>
    <dgm:pt modelId="{9CB1CC29-A344-45B6-99EF-497E5F9ECCCE}" type="pres">
      <dgm:prSet presAssocID="{17EE83A4-0C51-46EC-A324-80A6444124B7}" presName="middleNode" presStyleCnt="0"/>
      <dgm:spPr/>
      <dgm:t>
        <a:bodyPr/>
        <a:lstStyle/>
        <a:p>
          <a:endParaRPr lang="ru-RU"/>
        </a:p>
      </dgm:t>
    </dgm:pt>
    <dgm:pt modelId="{631959DF-D606-4927-8968-7B1328415F56}" type="pres">
      <dgm:prSet presAssocID="{17EE83A4-0C51-46EC-A324-80A6444124B7}" presName="padding" presStyleLbl="node1" presStyleIdx="9" presStyleCnt="25"/>
      <dgm:spPr/>
      <dgm:t>
        <a:bodyPr/>
        <a:lstStyle/>
        <a:p>
          <a:endParaRPr lang="ru-RU"/>
        </a:p>
      </dgm:t>
    </dgm:pt>
    <dgm:pt modelId="{4781B31C-AEB3-43F3-B100-4E08DD17D05D}" type="pres">
      <dgm:prSet presAssocID="{17EE83A4-0C51-46EC-A324-80A6444124B7}" presName="shape" presStyleLbl="node1" presStyleIdx="10" presStyleCnt="25" custScaleX="482740" custScaleY="253071">
        <dgm:presLayoutVars>
          <dgm:bulletEnabled val="1"/>
        </dgm:presLayoutVars>
      </dgm:prSet>
      <dgm:spPr/>
      <dgm:t>
        <a:bodyPr/>
        <a:lstStyle/>
        <a:p>
          <a:endParaRPr lang="ru-RU"/>
        </a:p>
      </dgm:t>
    </dgm:pt>
    <dgm:pt modelId="{362A7372-1302-4D77-AD3F-CA9A710AFD2C}" type="pres">
      <dgm:prSet presAssocID="{ABA37F0C-F6CA-460E-B0D7-389B70891D64}" presName="sibTrans" presStyleLbl="sibTrans2D1" presStyleIdx="10" presStyleCnt="24" custScaleX="482739" custScaleY="253069"/>
      <dgm:spPr/>
      <dgm:t>
        <a:bodyPr/>
        <a:lstStyle/>
        <a:p>
          <a:endParaRPr lang="ru-RU"/>
        </a:p>
      </dgm:t>
    </dgm:pt>
    <dgm:pt modelId="{3729B60D-D756-4F08-AD6E-252BD5171463}" type="pres">
      <dgm:prSet presAssocID="{5BFEDD1E-3A2E-4B59-992A-6FE201555E43}" presName="middleNode" presStyleCnt="0"/>
      <dgm:spPr/>
      <dgm:t>
        <a:bodyPr/>
        <a:lstStyle/>
        <a:p>
          <a:endParaRPr lang="ru-RU"/>
        </a:p>
      </dgm:t>
    </dgm:pt>
    <dgm:pt modelId="{8C123140-77E7-444F-A3FE-EB569C2E0CA6}" type="pres">
      <dgm:prSet presAssocID="{5BFEDD1E-3A2E-4B59-992A-6FE201555E43}" presName="padding" presStyleLbl="node1" presStyleIdx="10" presStyleCnt="25"/>
      <dgm:spPr/>
      <dgm:t>
        <a:bodyPr/>
        <a:lstStyle/>
        <a:p>
          <a:endParaRPr lang="ru-RU"/>
        </a:p>
      </dgm:t>
    </dgm:pt>
    <dgm:pt modelId="{8CF0B188-C68D-41BF-AC5C-34BF248D3DCF}" type="pres">
      <dgm:prSet presAssocID="{5BFEDD1E-3A2E-4B59-992A-6FE201555E43}" presName="shape" presStyleLbl="node1" presStyleIdx="11" presStyleCnt="25" custScaleX="482740" custScaleY="253071">
        <dgm:presLayoutVars>
          <dgm:bulletEnabled val="1"/>
        </dgm:presLayoutVars>
      </dgm:prSet>
      <dgm:spPr/>
      <dgm:t>
        <a:bodyPr/>
        <a:lstStyle/>
        <a:p>
          <a:endParaRPr lang="ru-RU"/>
        </a:p>
      </dgm:t>
    </dgm:pt>
    <dgm:pt modelId="{6651CDBF-8F96-4AE1-ABF1-E738A8951A11}" type="pres">
      <dgm:prSet presAssocID="{359DE029-BD97-4C64-B26A-FCFA5688E985}" presName="sibTrans" presStyleLbl="sibTrans2D1" presStyleIdx="11" presStyleCnt="24" custScaleX="482739" custScaleY="253069"/>
      <dgm:spPr/>
      <dgm:t>
        <a:bodyPr/>
        <a:lstStyle/>
        <a:p>
          <a:endParaRPr lang="ru-RU"/>
        </a:p>
      </dgm:t>
    </dgm:pt>
    <dgm:pt modelId="{8FD56D45-DBC4-4E64-9C22-F4A757989504}" type="pres">
      <dgm:prSet presAssocID="{018546D5-FC34-4DFB-9A42-2B99D11741C4}" presName="middleNode" presStyleCnt="0"/>
      <dgm:spPr/>
      <dgm:t>
        <a:bodyPr/>
        <a:lstStyle/>
        <a:p>
          <a:endParaRPr lang="ru-RU"/>
        </a:p>
      </dgm:t>
    </dgm:pt>
    <dgm:pt modelId="{81C4F031-13F8-4270-8D92-CCB297B02401}" type="pres">
      <dgm:prSet presAssocID="{018546D5-FC34-4DFB-9A42-2B99D11741C4}" presName="padding" presStyleLbl="node1" presStyleIdx="11" presStyleCnt="25"/>
      <dgm:spPr/>
      <dgm:t>
        <a:bodyPr/>
        <a:lstStyle/>
        <a:p>
          <a:endParaRPr lang="ru-RU"/>
        </a:p>
      </dgm:t>
    </dgm:pt>
    <dgm:pt modelId="{54962671-F706-4F22-866E-BD3EDAA328C4}" type="pres">
      <dgm:prSet presAssocID="{018546D5-FC34-4DFB-9A42-2B99D11741C4}" presName="shape" presStyleLbl="node1" presStyleIdx="12" presStyleCnt="25" custScaleX="482740" custScaleY="253071">
        <dgm:presLayoutVars>
          <dgm:bulletEnabled val="1"/>
        </dgm:presLayoutVars>
      </dgm:prSet>
      <dgm:spPr/>
      <dgm:t>
        <a:bodyPr/>
        <a:lstStyle/>
        <a:p>
          <a:endParaRPr lang="ru-RU"/>
        </a:p>
      </dgm:t>
    </dgm:pt>
    <dgm:pt modelId="{634C32F7-5D20-4534-838E-FB82D01E4184}" type="pres">
      <dgm:prSet presAssocID="{0B4DE6BC-F7A0-4541-AA3F-37A611B7252A}" presName="sibTrans" presStyleLbl="sibTrans2D1" presStyleIdx="12" presStyleCnt="24" custScaleX="482739" custScaleY="253069"/>
      <dgm:spPr/>
      <dgm:t>
        <a:bodyPr/>
        <a:lstStyle/>
        <a:p>
          <a:endParaRPr lang="ru-RU"/>
        </a:p>
      </dgm:t>
    </dgm:pt>
    <dgm:pt modelId="{0408B7DC-6895-4351-8E93-A7827C89C8F6}" type="pres">
      <dgm:prSet presAssocID="{09DBAE0D-6260-4D90-A6AE-D776E9D629E6}" presName="middleNode" presStyleCnt="0"/>
      <dgm:spPr/>
      <dgm:t>
        <a:bodyPr/>
        <a:lstStyle/>
        <a:p>
          <a:endParaRPr lang="ru-RU"/>
        </a:p>
      </dgm:t>
    </dgm:pt>
    <dgm:pt modelId="{FAC91428-F7BD-4188-A897-FBB5D8074ED6}" type="pres">
      <dgm:prSet presAssocID="{09DBAE0D-6260-4D90-A6AE-D776E9D629E6}" presName="padding" presStyleLbl="node1" presStyleIdx="12" presStyleCnt="25"/>
      <dgm:spPr/>
      <dgm:t>
        <a:bodyPr/>
        <a:lstStyle/>
        <a:p>
          <a:endParaRPr lang="ru-RU"/>
        </a:p>
      </dgm:t>
    </dgm:pt>
    <dgm:pt modelId="{C10416D3-4183-40DB-B84F-F546EEDCF6AB}" type="pres">
      <dgm:prSet presAssocID="{09DBAE0D-6260-4D90-A6AE-D776E9D629E6}" presName="shape" presStyleLbl="node1" presStyleIdx="13" presStyleCnt="25" custScaleX="482740" custScaleY="253071">
        <dgm:presLayoutVars>
          <dgm:bulletEnabled val="1"/>
        </dgm:presLayoutVars>
      </dgm:prSet>
      <dgm:spPr/>
      <dgm:t>
        <a:bodyPr/>
        <a:lstStyle/>
        <a:p>
          <a:endParaRPr lang="ru-RU"/>
        </a:p>
      </dgm:t>
    </dgm:pt>
    <dgm:pt modelId="{E83B219D-3032-41DF-9C8A-59E5E376DAC0}" type="pres">
      <dgm:prSet presAssocID="{A348FDB3-87AB-48AF-9395-62C782055EA5}" presName="sibTrans" presStyleLbl="sibTrans2D1" presStyleIdx="13" presStyleCnt="24" custScaleX="482739" custScaleY="253069"/>
      <dgm:spPr/>
      <dgm:t>
        <a:bodyPr/>
        <a:lstStyle/>
        <a:p>
          <a:endParaRPr lang="ru-RU"/>
        </a:p>
      </dgm:t>
    </dgm:pt>
    <dgm:pt modelId="{EB319C4E-171F-4862-ADED-ADF260DBFA53}" type="pres">
      <dgm:prSet presAssocID="{4C682912-7B93-4238-BC62-5F9342909094}" presName="middleNode" presStyleCnt="0"/>
      <dgm:spPr/>
      <dgm:t>
        <a:bodyPr/>
        <a:lstStyle/>
        <a:p>
          <a:endParaRPr lang="ru-RU"/>
        </a:p>
      </dgm:t>
    </dgm:pt>
    <dgm:pt modelId="{0C346FDE-587D-48CD-AA49-5218C21361B6}" type="pres">
      <dgm:prSet presAssocID="{4C682912-7B93-4238-BC62-5F9342909094}" presName="padding" presStyleLbl="node1" presStyleIdx="13" presStyleCnt="25"/>
      <dgm:spPr/>
      <dgm:t>
        <a:bodyPr/>
        <a:lstStyle/>
        <a:p>
          <a:endParaRPr lang="ru-RU"/>
        </a:p>
      </dgm:t>
    </dgm:pt>
    <dgm:pt modelId="{CFEB3DAE-9384-45DD-A500-D76C598899D0}" type="pres">
      <dgm:prSet presAssocID="{4C682912-7B93-4238-BC62-5F9342909094}" presName="shape" presStyleLbl="node1" presStyleIdx="14" presStyleCnt="25" custScaleX="482740" custScaleY="253071">
        <dgm:presLayoutVars>
          <dgm:bulletEnabled val="1"/>
        </dgm:presLayoutVars>
      </dgm:prSet>
      <dgm:spPr/>
      <dgm:t>
        <a:bodyPr/>
        <a:lstStyle/>
        <a:p>
          <a:endParaRPr lang="ru-RU"/>
        </a:p>
      </dgm:t>
    </dgm:pt>
    <dgm:pt modelId="{066F15AF-D38A-4486-91AD-5384A602F44D}" type="pres">
      <dgm:prSet presAssocID="{9D814913-28D8-4204-8AA7-B5B3688A0302}" presName="sibTrans" presStyleLbl="sibTrans2D1" presStyleIdx="14" presStyleCnt="24" custScaleX="482739" custScaleY="253069"/>
      <dgm:spPr/>
      <dgm:t>
        <a:bodyPr/>
        <a:lstStyle/>
        <a:p>
          <a:endParaRPr lang="ru-RU"/>
        </a:p>
      </dgm:t>
    </dgm:pt>
    <dgm:pt modelId="{53D253E9-A820-42A0-9E6F-998638043E44}" type="pres">
      <dgm:prSet presAssocID="{17AC8602-4463-4244-8C67-8EF407A1ECC2}" presName="middleNode" presStyleCnt="0"/>
      <dgm:spPr/>
      <dgm:t>
        <a:bodyPr/>
        <a:lstStyle/>
        <a:p>
          <a:endParaRPr lang="ru-RU"/>
        </a:p>
      </dgm:t>
    </dgm:pt>
    <dgm:pt modelId="{95BEC95A-B961-4348-8041-6EBA87689CC2}" type="pres">
      <dgm:prSet presAssocID="{17AC8602-4463-4244-8C67-8EF407A1ECC2}" presName="padding" presStyleLbl="node1" presStyleIdx="14" presStyleCnt="25"/>
      <dgm:spPr/>
      <dgm:t>
        <a:bodyPr/>
        <a:lstStyle/>
        <a:p>
          <a:endParaRPr lang="ru-RU"/>
        </a:p>
      </dgm:t>
    </dgm:pt>
    <dgm:pt modelId="{8FE05DC9-61F4-4208-8731-20B1339B647D}" type="pres">
      <dgm:prSet presAssocID="{17AC8602-4463-4244-8C67-8EF407A1ECC2}" presName="shape" presStyleLbl="node1" presStyleIdx="15" presStyleCnt="25" custScaleX="482740" custScaleY="253071">
        <dgm:presLayoutVars>
          <dgm:bulletEnabled val="1"/>
        </dgm:presLayoutVars>
      </dgm:prSet>
      <dgm:spPr/>
      <dgm:t>
        <a:bodyPr/>
        <a:lstStyle/>
        <a:p>
          <a:endParaRPr lang="ru-RU"/>
        </a:p>
      </dgm:t>
    </dgm:pt>
    <dgm:pt modelId="{11402F5C-870A-4CF3-BB55-EF810C35A3D7}" type="pres">
      <dgm:prSet presAssocID="{BF2EF7C1-CC43-4F68-B51B-34CB1629012C}" presName="sibTrans" presStyleLbl="sibTrans2D1" presStyleIdx="15" presStyleCnt="24" custScaleX="482739" custScaleY="253069"/>
      <dgm:spPr/>
      <dgm:t>
        <a:bodyPr/>
        <a:lstStyle/>
        <a:p>
          <a:endParaRPr lang="ru-RU"/>
        </a:p>
      </dgm:t>
    </dgm:pt>
    <dgm:pt modelId="{0EEC6461-A7E4-4166-BB90-7C7815886825}" type="pres">
      <dgm:prSet presAssocID="{00F1FD3A-CD5E-4E92-A00A-A2022BDA778F}" presName="middleNode" presStyleCnt="0"/>
      <dgm:spPr/>
      <dgm:t>
        <a:bodyPr/>
        <a:lstStyle/>
        <a:p>
          <a:endParaRPr lang="ru-RU"/>
        </a:p>
      </dgm:t>
    </dgm:pt>
    <dgm:pt modelId="{86F3F71F-1E35-4288-91E4-FAC76565D2D5}" type="pres">
      <dgm:prSet presAssocID="{00F1FD3A-CD5E-4E92-A00A-A2022BDA778F}" presName="padding" presStyleLbl="node1" presStyleIdx="15" presStyleCnt="25"/>
      <dgm:spPr/>
      <dgm:t>
        <a:bodyPr/>
        <a:lstStyle/>
        <a:p>
          <a:endParaRPr lang="ru-RU"/>
        </a:p>
      </dgm:t>
    </dgm:pt>
    <dgm:pt modelId="{45C5CEC6-26F1-46A7-8EBD-FDF2B61E6BE0}" type="pres">
      <dgm:prSet presAssocID="{00F1FD3A-CD5E-4E92-A00A-A2022BDA778F}" presName="shape" presStyleLbl="node1" presStyleIdx="16" presStyleCnt="25" custScaleX="482740" custScaleY="253071">
        <dgm:presLayoutVars>
          <dgm:bulletEnabled val="1"/>
        </dgm:presLayoutVars>
      </dgm:prSet>
      <dgm:spPr/>
      <dgm:t>
        <a:bodyPr/>
        <a:lstStyle/>
        <a:p>
          <a:endParaRPr lang="ru-RU"/>
        </a:p>
      </dgm:t>
    </dgm:pt>
    <dgm:pt modelId="{754EE5E3-A602-40B2-A833-26864B765EE0}" type="pres">
      <dgm:prSet presAssocID="{3A2EE082-6DE2-4814-BFE5-AD761EDFEC73}" presName="sibTrans" presStyleLbl="sibTrans2D1" presStyleIdx="16" presStyleCnt="24" custScaleX="482739" custScaleY="253069"/>
      <dgm:spPr/>
      <dgm:t>
        <a:bodyPr/>
        <a:lstStyle/>
        <a:p>
          <a:endParaRPr lang="ru-RU"/>
        </a:p>
      </dgm:t>
    </dgm:pt>
    <dgm:pt modelId="{A8E62D79-FBEF-4EE9-84A4-100A3546DFF9}" type="pres">
      <dgm:prSet presAssocID="{DCE41A61-6ECA-4DA0-A44B-EF84C0DF24BA}" presName="middleNode" presStyleCnt="0"/>
      <dgm:spPr/>
      <dgm:t>
        <a:bodyPr/>
        <a:lstStyle/>
        <a:p>
          <a:endParaRPr lang="ru-RU"/>
        </a:p>
      </dgm:t>
    </dgm:pt>
    <dgm:pt modelId="{3E2E56B2-5D1D-4666-A861-DF8CFD19C94C}" type="pres">
      <dgm:prSet presAssocID="{DCE41A61-6ECA-4DA0-A44B-EF84C0DF24BA}" presName="padding" presStyleLbl="node1" presStyleIdx="16" presStyleCnt="25"/>
      <dgm:spPr/>
      <dgm:t>
        <a:bodyPr/>
        <a:lstStyle/>
        <a:p>
          <a:endParaRPr lang="ru-RU"/>
        </a:p>
      </dgm:t>
    </dgm:pt>
    <dgm:pt modelId="{9318EECF-33BB-4D4E-A1D9-0516F8EFF033}" type="pres">
      <dgm:prSet presAssocID="{DCE41A61-6ECA-4DA0-A44B-EF84C0DF24BA}" presName="shape" presStyleLbl="node1" presStyleIdx="17" presStyleCnt="25" custScaleX="482740" custScaleY="253071">
        <dgm:presLayoutVars>
          <dgm:bulletEnabled val="1"/>
        </dgm:presLayoutVars>
      </dgm:prSet>
      <dgm:spPr/>
      <dgm:t>
        <a:bodyPr/>
        <a:lstStyle/>
        <a:p>
          <a:endParaRPr lang="ru-RU"/>
        </a:p>
      </dgm:t>
    </dgm:pt>
    <dgm:pt modelId="{DE068E56-5140-453A-8528-1DB4412518C9}" type="pres">
      <dgm:prSet presAssocID="{4B4232B2-D2A5-4070-B200-30BC32D733EE}" presName="sibTrans" presStyleLbl="sibTrans2D1" presStyleIdx="17" presStyleCnt="24" custScaleX="482739" custScaleY="253069"/>
      <dgm:spPr/>
      <dgm:t>
        <a:bodyPr/>
        <a:lstStyle/>
        <a:p>
          <a:endParaRPr lang="ru-RU"/>
        </a:p>
      </dgm:t>
    </dgm:pt>
    <dgm:pt modelId="{3C479773-C349-4CC8-B1B1-39DDF0E8C1E7}" type="pres">
      <dgm:prSet presAssocID="{2CFEFC64-9888-4FB0-8AB3-C99DD0058CAE}" presName="middleNode" presStyleCnt="0"/>
      <dgm:spPr/>
      <dgm:t>
        <a:bodyPr/>
        <a:lstStyle/>
        <a:p>
          <a:endParaRPr lang="ru-RU"/>
        </a:p>
      </dgm:t>
    </dgm:pt>
    <dgm:pt modelId="{7C0CAFAC-E42C-40E6-A4B7-C546BA0BC3A9}" type="pres">
      <dgm:prSet presAssocID="{2CFEFC64-9888-4FB0-8AB3-C99DD0058CAE}" presName="padding" presStyleLbl="node1" presStyleIdx="17" presStyleCnt="25"/>
      <dgm:spPr/>
      <dgm:t>
        <a:bodyPr/>
        <a:lstStyle/>
        <a:p>
          <a:endParaRPr lang="ru-RU"/>
        </a:p>
      </dgm:t>
    </dgm:pt>
    <dgm:pt modelId="{AABF5098-70F5-4EE2-B1BC-DE7164CD4693}" type="pres">
      <dgm:prSet presAssocID="{2CFEFC64-9888-4FB0-8AB3-C99DD0058CAE}" presName="shape" presStyleLbl="node1" presStyleIdx="18" presStyleCnt="25" custScaleX="482740" custScaleY="253071">
        <dgm:presLayoutVars>
          <dgm:bulletEnabled val="1"/>
        </dgm:presLayoutVars>
      </dgm:prSet>
      <dgm:spPr/>
      <dgm:t>
        <a:bodyPr/>
        <a:lstStyle/>
        <a:p>
          <a:endParaRPr lang="ru-RU"/>
        </a:p>
      </dgm:t>
    </dgm:pt>
    <dgm:pt modelId="{E4D60BDB-DEF8-47EA-AF59-1AF7CF46575F}" type="pres">
      <dgm:prSet presAssocID="{D07872C1-30B3-4BAF-8A90-C9ED4E8970BB}" presName="sibTrans" presStyleLbl="sibTrans2D1" presStyleIdx="18" presStyleCnt="24" custScaleX="482739" custScaleY="253069"/>
      <dgm:spPr/>
      <dgm:t>
        <a:bodyPr/>
        <a:lstStyle/>
        <a:p>
          <a:endParaRPr lang="ru-RU"/>
        </a:p>
      </dgm:t>
    </dgm:pt>
    <dgm:pt modelId="{ABAB6C72-AC6E-46D4-8B49-80CD8A2A6C65}" type="pres">
      <dgm:prSet presAssocID="{1A32EA81-2086-4489-B547-F7B10B3430A4}" presName="middleNode" presStyleCnt="0"/>
      <dgm:spPr/>
      <dgm:t>
        <a:bodyPr/>
        <a:lstStyle/>
        <a:p>
          <a:endParaRPr lang="ru-RU"/>
        </a:p>
      </dgm:t>
    </dgm:pt>
    <dgm:pt modelId="{191B3C06-6CF4-4C86-BA9D-985A79BFFCF2}" type="pres">
      <dgm:prSet presAssocID="{1A32EA81-2086-4489-B547-F7B10B3430A4}" presName="padding" presStyleLbl="node1" presStyleIdx="18" presStyleCnt="25"/>
      <dgm:spPr/>
      <dgm:t>
        <a:bodyPr/>
        <a:lstStyle/>
        <a:p>
          <a:endParaRPr lang="ru-RU"/>
        </a:p>
      </dgm:t>
    </dgm:pt>
    <dgm:pt modelId="{F0FD94E7-7554-4FEB-AD7F-86897CF222A9}" type="pres">
      <dgm:prSet presAssocID="{1A32EA81-2086-4489-B547-F7B10B3430A4}" presName="shape" presStyleLbl="node1" presStyleIdx="19" presStyleCnt="25" custScaleX="482740" custScaleY="253071">
        <dgm:presLayoutVars>
          <dgm:bulletEnabled val="1"/>
        </dgm:presLayoutVars>
      </dgm:prSet>
      <dgm:spPr/>
      <dgm:t>
        <a:bodyPr/>
        <a:lstStyle/>
        <a:p>
          <a:endParaRPr lang="ru-RU"/>
        </a:p>
      </dgm:t>
    </dgm:pt>
    <dgm:pt modelId="{3A6D8428-D473-4813-8E27-2BE76CDCCC55}" type="pres">
      <dgm:prSet presAssocID="{B8A48662-13C7-4DCE-9478-E2C11973630A}" presName="sibTrans" presStyleLbl="sibTrans2D1" presStyleIdx="19" presStyleCnt="24" custScaleX="482739" custScaleY="253069"/>
      <dgm:spPr/>
      <dgm:t>
        <a:bodyPr/>
        <a:lstStyle/>
        <a:p>
          <a:endParaRPr lang="ru-RU"/>
        </a:p>
      </dgm:t>
    </dgm:pt>
    <dgm:pt modelId="{650F3AF1-F793-41CA-9021-5BCE59738771}" type="pres">
      <dgm:prSet presAssocID="{5EE9A351-B68B-4682-BBB4-D4BC4F9116BC}" presName="middleNode" presStyleCnt="0"/>
      <dgm:spPr/>
      <dgm:t>
        <a:bodyPr/>
        <a:lstStyle/>
        <a:p>
          <a:endParaRPr lang="ru-RU"/>
        </a:p>
      </dgm:t>
    </dgm:pt>
    <dgm:pt modelId="{0DC9A3AC-6CF7-423D-BECF-37873F8BB3C0}" type="pres">
      <dgm:prSet presAssocID="{5EE9A351-B68B-4682-BBB4-D4BC4F9116BC}" presName="padding" presStyleLbl="node1" presStyleIdx="19" presStyleCnt="25"/>
      <dgm:spPr/>
      <dgm:t>
        <a:bodyPr/>
        <a:lstStyle/>
        <a:p>
          <a:endParaRPr lang="ru-RU"/>
        </a:p>
      </dgm:t>
    </dgm:pt>
    <dgm:pt modelId="{1E7C338F-D430-4C54-AEC4-F0A422344126}" type="pres">
      <dgm:prSet presAssocID="{5EE9A351-B68B-4682-BBB4-D4BC4F9116BC}" presName="shape" presStyleLbl="node1" presStyleIdx="20" presStyleCnt="25" custScaleX="482740" custScaleY="253071">
        <dgm:presLayoutVars>
          <dgm:bulletEnabled val="1"/>
        </dgm:presLayoutVars>
      </dgm:prSet>
      <dgm:spPr/>
      <dgm:t>
        <a:bodyPr/>
        <a:lstStyle/>
        <a:p>
          <a:endParaRPr lang="ru-RU"/>
        </a:p>
      </dgm:t>
    </dgm:pt>
    <dgm:pt modelId="{0C08FA42-8FF5-41C2-A9C4-30A31C5522CD}" type="pres">
      <dgm:prSet presAssocID="{F73F3CB3-204E-4DAD-B111-3D95E3F02B1E}" presName="sibTrans" presStyleLbl="sibTrans2D1" presStyleIdx="20" presStyleCnt="24" custScaleX="482739" custScaleY="253069"/>
      <dgm:spPr/>
      <dgm:t>
        <a:bodyPr/>
        <a:lstStyle/>
        <a:p>
          <a:endParaRPr lang="ru-RU"/>
        </a:p>
      </dgm:t>
    </dgm:pt>
    <dgm:pt modelId="{E327D53A-2F84-4171-8781-7D03EFB41B2C}" type="pres">
      <dgm:prSet presAssocID="{E84E02FB-5A17-43C6-9464-A9C6E97685D0}" presName="middleNode" presStyleCnt="0"/>
      <dgm:spPr/>
      <dgm:t>
        <a:bodyPr/>
        <a:lstStyle/>
        <a:p>
          <a:endParaRPr lang="ru-RU"/>
        </a:p>
      </dgm:t>
    </dgm:pt>
    <dgm:pt modelId="{9C3E1D97-F18F-42AC-89AA-C58E89BF0FC1}" type="pres">
      <dgm:prSet presAssocID="{E84E02FB-5A17-43C6-9464-A9C6E97685D0}" presName="padding" presStyleLbl="node1" presStyleIdx="20" presStyleCnt="25"/>
      <dgm:spPr/>
      <dgm:t>
        <a:bodyPr/>
        <a:lstStyle/>
        <a:p>
          <a:endParaRPr lang="ru-RU"/>
        </a:p>
      </dgm:t>
    </dgm:pt>
    <dgm:pt modelId="{2A57BA0E-33FC-4E6D-B617-F09A7F986005}" type="pres">
      <dgm:prSet presAssocID="{E84E02FB-5A17-43C6-9464-A9C6E97685D0}" presName="shape" presStyleLbl="node1" presStyleIdx="21" presStyleCnt="25" custScaleX="482740" custScaleY="253071">
        <dgm:presLayoutVars>
          <dgm:bulletEnabled val="1"/>
        </dgm:presLayoutVars>
      </dgm:prSet>
      <dgm:spPr/>
      <dgm:t>
        <a:bodyPr/>
        <a:lstStyle/>
        <a:p>
          <a:endParaRPr lang="ru-RU"/>
        </a:p>
      </dgm:t>
    </dgm:pt>
    <dgm:pt modelId="{21E8142C-F219-41D9-9B07-1BD20FD267C0}" type="pres">
      <dgm:prSet presAssocID="{BFB9C86A-93E6-470E-A2D0-A2DE8240578D}" presName="sibTrans" presStyleLbl="sibTrans2D1" presStyleIdx="21" presStyleCnt="24" custScaleX="482739" custScaleY="253069"/>
      <dgm:spPr/>
      <dgm:t>
        <a:bodyPr/>
        <a:lstStyle/>
        <a:p>
          <a:endParaRPr lang="ru-RU"/>
        </a:p>
      </dgm:t>
    </dgm:pt>
    <dgm:pt modelId="{27E5CF39-F151-4858-8AF8-7C87098463AD}" type="pres">
      <dgm:prSet presAssocID="{0D361C3A-6F18-4071-BC35-712BF192BCBC}" presName="middleNode" presStyleCnt="0"/>
      <dgm:spPr/>
      <dgm:t>
        <a:bodyPr/>
        <a:lstStyle/>
        <a:p>
          <a:endParaRPr lang="ru-RU"/>
        </a:p>
      </dgm:t>
    </dgm:pt>
    <dgm:pt modelId="{9FA733F1-C87D-4F73-A520-30BBC08A4D82}" type="pres">
      <dgm:prSet presAssocID="{0D361C3A-6F18-4071-BC35-712BF192BCBC}" presName="padding" presStyleLbl="node1" presStyleIdx="21" presStyleCnt="25"/>
      <dgm:spPr/>
      <dgm:t>
        <a:bodyPr/>
        <a:lstStyle/>
        <a:p>
          <a:endParaRPr lang="ru-RU"/>
        </a:p>
      </dgm:t>
    </dgm:pt>
    <dgm:pt modelId="{7626C501-8AF5-4E14-8B1B-FEACD9722C94}" type="pres">
      <dgm:prSet presAssocID="{0D361C3A-6F18-4071-BC35-712BF192BCBC}" presName="shape" presStyleLbl="node1" presStyleIdx="22" presStyleCnt="25" custScaleX="482740" custScaleY="253071">
        <dgm:presLayoutVars>
          <dgm:bulletEnabled val="1"/>
        </dgm:presLayoutVars>
      </dgm:prSet>
      <dgm:spPr/>
      <dgm:t>
        <a:bodyPr/>
        <a:lstStyle/>
        <a:p>
          <a:endParaRPr lang="ru-RU"/>
        </a:p>
      </dgm:t>
    </dgm:pt>
    <dgm:pt modelId="{860C910A-4EEF-4E0A-8F9F-937C134B0A88}" type="pres">
      <dgm:prSet presAssocID="{0920FBCD-E215-49D8-A08F-5459F8FA9F17}" presName="sibTrans" presStyleLbl="sibTrans2D1" presStyleIdx="22" presStyleCnt="24" custScaleX="482739" custScaleY="253069"/>
      <dgm:spPr/>
      <dgm:t>
        <a:bodyPr/>
        <a:lstStyle/>
        <a:p>
          <a:endParaRPr lang="ru-RU"/>
        </a:p>
      </dgm:t>
    </dgm:pt>
    <dgm:pt modelId="{939E6FE9-19A0-4201-B4DA-450AB82A29F2}" type="pres">
      <dgm:prSet presAssocID="{154B6708-77B6-44D4-BBEE-394ABA565507}" presName="middleNode" presStyleCnt="0"/>
      <dgm:spPr/>
      <dgm:t>
        <a:bodyPr/>
        <a:lstStyle/>
        <a:p>
          <a:endParaRPr lang="ru-RU"/>
        </a:p>
      </dgm:t>
    </dgm:pt>
    <dgm:pt modelId="{9A066AE2-5A95-4A65-81D8-5F5B05B9B8C8}" type="pres">
      <dgm:prSet presAssocID="{154B6708-77B6-44D4-BBEE-394ABA565507}" presName="padding" presStyleLbl="node1" presStyleIdx="22" presStyleCnt="25"/>
      <dgm:spPr/>
      <dgm:t>
        <a:bodyPr/>
        <a:lstStyle/>
        <a:p>
          <a:endParaRPr lang="ru-RU"/>
        </a:p>
      </dgm:t>
    </dgm:pt>
    <dgm:pt modelId="{1BDAB468-CD63-4236-A46A-AFD8305A118E}" type="pres">
      <dgm:prSet presAssocID="{154B6708-77B6-44D4-BBEE-394ABA565507}" presName="shape" presStyleLbl="node1" presStyleIdx="23" presStyleCnt="25" custScaleX="482740" custScaleY="253071">
        <dgm:presLayoutVars>
          <dgm:bulletEnabled val="1"/>
        </dgm:presLayoutVars>
      </dgm:prSet>
      <dgm:spPr/>
      <dgm:t>
        <a:bodyPr/>
        <a:lstStyle/>
        <a:p>
          <a:endParaRPr lang="ru-RU"/>
        </a:p>
      </dgm:t>
    </dgm:pt>
    <dgm:pt modelId="{F50BE21D-8413-466A-AB6C-1D961E3486B2}" type="pres">
      <dgm:prSet presAssocID="{B539FB2B-D9BA-41D4-A989-BC42A280B06C}" presName="sibTrans" presStyleLbl="sibTrans2D1" presStyleIdx="23" presStyleCnt="24" custScaleX="482739" custScaleY="253069"/>
      <dgm:spPr/>
      <dgm:t>
        <a:bodyPr/>
        <a:lstStyle/>
        <a:p>
          <a:endParaRPr lang="ru-RU"/>
        </a:p>
      </dgm:t>
    </dgm:pt>
    <dgm:pt modelId="{7BF45EA6-BA28-4B08-AB03-1F98F7EA3DAB}" type="pres">
      <dgm:prSet presAssocID="{56916FF2-471E-43FD-8AC1-76AAE7602336}" presName="lastNode" presStyleLbl="node1" presStyleIdx="24" presStyleCnt="25" custScaleX="482740" custScaleY="253070">
        <dgm:presLayoutVars>
          <dgm:bulletEnabled val="1"/>
        </dgm:presLayoutVars>
      </dgm:prSet>
      <dgm:spPr/>
      <dgm:t>
        <a:bodyPr/>
        <a:lstStyle/>
        <a:p>
          <a:endParaRPr lang="ru-RU"/>
        </a:p>
      </dgm:t>
    </dgm:pt>
  </dgm:ptLst>
  <dgm:cxnLst>
    <dgm:cxn modelId="{148A0B24-06E6-4B8F-8808-C8DF79AA04FA}" type="presOf" srcId="{3A2EE082-6DE2-4814-BFE5-AD761EDFEC73}" destId="{754EE5E3-A602-40B2-A833-26864B765EE0}" srcOrd="0" destOrd="0" presId="urn:microsoft.com/office/officeart/2005/8/layout/bProcess2"/>
    <dgm:cxn modelId="{1428307F-52E0-4126-811F-0D050D1B4469}" type="presOf" srcId="{8F714291-1CB1-494D-9D33-1DF9B9C91ADE}" destId="{C020901A-1E71-4723-A7B0-99BF183D52FE}" srcOrd="0" destOrd="0" presId="urn:microsoft.com/office/officeart/2005/8/layout/bProcess2"/>
    <dgm:cxn modelId="{D0821F25-7FF5-4803-9E3E-CAD35A98A5FF}" type="presOf" srcId="{4B4232B2-D2A5-4070-B200-30BC32D733EE}" destId="{DE068E56-5140-453A-8528-1DB4412518C9}" srcOrd="0" destOrd="0" presId="urn:microsoft.com/office/officeart/2005/8/layout/bProcess2"/>
    <dgm:cxn modelId="{4E7429C7-7B2A-497C-B98D-4B91DBA0973A}" type="presOf" srcId="{D07872C1-30B3-4BAF-8A90-C9ED4E8970BB}" destId="{E4D60BDB-DEF8-47EA-AF59-1AF7CF46575F}" srcOrd="0" destOrd="0" presId="urn:microsoft.com/office/officeart/2005/8/layout/bProcess2"/>
    <dgm:cxn modelId="{86468288-6A3C-4F66-947A-FD0799A5B857}" type="presOf" srcId="{762C9524-5791-44AB-AB74-4D137A5E2627}" destId="{C2A6088B-EBA0-42B2-8FF8-E2594D6CC4CF}" srcOrd="0" destOrd="0" presId="urn:microsoft.com/office/officeart/2005/8/layout/bProcess2"/>
    <dgm:cxn modelId="{7F3D24EB-4C94-4494-B554-E0B810E390BB}" type="presOf" srcId="{1A32EA81-2086-4489-B547-F7B10B3430A4}" destId="{F0FD94E7-7554-4FEB-AD7F-86897CF222A9}" srcOrd="0" destOrd="0" presId="urn:microsoft.com/office/officeart/2005/8/layout/bProcess2"/>
    <dgm:cxn modelId="{C09A8BD8-3C2D-40C7-8FDA-75433C0078E6}" type="presOf" srcId="{02201B8C-6F44-4659-B87E-1FFB1E94472A}" destId="{DA5BBEA6-A26F-4F41-8938-89862752006D}" srcOrd="0" destOrd="0" presId="urn:microsoft.com/office/officeart/2005/8/layout/bProcess2"/>
    <dgm:cxn modelId="{7B431877-4A30-42B0-975A-5ABDAD2149C5}" type="presOf" srcId="{0D361C3A-6F18-4071-BC35-712BF192BCBC}" destId="{7626C501-8AF5-4E14-8B1B-FEACD9722C94}" srcOrd="0" destOrd="0" presId="urn:microsoft.com/office/officeart/2005/8/layout/bProcess2"/>
    <dgm:cxn modelId="{D8107A9E-61F6-4024-8E38-A1E0590C331D}" type="presOf" srcId="{17AC8602-4463-4244-8C67-8EF407A1ECC2}" destId="{8FE05DC9-61F4-4208-8731-20B1339B647D}" srcOrd="0" destOrd="0" presId="urn:microsoft.com/office/officeart/2005/8/layout/bProcess2"/>
    <dgm:cxn modelId="{D86E0198-0023-48A7-A084-0BECE10BE802}" srcId="{4ADFF7B2-8D40-4048-B55B-646DD35752C0}" destId="{734AA273-A8A7-4ADD-98C8-B2092B2ADDDD}" srcOrd="4" destOrd="0" parTransId="{8410061A-0164-4632-86C7-D0206FAC9D15}" sibTransId="{340EB6FD-0470-454B-A877-FF448CAD4415}"/>
    <dgm:cxn modelId="{39E7E919-4574-40F8-9B08-E99ABC0FBD7D}" type="presOf" srcId="{DCE41A61-6ECA-4DA0-A44B-EF84C0DF24BA}" destId="{9318EECF-33BB-4D4E-A1D9-0516F8EFF033}" srcOrd="0" destOrd="0" presId="urn:microsoft.com/office/officeart/2005/8/layout/bProcess2"/>
    <dgm:cxn modelId="{5135AC54-FF24-4CDA-AE1C-CAAF77826FA8}" type="presOf" srcId="{5EE9A351-B68B-4682-BBB4-D4BC4F9116BC}" destId="{1E7C338F-D430-4C54-AEC4-F0A422344126}" srcOrd="0" destOrd="0" presId="urn:microsoft.com/office/officeart/2005/8/layout/bProcess2"/>
    <dgm:cxn modelId="{804469D8-EB87-4882-BF26-4AAFB3CBFD85}" srcId="{4ADFF7B2-8D40-4048-B55B-646DD35752C0}" destId="{2CFEFC64-9888-4FB0-8AB3-C99DD0058CAE}" srcOrd="18" destOrd="0" parTransId="{04FC342D-6E36-47F3-870C-83BC4850E6FB}" sibTransId="{D07872C1-30B3-4BAF-8A90-C9ED4E8970BB}"/>
    <dgm:cxn modelId="{417A75A9-1B47-4AAD-8674-6538E68EC66E}" type="presOf" srcId="{A4064B9F-BF1F-4441-B63F-ED1EF6D4A74E}" destId="{740E7096-EFFF-4EC4-90DE-6B1FDCD25C78}" srcOrd="0" destOrd="0" presId="urn:microsoft.com/office/officeart/2005/8/layout/bProcess2"/>
    <dgm:cxn modelId="{F020C7C0-E59C-4C87-B847-A0D843A8B9E2}" srcId="{4ADFF7B2-8D40-4048-B55B-646DD35752C0}" destId="{FB83C526-5EAB-4C3C-9415-D46BB08DDF33}" srcOrd="6" destOrd="0" parTransId="{EE0D639B-4D37-45B7-81E4-6116F2ED8E5D}" sibTransId="{A4064B9F-BF1F-4441-B63F-ED1EF6D4A74E}"/>
    <dgm:cxn modelId="{DDCF6CD4-CED3-418E-A8EC-B673C6780393}" srcId="{4ADFF7B2-8D40-4048-B55B-646DD35752C0}" destId="{D28CDA4A-AAB6-41B7-83A5-2286EDCFB89A}" srcOrd="5" destOrd="0" parTransId="{1AE1C5C6-875B-4459-A733-7B98EDFD6A70}" sibTransId="{02201B8C-6F44-4659-B87E-1FFB1E94472A}"/>
    <dgm:cxn modelId="{7075FB3A-6D9B-4205-856F-2E55B6CA9C4C}" type="presOf" srcId="{ABA37F0C-F6CA-460E-B0D7-389B70891D64}" destId="{362A7372-1302-4D77-AD3F-CA9A710AFD2C}" srcOrd="0" destOrd="0" presId="urn:microsoft.com/office/officeart/2005/8/layout/bProcess2"/>
    <dgm:cxn modelId="{683B98B6-57B3-4AA7-B9FE-0651D9543ABE}" srcId="{4ADFF7B2-8D40-4048-B55B-646DD35752C0}" destId="{DCE41A61-6ECA-4DA0-A44B-EF84C0DF24BA}" srcOrd="17" destOrd="0" parTransId="{35FDE629-CAD5-46A0-B07C-26839596B93D}" sibTransId="{4B4232B2-D2A5-4070-B200-30BC32D733EE}"/>
    <dgm:cxn modelId="{B57E51F3-5061-4801-9C5E-BE2FE4A6ECC8}" type="presOf" srcId="{0B4DE6BC-F7A0-4541-AA3F-37A611B7252A}" destId="{634C32F7-5D20-4534-838E-FB82D01E4184}" srcOrd="0" destOrd="0" presId="urn:microsoft.com/office/officeart/2005/8/layout/bProcess2"/>
    <dgm:cxn modelId="{4F4AC3A8-DF29-4D86-8A54-9B29AE96335C}" type="presOf" srcId="{4ADFF7B2-8D40-4048-B55B-646DD35752C0}" destId="{05200763-A63C-495F-A6EB-A48450DBC7F8}" srcOrd="0" destOrd="0" presId="urn:microsoft.com/office/officeart/2005/8/layout/bProcess2"/>
    <dgm:cxn modelId="{39F04A11-C438-4193-BAA9-33ECEDFC5F92}" srcId="{4ADFF7B2-8D40-4048-B55B-646DD35752C0}" destId="{D46195A1-0877-442E-8F95-639A9077CE85}" srcOrd="9" destOrd="0" parTransId="{60CBDB26-C6F3-4276-9933-9D634EA84BFC}" sibTransId="{4DA50538-6624-467E-AED3-A80A0622B6F6}"/>
    <dgm:cxn modelId="{AB2CCC06-7685-4680-AB3E-D6E5E9CF2124}" srcId="{4ADFF7B2-8D40-4048-B55B-646DD35752C0}" destId="{7724F900-A90B-4473-A380-B37F6A5CC5D6}" srcOrd="1" destOrd="0" parTransId="{358A4922-7E3D-462D-8486-079B8F4D7305}" sibTransId="{5330A42F-3440-4632-BB2B-EA307CBB0592}"/>
    <dgm:cxn modelId="{2EFB8C35-14E1-4549-B600-6C0C5E3D1EF6}" type="presOf" srcId="{17EE83A4-0C51-46EC-A324-80A6444124B7}" destId="{4781B31C-AEB3-43F3-B100-4E08DD17D05D}" srcOrd="0" destOrd="0" presId="urn:microsoft.com/office/officeart/2005/8/layout/bProcess2"/>
    <dgm:cxn modelId="{3A814680-5218-4575-8E23-6561341BDEB2}" type="presOf" srcId="{56916FF2-471E-43FD-8AC1-76AAE7602336}" destId="{7BF45EA6-BA28-4B08-AB03-1F98F7EA3DAB}" srcOrd="0" destOrd="0" presId="urn:microsoft.com/office/officeart/2005/8/layout/bProcess2"/>
    <dgm:cxn modelId="{0C84CA24-4F9F-4A25-8D25-ECEA993CA28B}" type="presOf" srcId="{FB83C526-5EAB-4C3C-9415-D46BB08DDF33}" destId="{3B1F5DAB-C436-4F86-8F93-730D134DDB56}" srcOrd="0" destOrd="0" presId="urn:microsoft.com/office/officeart/2005/8/layout/bProcess2"/>
    <dgm:cxn modelId="{A0248E6B-2A38-42F9-A11A-48C275F069DB}" type="presOf" srcId="{B539FB2B-D9BA-41D4-A989-BC42A280B06C}" destId="{F50BE21D-8413-466A-AB6C-1D961E3486B2}" srcOrd="0" destOrd="0" presId="urn:microsoft.com/office/officeart/2005/8/layout/bProcess2"/>
    <dgm:cxn modelId="{A01DD1A4-D9BA-43B3-8269-71FA76367409}" type="presOf" srcId="{359DE029-BD97-4C64-B26A-FCFA5688E985}" destId="{6651CDBF-8F96-4AE1-ABF1-E738A8951A11}" srcOrd="0" destOrd="0" presId="urn:microsoft.com/office/officeart/2005/8/layout/bProcess2"/>
    <dgm:cxn modelId="{EF094E10-D92B-4CE8-ABD0-55C921747E92}" srcId="{4ADFF7B2-8D40-4048-B55B-646DD35752C0}" destId="{8F714291-1CB1-494D-9D33-1DF9B9C91ADE}" srcOrd="2" destOrd="0" parTransId="{6B21A5E2-9532-40F5-8B00-67DE97CC371B}" sibTransId="{FD15EF90-D5A9-4C26-9A9F-5CE8C055FFF0}"/>
    <dgm:cxn modelId="{08090C07-638D-4F71-8F5B-F3D3CC510FC6}" srcId="{4ADFF7B2-8D40-4048-B55B-646DD35752C0}" destId="{0D361C3A-6F18-4071-BC35-712BF192BCBC}" srcOrd="22" destOrd="0" parTransId="{6D2970CE-CC33-48A2-9811-1481FC7DF9C3}" sibTransId="{0920FBCD-E215-49D8-A08F-5459F8FA9F17}"/>
    <dgm:cxn modelId="{4CA2184F-01C1-478D-92AA-123B44ACE559}" type="presOf" srcId="{5F7C9200-012C-4C95-8FF1-03E380E70AFA}" destId="{5C45209A-F4B9-46E2-B17D-923A94EC837F}" srcOrd="0" destOrd="0" presId="urn:microsoft.com/office/officeart/2005/8/layout/bProcess2"/>
    <dgm:cxn modelId="{0A97FF68-BCED-4EAF-807A-222809D565BA}" type="presOf" srcId="{D8754EAB-8297-4C32-9D3D-4637B5F5F6B0}" destId="{D326D837-169A-42F8-B385-F35C4D12A03C}" srcOrd="0" destOrd="0" presId="urn:microsoft.com/office/officeart/2005/8/layout/bProcess2"/>
    <dgm:cxn modelId="{8FDF29D1-6795-485F-8BB8-9D88C1BFB773}" srcId="{4ADFF7B2-8D40-4048-B55B-646DD35752C0}" destId="{56916FF2-471E-43FD-8AC1-76AAE7602336}" srcOrd="24" destOrd="0" parTransId="{BCF797BE-8297-46C6-BF73-5EA94B44A800}" sibTransId="{B71F0C6A-A352-4778-BBB3-F1127D445312}"/>
    <dgm:cxn modelId="{43E03BF4-D1F7-4318-97D5-52310FB6D203}" type="presOf" srcId="{D46195A1-0877-442E-8F95-639A9077CE85}" destId="{A09992BA-EF38-43B1-984F-E383F97E124D}" srcOrd="0" destOrd="0" presId="urn:microsoft.com/office/officeart/2005/8/layout/bProcess2"/>
    <dgm:cxn modelId="{B1BFFB58-C96D-429E-AE8F-3D0CFD70DA53}" type="presOf" srcId="{0920FBCD-E215-49D8-A08F-5459F8FA9F17}" destId="{860C910A-4EEF-4E0A-8F9F-937C134B0A88}" srcOrd="0" destOrd="0" presId="urn:microsoft.com/office/officeart/2005/8/layout/bProcess2"/>
    <dgm:cxn modelId="{6BD08ED5-AEE4-4200-AC68-32968E53060C}" srcId="{4ADFF7B2-8D40-4048-B55B-646DD35752C0}" destId="{46102044-1E36-4070-A454-93316588E097}" srcOrd="0" destOrd="0" parTransId="{74F1040D-FA5B-4916-95CE-BFC7C56C3D1B}" sibTransId="{D8754EAB-8297-4C32-9D3D-4637B5F5F6B0}"/>
    <dgm:cxn modelId="{10B65809-F58D-4615-AB60-9C38FAB714F8}" srcId="{4ADFF7B2-8D40-4048-B55B-646DD35752C0}" destId="{1A32EA81-2086-4489-B547-F7B10B3430A4}" srcOrd="19" destOrd="0" parTransId="{91485902-D32B-4BE0-9F5B-AB2B65FDC28D}" sibTransId="{B8A48662-13C7-4DCE-9478-E2C11973630A}"/>
    <dgm:cxn modelId="{E0306C9E-D368-46B8-99AC-D2121DE58070}" type="presOf" srcId="{2CFEFC64-9888-4FB0-8AB3-C99DD0058CAE}" destId="{AABF5098-70F5-4EE2-B1BC-DE7164CD4693}" srcOrd="0" destOrd="0" presId="urn:microsoft.com/office/officeart/2005/8/layout/bProcess2"/>
    <dgm:cxn modelId="{5609CFD0-D774-4B33-96BB-6E4F9A6B64D1}" srcId="{4ADFF7B2-8D40-4048-B55B-646DD35752C0}" destId="{09DBAE0D-6260-4D90-A6AE-D776E9D629E6}" srcOrd="13" destOrd="0" parTransId="{DD604935-5261-465E-8964-B343F90CE90D}" sibTransId="{A348FDB3-87AB-48AF-9395-62C782055EA5}"/>
    <dgm:cxn modelId="{37C4C0C3-3172-47E9-8D73-832E1010ED9C}" srcId="{4ADFF7B2-8D40-4048-B55B-646DD35752C0}" destId="{00F1FD3A-CD5E-4E92-A00A-A2022BDA778F}" srcOrd="16" destOrd="0" parTransId="{9423C354-A0A8-488B-8624-668435CCB580}" sibTransId="{3A2EE082-6DE2-4814-BFE5-AD761EDFEC73}"/>
    <dgm:cxn modelId="{F5B1704C-ED17-486B-A977-B75F958F8A5D}" srcId="{4ADFF7B2-8D40-4048-B55B-646DD35752C0}" destId="{154B6708-77B6-44D4-BBEE-394ABA565507}" srcOrd="23" destOrd="0" parTransId="{B8E31619-9A47-4983-B1D8-D7893EBB354E}" sibTransId="{B539FB2B-D9BA-41D4-A989-BC42A280B06C}"/>
    <dgm:cxn modelId="{24462AF9-9058-461C-A5D5-BEEF14A0D95A}" type="presOf" srcId="{B8A48662-13C7-4DCE-9478-E2C11973630A}" destId="{3A6D8428-D473-4813-8E27-2BE76CDCCC55}" srcOrd="0" destOrd="0" presId="urn:microsoft.com/office/officeart/2005/8/layout/bProcess2"/>
    <dgm:cxn modelId="{25DADC4C-5458-4AA5-8CB2-4766100D9356}" srcId="{4ADFF7B2-8D40-4048-B55B-646DD35752C0}" destId="{E84E02FB-5A17-43C6-9464-A9C6E97685D0}" srcOrd="21" destOrd="0" parTransId="{C0201847-156F-4028-BC61-ED27959621E1}" sibTransId="{BFB9C86A-93E6-470E-A2D0-A2DE8240578D}"/>
    <dgm:cxn modelId="{F3CC6C75-3676-4AC5-AFEB-67860BDC70D8}" type="presOf" srcId="{7724F900-A90B-4473-A380-B37F6A5CC5D6}" destId="{0F62E746-55FA-4B28-B949-06CA23DA1A51}" srcOrd="0" destOrd="0" presId="urn:microsoft.com/office/officeart/2005/8/layout/bProcess2"/>
    <dgm:cxn modelId="{CE109FDD-2EA5-4069-AF92-590C881E8491}" type="presOf" srcId="{9D814913-28D8-4204-8AA7-B5B3688A0302}" destId="{066F15AF-D38A-4486-91AD-5384A602F44D}" srcOrd="0" destOrd="0" presId="urn:microsoft.com/office/officeart/2005/8/layout/bProcess2"/>
    <dgm:cxn modelId="{3EBEDA36-F78D-45DC-88D3-A2E9FB878ECC}" type="presOf" srcId="{B9177EC0-8987-4D67-9177-30B86D2BA6E5}" destId="{9C24F676-E16A-40ED-8C89-F1F28A354CB1}" srcOrd="0" destOrd="0" presId="urn:microsoft.com/office/officeart/2005/8/layout/bProcess2"/>
    <dgm:cxn modelId="{74E27565-2F92-4B92-9441-40B2BC83E7D4}" type="presOf" srcId="{5BFEDD1E-3A2E-4B59-992A-6FE201555E43}" destId="{8CF0B188-C68D-41BF-AC5C-34BF248D3DCF}" srcOrd="0" destOrd="0" presId="urn:microsoft.com/office/officeart/2005/8/layout/bProcess2"/>
    <dgm:cxn modelId="{5B7C8E5E-720D-4052-B57E-367A35E0AB1A}" type="presOf" srcId="{D28CDA4A-AAB6-41B7-83A5-2286EDCFB89A}" destId="{23C87F0A-5903-4671-9B96-E02B34BAE309}" srcOrd="0" destOrd="0" presId="urn:microsoft.com/office/officeart/2005/8/layout/bProcess2"/>
    <dgm:cxn modelId="{08D3372A-09D9-408F-BC15-249935DCEAEF}" srcId="{4ADFF7B2-8D40-4048-B55B-646DD35752C0}" destId="{018546D5-FC34-4DFB-9A42-2B99D11741C4}" srcOrd="12" destOrd="0" parTransId="{4FCD2989-9F52-4AD1-8B47-F7DFE7D6F660}" sibTransId="{0B4DE6BC-F7A0-4541-AA3F-37A611B7252A}"/>
    <dgm:cxn modelId="{5DAA95DA-CAAD-4892-BB03-AF3A40ED98CA}" type="presOf" srcId="{FD15EF90-D5A9-4C26-9A9F-5CE8C055FFF0}" destId="{317CE934-0DBF-437A-A45E-774F5576D292}" srcOrd="0" destOrd="0" presId="urn:microsoft.com/office/officeart/2005/8/layout/bProcess2"/>
    <dgm:cxn modelId="{D9BB037E-5971-4D1C-81E1-07248D5F85E4}" srcId="{4ADFF7B2-8D40-4048-B55B-646DD35752C0}" destId="{B9177EC0-8987-4D67-9177-30B86D2BA6E5}" srcOrd="7" destOrd="0" parTransId="{EB4D0378-B4D4-4DE3-A5AD-D47653B7E416}" sibTransId="{DA222F46-8922-4365-980D-BBE9107977E1}"/>
    <dgm:cxn modelId="{69D56D6A-67C1-4EAC-BFB7-E1315E555905}" type="presOf" srcId="{BF2EF7C1-CC43-4F68-B51B-34CB1629012C}" destId="{11402F5C-870A-4CF3-BB55-EF810C35A3D7}" srcOrd="0" destOrd="0" presId="urn:microsoft.com/office/officeart/2005/8/layout/bProcess2"/>
    <dgm:cxn modelId="{DB6088E6-DF5C-4115-841A-A58CBD0F6E29}" srcId="{4ADFF7B2-8D40-4048-B55B-646DD35752C0}" destId="{5EE9A351-B68B-4682-BBB4-D4BC4F9116BC}" srcOrd="20" destOrd="0" parTransId="{2EAB5135-A172-4EA2-AF6B-4C9E01D8B546}" sibTransId="{F73F3CB3-204E-4DAD-B111-3D95E3F02B1E}"/>
    <dgm:cxn modelId="{FB1EB6F2-0A98-4355-852D-7F45A29AEEF4}" srcId="{4ADFF7B2-8D40-4048-B55B-646DD35752C0}" destId="{5BFEDD1E-3A2E-4B59-992A-6FE201555E43}" srcOrd="11" destOrd="0" parTransId="{1C254C5F-7A67-48AD-A3DD-53B31947ECF1}" sibTransId="{359DE029-BD97-4C64-B26A-FCFA5688E985}"/>
    <dgm:cxn modelId="{E4AE6D8A-0BCA-4E14-B80F-E676846019B1}" type="presOf" srcId="{CB35E542-0D99-4528-8187-0A5B8813D578}" destId="{EDE29D67-A98C-4A90-A596-F2D34A9FE8B8}" srcOrd="0" destOrd="0" presId="urn:microsoft.com/office/officeart/2005/8/layout/bProcess2"/>
    <dgm:cxn modelId="{34E00657-7974-4660-8C2C-5604CC700D56}" type="presOf" srcId="{154B6708-77B6-44D4-BBEE-394ABA565507}" destId="{1BDAB468-CD63-4236-A46A-AFD8305A118E}" srcOrd="0" destOrd="0" presId="urn:microsoft.com/office/officeart/2005/8/layout/bProcess2"/>
    <dgm:cxn modelId="{2877BD7B-67CB-49DC-A910-23E2C9FD39DE}" type="presOf" srcId="{4C682912-7B93-4238-BC62-5F9342909094}" destId="{CFEB3DAE-9384-45DD-A500-D76C598899D0}" srcOrd="0" destOrd="0" presId="urn:microsoft.com/office/officeart/2005/8/layout/bProcess2"/>
    <dgm:cxn modelId="{4CFCB33E-83CA-451E-B76A-5ECADED9A29B}" type="presOf" srcId="{4DA50538-6624-467E-AED3-A80A0622B6F6}" destId="{AC9624DC-5AA5-4E1D-81F4-879ED23F05B7}" srcOrd="0" destOrd="0" presId="urn:microsoft.com/office/officeart/2005/8/layout/bProcess2"/>
    <dgm:cxn modelId="{FAD6A8B4-B81C-4A4D-B997-013ACA93E8BC}" srcId="{4ADFF7B2-8D40-4048-B55B-646DD35752C0}" destId="{17EE83A4-0C51-46EC-A324-80A6444124B7}" srcOrd="10" destOrd="0" parTransId="{4139412C-7A9C-4DE6-9613-ADB6A21E832E}" sibTransId="{ABA37F0C-F6CA-460E-B0D7-389B70891D64}"/>
    <dgm:cxn modelId="{A4595323-603B-4D13-9842-451BAFFDBA56}" srcId="{4ADFF7B2-8D40-4048-B55B-646DD35752C0}" destId="{5F7C9200-012C-4C95-8FF1-03E380E70AFA}" srcOrd="8" destOrd="0" parTransId="{DA921B32-5296-451E-A303-04DA2B7416C6}" sibTransId="{CB35E542-0D99-4528-8187-0A5B8813D578}"/>
    <dgm:cxn modelId="{C2D0ECD3-3B4B-451F-8522-2D1D483F2630}" type="presOf" srcId="{E84E02FB-5A17-43C6-9464-A9C6E97685D0}" destId="{2A57BA0E-33FC-4E6D-B617-F09A7F986005}" srcOrd="0" destOrd="0" presId="urn:microsoft.com/office/officeart/2005/8/layout/bProcess2"/>
    <dgm:cxn modelId="{D00B3DD7-8220-49E3-BD65-70EEC12A219C}" type="presOf" srcId="{DA222F46-8922-4365-980D-BBE9107977E1}" destId="{0D0E96EA-3FB0-4158-B94C-4E8AF4D693C1}" srcOrd="0" destOrd="0" presId="urn:microsoft.com/office/officeart/2005/8/layout/bProcess2"/>
    <dgm:cxn modelId="{EDC64D3F-8F6E-43C6-A3E6-547102ACA52C}" type="presOf" srcId="{A348FDB3-87AB-48AF-9395-62C782055EA5}" destId="{E83B219D-3032-41DF-9C8A-59E5E376DAC0}" srcOrd="0" destOrd="0" presId="urn:microsoft.com/office/officeart/2005/8/layout/bProcess2"/>
    <dgm:cxn modelId="{5B8505A5-8FBC-4BB3-A6EA-0029B89AA3C2}" type="presOf" srcId="{46102044-1E36-4070-A454-93316588E097}" destId="{6400AADC-44AF-4F4C-AECA-7C9D36EB4356}" srcOrd="0" destOrd="0" presId="urn:microsoft.com/office/officeart/2005/8/layout/bProcess2"/>
    <dgm:cxn modelId="{047D7AEA-AD9F-42CB-83C5-6BED4B82BA5C}" type="presOf" srcId="{340EB6FD-0470-454B-A877-FF448CAD4415}" destId="{521D1CBB-BEA8-4099-8DC7-547FB7906F12}" srcOrd="0" destOrd="0" presId="urn:microsoft.com/office/officeart/2005/8/layout/bProcess2"/>
    <dgm:cxn modelId="{E57EDD72-E88A-45A9-8F63-493F18318685}" type="presOf" srcId="{BFB9C86A-93E6-470E-A2D0-A2DE8240578D}" destId="{21E8142C-F219-41D9-9B07-1BD20FD267C0}" srcOrd="0" destOrd="0" presId="urn:microsoft.com/office/officeart/2005/8/layout/bProcess2"/>
    <dgm:cxn modelId="{4FDB6486-EBEA-4EC8-BD9C-77C38FD6D4A5}" type="presOf" srcId="{018546D5-FC34-4DFB-9A42-2B99D11741C4}" destId="{54962671-F706-4F22-866E-BD3EDAA328C4}" srcOrd="0" destOrd="0" presId="urn:microsoft.com/office/officeart/2005/8/layout/bProcess2"/>
    <dgm:cxn modelId="{2D607C71-C57A-43AE-992F-DC7DDE7DF066}" type="presOf" srcId="{F61A2B50-B69B-40AD-9CEF-B2758E9C1573}" destId="{B4FE222A-16C5-4182-9F5B-AEAE82F8FE41}" srcOrd="0" destOrd="0" presId="urn:microsoft.com/office/officeart/2005/8/layout/bProcess2"/>
    <dgm:cxn modelId="{2B6BCCB0-C464-432A-BF86-62C2D162DEDE}" type="presOf" srcId="{734AA273-A8A7-4ADD-98C8-B2092B2ADDDD}" destId="{DFFAFC38-1FB8-4A95-8E17-39D66B5C7A5C}" srcOrd="0" destOrd="0" presId="urn:microsoft.com/office/officeart/2005/8/layout/bProcess2"/>
    <dgm:cxn modelId="{647231F9-D3F2-457B-BE55-663982DDCBB7}" type="presOf" srcId="{F73F3CB3-204E-4DAD-B111-3D95E3F02B1E}" destId="{0C08FA42-8FF5-41C2-A9C4-30A31C5522CD}" srcOrd="0" destOrd="0" presId="urn:microsoft.com/office/officeart/2005/8/layout/bProcess2"/>
    <dgm:cxn modelId="{359439AD-1C71-4C01-B231-84202B6BF027}" type="presOf" srcId="{00F1FD3A-CD5E-4E92-A00A-A2022BDA778F}" destId="{45C5CEC6-26F1-46A7-8EBD-FDF2B61E6BE0}" srcOrd="0" destOrd="0" presId="urn:microsoft.com/office/officeart/2005/8/layout/bProcess2"/>
    <dgm:cxn modelId="{C9CC8161-4192-4EB5-A0E8-7D1DD6AAC8FC}" type="presOf" srcId="{09DBAE0D-6260-4D90-A6AE-D776E9D629E6}" destId="{C10416D3-4183-40DB-B84F-F546EEDCF6AB}" srcOrd="0" destOrd="0" presId="urn:microsoft.com/office/officeart/2005/8/layout/bProcess2"/>
    <dgm:cxn modelId="{379C0756-EB86-4642-9CF4-212CD68509AF}" srcId="{4ADFF7B2-8D40-4048-B55B-646DD35752C0}" destId="{17AC8602-4463-4244-8C67-8EF407A1ECC2}" srcOrd="15" destOrd="0" parTransId="{84BF48B5-48C7-4462-8BCB-570DD566E3B2}" sibTransId="{BF2EF7C1-CC43-4F68-B51B-34CB1629012C}"/>
    <dgm:cxn modelId="{617E0B7C-62E9-4EC2-AC44-AE975B9954C4}" srcId="{4ADFF7B2-8D40-4048-B55B-646DD35752C0}" destId="{4C682912-7B93-4238-BC62-5F9342909094}" srcOrd="14" destOrd="0" parTransId="{28859A8D-73FD-4E2A-8D17-D5E4A6A27F21}" sibTransId="{9D814913-28D8-4204-8AA7-B5B3688A0302}"/>
    <dgm:cxn modelId="{78D68146-3537-4221-86F2-CAB4CF60CDF2}" srcId="{4ADFF7B2-8D40-4048-B55B-646DD35752C0}" destId="{F61A2B50-B69B-40AD-9CEF-B2758E9C1573}" srcOrd="3" destOrd="0" parTransId="{5AFA92F5-8B81-4621-A240-E926918531CF}" sibTransId="{762C9524-5791-44AB-AB74-4D137A5E2627}"/>
    <dgm:cxn modelId="{0AC52569-2ED7-4588-8435-3C9BA17A5F58}" type="presOf" srcId="{5330A42F-3440-4632-BB2B-EA307CBB0592}" destId="{1E0ECF91-C08A-46B3-AFFA-767D127915E3}" srcOrd="0" destOrd="0" presId="urn:microsoft.com/office/officeart/2005/8/layout/bProcess2"/>
    <dgm:cxn modelId="{DD54A766-C537-49C4-817E-708F44AD831F}" type="presParOf" srcId="{05200763-A63C-495F-A6EB-A48450DBC7F8}" destId="{6400AADC-44AF-4F4C-AECA-7C9D36EB4356}" srcOrd="0" destOrd="0" presId="urn:microsoft.com/office/officeart/2005/8/layout/bProcess2"/>
    <dgm:cxn modelId="{8271BECC-1704-4901-9CC5-C116839AD36A}" type="presParOf" srcId="{05200763-A63C-495F-A6EB-A48450DBC7F8}" destId="{D326D837-169A-42F8-B385-F35C4D12A03C}" srcOrd="1" destOrd="0" presId="urn:microsoft.com/office/officeart/2005/8/layout/bProcess2"/>
    <dgm:cxn modelId="{ADF7D382-DB2C-44C9-B040-E9F2AF02A8A1}" type="presParOf" srcId="{05200763-A63C-495F-A6EB-A48450DBC7F8}" destId="{88E9460D-694C-404B-984B-F33367E214DA}" srcOrd="2" destOrd="0" presId="urn:microsoft.com/office/officeart/2005/8/layout/bProcess2"/>
    <dgm:cxn modelId="{42C09E13-AC63-403F-9D83-07B41CFB3BBC}" type="presParOf" srcId="{88E9460D-694C-404B-984B-F33367E214DA}" destId="{A0B15F10-487F-4051-9219-47E9A79E8751}" srcOrd="0" destOrd="0" presId="urn:microsoft.com/office/officeart/2005/8/layout/bProcess2"/>
    <dgm:cxn modelId="{D9873D69-23AD-4DE0-8650-A582B7E3A51C}" type="presParOf" srcId="{88E9460D-694C-404B-984B-F33367E214DA}" destId="{0F62E746-55FA-4B28-B949-06CA23DA1A51}" srcOrd="1" destOrd="0" presId="urn:microsoft.com/office/officeart/2005/8/layout/bProcess2"/>
    <dgm:cxn modelId="{608EAB93-E97D-46D4-A16B-D60E3F11A050}" type="presParOf" srcId="{05200763-A63C-495F-A6EB-A48450DBC7F8}" destId="{1E0ECF91-C08A-46B3-AFFA-767D127915E3}" srcOrd="3" destOrd="0" presId="urn:microsoft.com/office/officeart/2005/8/layout/bProcess2"/>
    <dgm:cxn modelId="{1E57FF13-31FC-4180-8100-D052EFC0B0BD}" type="presParOf" srcId="{05200763-A63C-495F-A6EB-A48450DBC7F8}" destId="{20AED632-AE7F-4223-8EE3-F4318F43D741}" srcOrd="4" destOrd="0" presId="urn:microsoft.com/office/officeart/2005/8/layout/bProcess2"/>
    <dgm:cxn modelId="{87851A02-3FB4-467E-83DE-5EBF28732EE7}" type="presParOf" srcId="{20AED632-AE7F-4223-8EE3-F4318F43D741}" destId="{A3FD957D-79C1-42AF-9AB1-51818BE59438}" srcOrd="0" destOrd="0" presId="urn:microsoft.com/office/officeart/2005/8/layout/bProcess2"/>
    <dgm:cxn modelId="{6BA69333-6B8D-439A-A258-B8C33DF69EA1}" type="presParOf" srcId="{20AED632-AE7F-4223-8EE3-F4318F43D741}" destId="{C020901A-1E71-4723-A7B0-99BF183D52FE}" srcOrd="1" destOrd="0" presId="urn:microsoft.com/office/officeart/2005/8/layout/bProcess2"/>
    <dgm:cxn modelId="{3F38C65E-D009-4D25-B516-CAAED4019B35}" type="presParOf" srcId="{05200763-A63C-495F-A6EB-A48450DBC7F8}" destId="{317CE934-0DBF-437A-A45E-774F5576D292}" srcOrd="5" destOrd="0" presId="urn:microsoft.com/office/officeart/2005/8/layout/bProcess2"/>
    <dgm:cxn modelId="{B855AB13-86A0-4BC7-B503-366615FF2CEF}" type="presParOf" srcId="{05200763-A63C-495F-A6EB-A48450DBC7F8}" destId="{58200DDC-898F-404A-8F49-23B0B0E51597}" srcOrd="6" destOrd="0" presId="urn:microsoft.com/office/officeart/2005/8/layout/bProcess2"/>
    <dgm:cxn modelId="{DA47CE1D-B457-4ACC-BA95-A9ACBC4746D5}" type="presParOf" srcId="{58200DDC-898F-404A-8F49-23B0B0E51597}" destId="{654296D0-359C-48EC-ACC8-5A5C401A36E8}" srcOrd="0" destOrd="0" presId="urn:microsoft.com/office/officeart/2005/8/layout/bProcess2"/>
    <dgm:cxn modelId="{357E7A97-6E62-40F2-8BAC-EADBF9796D8B}" type="presParOf" srcId="{58200DDC-898F-404A-8F49-23B0B0E51597}" destId="{B4FE222A-16C5-4182-9F5B-AEAE82F8FE41}" srcOrd="1" destOrd="0" presId="urn:microsoft.com/office/officeart/2005/8/layout/bProcess2"/>
    <dgm:cxn modelId="{A788E692-F1DD-4177-9D7A-2E87A37A9FF4}" type="presParOf" srcId="{05200763-A63C-495F-A6EB-A48450DBC7F8}" destId="{C2A6088B-EBA0-42B2-8FF8-E2594D6CC4CF}" srcOrd="7" destOrd="0" presId="urn:microsoft.com/office/officeart/2005/8/layout/bProcess2"/>
    <dgm:cxn modelId="{E19DAA7F-7A88-4802-A04C-5A53138E9A2D}" type="presParOf" srcId="{05200763-A63C-495F-A6EB-A48450DBC7F8}" destId="{95CC1BA5-C040-4F27-A058-04D7F6761D25}" srcOrd="8" destOrd="0" presId="urn:microsoft.com/office/officeart/2005/8/layout/bProcess2"/>
    <dgm:cxn modelId="{33B36174-E4A2-48FC-8C48-67170B022371}" type="presParOf" srcId="{95CC1BA5-C040-4F27-A058-04D7F6761D25}" destId="{3189A34A-0F2D-4612-BFE4-6C7518478071}" srcOrd="0" destOrd="0" presId="urn:microsoft.com/office/officeart/2005/8/layout/bProcess2"/>
    <dgm:cxn modelId="{B776B259-159F-4598-B8D6-15C3B6EAA1B4}" type="presParOf" srcId="{95CC1BA5-C040-4F27-A058-04D7F6761D25}" destId="{DFFAFC38-1FB8-4A95-8E17-39D66B5C7A5C}" srcOrd="1" destOrd="0" presId="urn:microsoft.com/office/officeart/2005/8/layout/bProcess2"/>
    <dgm:cxn modelId="{CD25D6A3-08F0-4A70-8A70-1FFEF97A9F45}" type="presParOf" srcId="{05200763-A63C-495F-A6EB-A48450DBC7F8}" destId="{521D1CBB-BEA8-4099-8DC7-547FB7906F12}" srcOrd="9" destOrd="0" presId="urn:microsoft.com/office/officeart/2005/8/layout/bProcess2"/>
    <dgm:cxn modelId="{B06F2272-5897-49C5-80D9-5D62556BD6FA}" type="presParOf" srcId="{05200763-A63C-495F-A6EB-A48450DBC7F8}" destId="{4512DCEF-B996-40BE-AE46-E3DAEADFBE8F}" srcOrd="10" destOrd="0" presId="urn:microsoft.com/office/officeart/2005/8/layout/bProcess2"/>
    <dgm:cxn modelId="{3A7FB413-7942-436C-B28A-B68CF1B62A8A}" type="presParOf" srcId="{4512DCEF-B996-40BE-AE46-E3DAEADFBE8F}" destId="{E355463B-9DE5-4D9D-9A10-0FACC456AD7E}" srcOrd="0" destOrd="0" presId="urn:microsoft.com/office/officeart/2005/8/layout/bProcess2"/>
    <dgm:cxn modelId="{B961FD92-09ED-406A-8B8C-ABBE8AD4B9C0}" type="presParOf" srcId="{4512DCEF-B996-40BE-AE46-E3DAEADFBE8F}" destId="{23C87F0A-5903-4671-9B96-E02B34BAE309}" srcOrd="1" destOrd="0" presId="urn:microsoft.com/office/officeart/2005/8/layout/bProcess2"/>
    <dgm:cxn modelId="{45637EFE-F8CD-4737-8C8F-037CCD0E6C84}" type="presParOf" srcId="{05200763-A63C-495F-A6EB-A48450DBC7F8}" destId="{DA5BBEA6-A26F-4F41-8938-89862752006D}" srcOrd="11" destOrd="0" presId="urn:microsoft.com/office/officeart/2005/8/layout/bProcess2"/>
    <dgm:cxn modelId="{2C9C5772-46DD-4CC3-B7F8-41083C1F35D5}" type="presParOf" srcId="{05200763-A63C-495F-A6EB-A48450DBC7F8}" destId="{455EED4A-B40A-4C78-B81B-CA6A229F2616}" srcOrd="12" destOrd="0" presId="urn:microsoft.com/office/officeart/2005/8/layout/bProcess2"/>
    <dgm:cxn modelId="{48B208F0-E178-427E-B85C-58C356429E0A}" type="presParOf" srcId="{455EED4A-B40A-4C78-B81B-CA6A229F2616}" destId="{BD7A4B08-6538-4399-BAF6-B5E534FEB1F4}" srcOrd="0" destOrd="0" presId="urn:microsoft.com/office/officeart/2005/8/layout/bProcess2"/>
    <dgm:cxn modelId="{C8B4DABC-37C8-4599-BF8E-8D9008387856}" type="presParOf" srcId="{455EED4A-B40A-4C78-B81B-CA6A229F2616}" destId="{3B1F5DAB-C436-4F86-8F93-730D134DDB56}" srcOrd="1" destOrd="0" presId="urn:microsoft.com/office/officeart/2005/8/layout/bProcess2"/>
    <dgm:cxn modelId="{EEE64C58-BFB6-4CB7-808A-5D4077039E58}" type="presParOf" srcId="{05200763-A63C-495F-A6EB-A48450DBC7F8}" destId="{740E7096-EFFF-4EC4-90DE-6B1FDCD25C78}" srcOrd="13" destOrd="0" presId="urn:microsoft.com/office/officeart/2005/8/layout/bProcess2"/>
    <dgm:cxn modelId="{6177FCE1-4884-45A9-8340-19FC409E5E99}" type="presParOf" srcId="{05200763-A63C-495F-A6EB-A48450DBC7F8}" destId="{4E3F17B7-74B3-41CD-BC12-9D279E69640C}" srcOrd="14" destOrd="0" presId="urn:microsoft.com/office/officeart/2005/8/layout/bProcess2"/>
    <dgm:cxn modelId="{717E0D98-FA6F-45B1-84CD-ACC56507CC43}" type="presParOf" srcId="{4E3F17B7-74B3-41CD-BC12-9D279E69640C}" destId="{41D73504-8271-4EBD-BC95-252D661EC958}" srcOrd="0" destOrd="0" presId="urn:microsoft.com/office/officeart/2005/8/layout/bProcess2"/>
    <dgm:cxn modelId="{7044BD9C-9A52-4615-B477-C72F1D3F3297}" type="presParOf" srcId="{4E3F17B7-74B3-41CD-BC12-9D279E69640C}" destId="{9C24F676-E16A-40ED-8C89-F1F28A354CB1}" srcOrd="1" destOrd="0" presId="urn:microsoft.com/office/officeart/2005/8/layout/bProcess2"/>
    <dgm:cxn modelId="{2DB5E703-F236-4E79-801D-7160219FDDA7}" type="presParOf" srcId="{05200763-A63C-495F-A6EB-A48450DBC7F8}" destId="{0D0E96EA-3FB0-4158-B94C-4E8AF4D693C1}" srcOrd="15" destOrd="0" presId="urn:microsoft.com/office/officeart/2005/8/layout/bProcess2"/>
    <dgm:cxn modelId="{F4CE1BA9-C0C5-4E99-823C-0EE6C3C40B13}" type="presParOf" srcId="{05200763-A63C-495F-A6EB-A48450DBC7F8}" destId="{7ABE6732-9B54-428D-9F7F-4CADF7AA4DFC}" srcOrd="16" destOrd="0" presId="urn:microsoft.com/office/officeart/2005/8/layout/bProcess2"/>
    <dgm:cxn modelId="{1DB47283-9397-42AD-B6A2-2C06980E0D19}" type="presParOf" srcId="{7ABE6732-9B54-428D-9F7F-4CADF7AA4DFC}" destId="{41B74223-2F18-45A3-AECC-85EA9AEB21D5}" srcOrd="0" destOrd="0" presId="urn:microsoft.com/office/officeart/2005/8/layout/bProcess2"/>
    <dgm:cxn modelId="{0EECE4D4-815D-4B9C-B7F8-F1BACC8E3261}" type="presParOf" srcId="{7ABE6732-9B54-428D-9F7F-4CADF7AA4DFC}" destId="{5C45209A-F4B9-46E2-B17D-923A94EC837F}" srcOrd="1" destOrd="0" presId="urn:microsoft.com/office/officeart/2005/8/layout/bProcess2"/>
    <dgm:cxn modelId="{D104B85D-7622-407A-83EF-9C58FCF79404}" type="presParOf" srcId="{05200763-A63C-495F-A6EB-A48450DBC7F8}" destId="{EDE29D67-A98C-4A90-A596-F2D34A9FE8B8}" srcOrd="17" destOrd="0" presId="urn:microsoft.com/office/officeart/2005/8/layout/bProcess2"/>
    <dgm:cxn modelId="{61AAD80C-CF11-4E0B-9765-B9B4C7123847}" type="presParOf" srcId="{05200763-A63C-495F-A6EB-A48450DBC7F8}" destId="{4CB0362D-8CD9-4CCC-B646-FA56C8E28E91}" srcOrd="18" destOrd="0" presId="urn:microsoft.com/office/officeart/2005/8/layout/bProcess2"/>
    <dgm:cxn modelId="{9A93DB83-9EF7-45DE-B255-E1F8B749FD0E}" type="presParOf" srcId="{4CB0362D-8CD9-4CCC-B646-FA56C8E28E91}" destId="{C4878065-1F88-453F-83D1-0BE4A8917756}" srcOrd="0" destOrd="0" presId="urn:microsoft.com/office/officeart/2005/8/layout/bProcess2"/>
    <dgm:cxn modelId="{C74D1C18-5A08-418E-AAF7-B4798941D0CF}" type="presParOf" srcId="{4CB0362D-8CD9-4CCC-B646-FA56C8E28E91}" destId="{A09992BA-EF38-43B1-984F-E383F97E124D}" srcOrd="1" destOrd="0" presId="urn:microsoft.com/office/officeart/2005/8/layout/bProcess2"/>
    <dgm:cxn modelId="{5BAE65EB-FABE-4EE9-80E9-EEA6231CAAD7}" type="presParOf" srcId="{05200763-A63C-495F-A6EB-A48450DBC7F8}" destId="{AC9624DC-5AA5-4E1D-81F4-879ED23F05B7}" srcOrd="19" destOrd="0" presId="urn:microsoft.com/office/officeart/2005/8/layout/bProcess2"/>
    <dgm:cxn modelId="{68236A70-A189-45EC-9929-A0997A048265}" type="presParOf" srcId="{05200763-A63C-495F-A6EB-A48450DBC7F8}" destId="{9CB1CC29-A344-45B6-99EF-497E5F9ECCCE}" srcOrd="20" destOrd="0" presId="urn:microsoft.com/office/officeart/2005/8/layout/bProcess2"/>
    <dgm:cxn modelId="{E1810148-6D3D-4341-B630-17EF11022F14}" type="presParOf" srcId="{9CB1CC29-A344-45B6-99EF-497E5F9ECCCE}" destId="{631959DF-D606-4927-8968-7B1328415F56}" srcOrd="0" destOrd="0" presId="urn:microsoft.com/office/officeart/2005/8/layout/bProcess2"/>
    <dgm:cxn modelId="{E4037E42-30AB-4D02-B3C9-C815579CCDB6}" type="presParOf" srcId="{9CB1CC29-A344-45B6-99EF-497E5F9ECCCE}" destId="{4781B31C-AEB3-43F3-B100-4E08DD17D05D}" srcOrd="1" destOrd="0" presId="urn:microsoft.com/office/officeart/2005/8/layout/bProcess2"/>
    <dgm:cxn modelId="{231FF62E-9B75-4772-BF27-C7C27E44EC23}" type="presParOf" srcId="{05200763-A63C-495F-A6EB-A48450DBC7F8}" destId="{362A7372-1302-4D77-AD3F-CA9A710AFD2C}" srcOrd="21" destOrd="0" presId="urn:microsoft.com/office/officeart/2005/8/layout/bProcess2"/>
    <dgm:cxn modelId="{BAA842C3-BDBE-4523-AE41-7116C5FC0AB0}" type="presParOf" srcId="{05200763-A63C-495F-A6EB-A48450DBC7F8}" destId="{3729B60D-D756-4F08-AD6E-252BD5171463}" srcOrd="22" destOrd="0" presId="urn:microsoft.com/office/officeart/2005/8/layout/bProcess2"/>
    <dgm:cxn modelId="{D237843F-7BF0-4D13-9C7B-870C05DC8584}" type="presParOf" srcId="{3729B60D-D756-4F08-AD6E-252BD5171463}" destId="{8C123140-77E7-444F-A3FE-EB569C2E0CA6}" srcOrd="0" destOrd="0" presId="urn:microsoft.com/office/officeart/2005/8/layout/bProcess2"/>
    <dgm:cxn modelId="{FC59A0D0-893B-4145-B8B6-B85748314DC5}" type="presParOf" srcId="{3729B60D-D756-4F08-AD6E-252BD5171463}" destId="{8CF0B188-C68D-41BF-AC5C-34BF248D3DCF}" srcOrd="1" destOrd="0" presId="urn:microsoft.com/office/officeart/2005/8/layout/bProcess2"/>
    <dgm:cxn modelId="{BD0B172D-C2C5-4B9B-BF46-CD903317CB49}" type="presParOf" srcId="{05200763-A63C-495F-A6EB-A48450DBC7F8}" destId="{6651CDBF-8F96-4AE1-ABF1-E738A8951A11}" srcOrd="23" destOrd="0" presId="urn:microsoft.com/office/officeart/2005/8/layout/bProcess2"/>
    <dgm:cxn modelId="{88509F2C-42A9-4721-AB40-36F3627E0AF9}" type="presParOf" srcId="{05200763-A63C-495F-A6EB-A48450DBC7F8}" destId="{8FD56D45-DBC4-4E64-9C22-F4A757989504}" srcOrd="24" destOrd="0" presId="urn:microsoft.com/office/officeart/2005/8/layout/bProcess2"/>
    <dgm:cxn modelId="{54A23ADA-7B19-4B06-93C5-7A996B69E1DC}" type="presParOf" srcId="{8FD56D45-DBC4-4E64-9C22-F4A757989504}" destId="{81C4F031-13F8-4270-8D92-CCB297B02401}" srcOrd="0" destOrd="0" presId="urn:microsoft.com/office/officeart/2005/8/layout/bProcess2"/>
    <dgm:cxn modelId="{D425D085-5906-475B-89BB-88C4D0C183BE}" type="presParOf" srcId="{8FD56D45-DBC4-4E64-9C22-F4A757989504}" destId="{54962671-F706-4F22-866E-BD3EDAA328C4}" srcOrd="1" destOrd="0" presId="urn:microsoft.com/office/officeart/2005/8/layout/bProcess2"/>
    <dgm:cxn modelId="{9DD4D38E-05E4-41B3-8391-A4690E5542D6}" type="presParOf" srcId="{05200763-A63C-495F-A6EB-A48450DBC7F8}" destId="{634C32F7-5D20-4534-838E-FB82D01E4184}" srcOrd="25" destOrd="0" presId="urn:microsoft.com/office/officeart/2005/8/layout/bProcess2"/>
    <dgm:cxn modelId="{535ED49B-1CAC-4CB5-A014-4C7E39A4AC5A}" type="presParOf" srcId="{05200763-A63C-495F-A6EB-A48450DBC7F8}" destId="{0408B7DC-6895-4351-8E93-A7827C89C8F6}" srcOrd="26" destOrd="0" presId="urn:microsoft.com/office/officeart/2005/8/layout/bProcess2"/>
    <dgm:cxn modelId="{2B983BE4-E90C-4F9B-BDD1-E2325CBBDCFB}" type="presParOf" srcId="{0408B7DC-6895-4351-8E93-A7827C89C8F6}" destId="{FAC91428-F7BD-4188-A897-FBB5D8074ED6}" srcOrd="0" destOrd="0" presId="urn:microsoft.com/office/officeart/2005/8/layout/bProcess2"/>
    <dgm:cxn modelId="{019019EC-D30D-46BF-90A1-E4FA4E50DD97}" type="presParOf" srcId="{0408B7DC-6895-4351-8E93-A7827C89C8F6}" destId="{C10416D3-4183-40DB-B84F-F546EEDCF6AB}" srcOrd="1" destOrd="0" presId="urn:microsoft.com/office/officeart/2005/8/layout/bProcess2"/>
    <dgm:cxn modelId="{FE70B457-0CAB-457E-8153-EE93AA0BD8B7}" type="presParOf" srcId="{05200763-A63C-495F-A6EB-A48450DBC7F8}" destId="{E83B219D-3032-41DF-9C8A-59E5E376DAC0}" srcOrd="27" destOrd="0" presId="urn:microsoft.com/office/officeart/2005/8/layout/bProcess2"/>
    <dgm:cxn modelId="{73A67E9A-A4C5-4C71-9C38-D90E433ABF33}" type="presParOf" srcId="{05200763-A63C-495F-A6EB-A48450DBC7F8}" destId="{EB319C4E-171F-4862-ADED-ADF260DBFA53}" srcOrd="28" destOrd="0" presId="urn:microsoft.com/office/officeart/2005/8/layout/bProcess2"/>
    <dgm:cxn modelId="{E41E6DA9-A2E3-43A2-A57E-F881E3E54011}" type="presParOf" srcId="{EB319C4E-171F-4862-ADED-ADF260DBFA53}" destId="{0C346FDE-587D-48CD-AA49-5218C21361B6}" srcOrd="0" destOrd="0" presId="urn:microsoft.com/office/officeart/2005/8/layout/bProcess2"/>
    <dgm:cxn modelId="{61458AF9-4D89-4CAF-87FE-D34419725C55}" type="presParOf" srcId="{EB319C4E-171F-4862-ADED-ADF260DBFA53}" destId="{CFEB3DAE-9384-45DD-A500-D76C598899D0}" srcOrd="1" destOrd="0" presId="urn:microsoft.com/office/officeart/2005/8/layout/bProcess2"/>
    <dgm:cxn modelId="{52DD323D-95D3-465E-9509-8CDC2F5CB09C}" type="presParOf" srcId="{05200763-A63C-495F-A6EB-A48450DBC7F8}" destId="{066F15AF-D38A-4486-91AD-5384A602F44D}" srcOrd="29" destOrd="0" presId="urn:microsoft.com/office/officeart/2005/8/layout/bProcess2"/>
    <dgm:cxn modelId="{44512531-4214-4C88-84E2-C76B6744E66E}" type="presParOf" srcId="{05200763-A63C-495F-A6EB-A48450DBC7F8}" destId="{53D253E9-A820-42A0-9E6F-998638043E44}" srcOrd="30" destOrd="0" presId="urn:microsoft.com/office/officeart/2005/8/layout/bProcess2"/>
    <dgm:cxn modelId="{09A4A8FE-4AD1-4417-BB01-EFF14A5D35A6}" type="presParOf" srcId="{53D253E9-A820-42A0-9E6F-998638043E44}" destId="{95BEC95A-B961-4348-8041-6EBA87689CC2}" srcOrd="0" destOrd="0" presId="urn:microsoft.com/office/officeart/2005/8/layout/bProcess2"/>
    <dgm:cxn modelId="{77266B61-2C33-463B-B03B-9C4567F9154B}" type="presParOf" srcId="{53D253E9-A820-42A0-9E6F-998638043E44}" destId="{8FE05DC9-61F4-4208-8731-20B1339B647D}" srcOrd="1" destOrd="0" presId="urn:microsoft.com/office/officeart/2005/8/layout/bProcess2"/>
    <dgm:cxn modelId="{969978F6-8CCA-4163-BBB3-FB6D0F980DFD}" type="presParOf" srcId="{05200763-A63C-495F-A6EB-A48450DBC7F8}" destId="{11402F5C-870A-4CF3-BB55-EF810C35A3D7}" srcOrd="31" destOrd="0" presId="urn:microsoft.com/office/officeart/2005/8/layout/bProcess2"/>
    <dgm:cxn modelId="{53DA7BB6-CEC6-4F19-B771-2246596E1355}" type="presParOf" srcId="{05200763-A63C-495F-A6EB-A48450DBC7F8}" destId="{0EEC6461-A7E4-4166-BB90-7C7815886825}" srcOrd="32" destOrd="0" presId="urn:microsoft.com/office/officeart/2005/8/layout/bProcess2"/>
    <dgm:cxn modelId="{16722EFB-AC5A-49BC-8489-52B757D943BA}" type="presParOf" srcId="{0EEC6461-A7E4-4166-BB90-7C7815886825}" destId="{86F3F71F-1E35-4288-91E4-FAC76565D2D5}" srcOrd="0" destOrd="0" presId="urn:microsoft.com/office/officeart/2005/8/layout/bProcess2"/>
    <dgm:cxn modelId="{4A50FBBB-557C-4FB9-88E3-B83655B5251F}" type="presParOf" srcId="{0EEC6461-A7E4-4166-BB90-7C7815886825}" destId="{45C5CEC6-26F1-46A7-8EBD-FDF2B61E6BE0}" srcOrd="1" destOrd="0" presId="urn:microsoft.com/office/officeart/2005/8/layout/bProcess2"/>
    <dgm:cxn modelId="{C16CE1DA-AFDF-453D-AF26-7BC86D8559B2}" type="presParOf" srcId="{05200763-A63C-495F-A6EB-A48450DBC7F8}" destId="{754EE5E3-A602-40B2-A833-26864B765EE0}" srcOrd="33" destOrd="0" presId="urn:microsoft.com/office/officeart/2005/8/layout/bProcess2"/>
    <dgm:cxn modelId="{02A25B6F-8FAE-4057-A891-A2EB459E0B83}" type="presParOf" srcId="{05200763-A63C-495F-A6EB-A48450DBC7F8}" destId="{A8E62D79-FBEF-4EE9-84A4-100A3546DFF9}" srcOrd="34" destOrd="0" presId="urn:microsoft.com/office/officeart/2005/8/layout/bProcess2"/>
    <dgm:cxn modelId="{8A41A42A-237B-4678-8CFA-C462A30154C8}" type="presParOf" srcId="{A8E62D79-FBEF-4EE9-84A4-100A3546DFF9}" destId="{3E2E56B2-5D1D-4666-A861-DF8CFD19C94C}" srcOrd="0" destOrd="0" presId="urn:microsoft.com/office/officeart/2005/8/layout/bProcess2"/>
    <dgm:cxn modelId="{C3532F98-CEA1-4B77-853F-0056FDE3FF85}" type="presParOf" srcId="{A8E62D79-FBEF-4EE9-84A4-100A3546DFF9}" destId="{9318EECF-33BB-4D4E-A1D9-0516F8EFF033}" srcOrd="1" destOrd="0" presId="urn:microsoft.com/office/officeart/2005/8/layout/bProcess2"/>
    <dgm:cxn modelId="{47A5B606-2494-4540-83F0-E42F062A1594}" type="presParOf" srcId="{05200763-A63C-495F-A6EB-A48450DBC7F8}" destId="{DE068E56-5140-453A-8528-1DB4412518C9}" srcOrd="35" destOrd="0" presId="urn:microsoft.com/office/officeart/2005/8/layout/bProcess2"/>
    <dgm:cxn modelId="{481DB990-F2AB-49FA-A363-DB63E7B236FB}" type="presParOf" srcId="{05200763-A63C-495F-A6EB-A48450DBC7F8}" destId="{3C479773-C349-4CC8-B1B1-39DDF0E8C1E7}" srcOrd="36" destOrd="0" presId="urn:microsoft.com/office/officeart/2005/8/layout/bProcess2"/>
    <dgm:cxn modelId="{DF6AD8A5-F976-4AAD-92E9-8C03B3E05F36}" type="presParOf" srcId="{3C479773-C349-4CC8-B1B1-39DDF0E8C1E7}" destId="{7C0CAFAC-E42C-40E6-A4B7-C546BA0BC3A9}" srcOrd="0" destOrd="0" presId="urn:microsoft.com/office/officeart/2005/8/layout/bProcess2"/>
    <dgm:cxn modelId="{12FFCDD1-D98B-41D3-9257-06EBC21C5A61}" type="presParOf" srcId="{3C479773-C349-4CC8-B1B1-39DDF0E8C1E7}" destId="{AABF5098-70F5-4EE2-B1BC-DE7164CD4693}" srcOrd="1" destOrd="0" presId="urn:microsoft.com/office/officeart/2005/8/layout/bProcess2"/>
    <dgm:cxn modelId="{B11A8747-F7F3-48B5-87AD-C8106EA35FD6}" type="presParOf" srcId="{05200763-A63C-495F-A6EB-A48450DBC7F8}" destId="{E4D60BDB-DEF8-47EA-AF59-1AF7CF46575F}" srcOrd="37" destOrd="0" presId="urn:microsoft.com/office/officeart/2005/8/layout/bProcess2"/>
    <dgm:cxn modelId="{D1EC4A4E-EDB5-4B54-93F3-E628F3136462}" type="presParOf" srcId="{05200763-A63C-495F-A6EB-A48450DBC7F8}" destId="{ABAB6C72-AC6E-46D4-8B49-80CD8A2A6C65}" srcOrd="38" destOrd="0" presId="urn:microsoft.com/office/officeart/2005/8/layout/bProcess2"/>
    <dgm:cxn modelId="{468A375F-1458-48E6-A787-1E1E887A97EF}" type="presParOf" srcId="{ABAB6C72-AC6E-46D4-8B49-80CD8A2A6C65}" destId="{191B3C06-6CF4-4C86-BA9D-985A79BFFCF2}" srcOrd="0" destOrd="0" presId="urn:microsoft.com/office/officeart/2005/8/layout/bProcess2"/>
    <dgm:cxn modelId="{94976E45-4F80-4138-B413-3E70D461505A}" type="presParOf" srcId="{ABAB6C72-AC6E-46D4-8B49-80CD8A2A6C65}" destId="{F0FD94E7-7554-4FEB-AD7F-86897CF222A9}" srcOrd="1" destOrd="0" presId="urn:microsoft.com/office/officeart/2005/8/layout/bProcess2"/>
    <dgm:cxn modelId="{F4B8F6C8-AFDC-47CC-9FD0-61D0CA6A2664}" type="presParOf" srcId="{05200763-A63C-495F-A6EB-A48450DBC7F8}" destId="{3A6D8428-D473-4813-8E27-2BE76CDCCC55}" srcOrd="39" destOrd="0" presId="urn:microsoft.com/office/officeart/2005/8/layout/bProcess2"/>
    <dgm:cxn modelId="{3122A5BA-0D87-4537-8646-C325E8BE8C5C}" type="presParOf" srcId="{05200763-A63C-495F-A6EB-A48450DBC7F8}" destId="{650F3AF1-F793-41CA-9021-5BCE59738771}" srcOrd="40" destOrd="0" presId="urn:microsoft.com/office/officeart/2005/8/layout/bProcess2"/>
    <dgm:cxn modelId="{A1A82B6D-4218-4B36-9671-8E2B80CFDA64}" type="presParOf" srcId="{650F3AF1-F793-41CA-9021-5BCE59738771}" destId="{0DC9A3AC-6CF7-423D-BECF-37873F8BB3C0}" srcOrd="0" destOrd="0" presId="urn:microsoft.com/office/officeart/2005/8/layout/bProcess2"/>
    <dgm:cxn modelId="{4390AF7D-1480-4802-AE4C-E00F6AEFC473}" type="presParOf" srcId="{650F3AF1-F793-41CA-9021-5BCE59738771}" destId="{1E7C338F-D430-4C54-AEC4-F0A422344126}" srcOrd="1" destOrd="0" presId="urn:microsoft.com/office/officeart/2005/8/layout/bProcess2"/>
    <dgm:cxn modelId="{61933418-8E00-4E0F-A3C4-3CCC37CC26B9}" type="presParOf" srcId="{05200763-A63C-495F-A6EB-A48450DBC7F8}" destId="{0C08FA42-8FF5-41C2-A9C4-30A31C5522CD}" srcOrd="41" destOrd="0" presId="urn:microsoft.com/office/officeart/2005/8/layout/bProcess2"/>
    <dgm:cxn modelId="{BBF3F8AD-1173-4D10-A7F6-1F034CE0019E}" type="presParOf" srcId="{05200763-A63C-495F-A6EB-A48450DBC7F8}" destId="{E327D53A-2F84-4171-8781-7D03EFB41B2C}" srcOrd="42" destOrd="0" presId="urn:microsoft.com/office/officeart/2005/8/layout/bProcess2"/>
    <dgm:cxn modelId="{D1A48082-3908-4BA1-98B3-3DC844768547}" type="presParOf" srcId="{E327D53A-2F84-4171-8781-7D03EFB41B2C}" destId="{9C3E1D97-F18F-42AC-89AA-C58E89BF0FC1}" srcOrd="0" destOrd="0" presId="urn:microsoft.com/office/officeart/2005/8/layout/bProcess2"/>
    <dgm:cxn modelId="{55A836D2-B68E-4FF3-A260-5AAFB7CDEEAF}" type="presParOf" srcId="{E327D53A-2F84-4171-8781-7D03EFB41B2C}" destId="{2A57BA0E-33FC-4E6D-B617-F09A7F986005}" srcOrd="1" destOrd="0" presId="urn:microsoft.com/office/officeart/2005/8/layout/bProcess2"/>
    <dgm:cxn modelId="{5B8093C7-3308-4771-848B-B03D3A4D0CBF}" type="presParOf" srcId="{05200763-A63C-495F-A6EB-A48450DBC7F8}" destId="{21E8142C-F219-41D9-9B07-1BD20FD267C0}" srcOrd="43" destOrd="0" presId="urn:microsoft.com/office/officeart/2005/8/layout/bProcess2"/>
    <dgm:cxn modelId="{2B7767BF-20E6-45E3-946D-7C83C275FA36}" type="presParOf" srcId="{05200763-A63C-495F-A6EB-A48450DBC7F8}" destId="{27E5CF39-F151-4858-8AF8-7C87098463AD}" srcOrd="44" destOrd="0" presId="urn:microsoft.com/office/officeart/2005/8/layout/bProcess2"/>
    <dgm:cxn modelId="{AD0EF8B1-0E53-4790-8B46-029AAEC07203}" type="presParOf" srcId="{27E5CF39-F151-4858-8AF8-7C87098463AD}" destId="{9FA733F1-C87D-4F73-A520-30BBC08A4D82}" srcOrd="0" destOrd="0" presId="urn:microsoft.com/office/officeart/2005/8/layout/bProcess2"/>
    <dgm:cxn modelId="{B41F1981-23BF-451E-8165-1C72506ADBAB}" type="presParOf" srcId="{27E5CF39-F151-4858-8AF8-7C87098463AD}" destId="{7626C501-8AF5-4E14-8B1B-FEACD9722C94}" srcOrd="1" destOrd="0" presId="urn:microsoft.com/office/officeart/2005/8/layout/bProcess2"/>
    <dgm:cxn modelId="{381380B2-7FA5-4D23-8954-AF21C30A3FED}" type="presParOf" srcId="{05200763-A63C-495F-A6EB-A48450DBC7F8}" destId="{860C910A-4EEF-4E0A-8F9F-937C134B0A88}" srcOrd="45" destOrd="0" presId="urn:microsoft.com/office/officeart/2005/8/layout/bProcess2"/>
    <dgm:cxn modelId="{ACE0EB80-7773-44AD-8F5F-8DB4150E94D5}" type="presParOf" srcId="{05200763-A63C-495F-A6EB-A48450DBC7F8}" destId="{939E6FE9-19A0-4201-B4DA-450AB82A29F2}" srcOrd="46" destOrd="0" presId="urn:microsoft.com/office/officeart/2005/8/layout/bProcess2"/>
    <dgm:cxn modelId="{B8CA725F-9A96-4FB1-B23A-A4A81A7786A6}" type="presParOf" srcId="{939E6FE9-19A0-4201-B4DA-450AB82A29F2}" destId="{9A066AE2-5A95-4A65-81D8-5F5B05B9B8C8}" srcOrd="0" destOrd="0" presId="urn:microsoft.com/office/officeart/2005/8/layout/bProcess2"/>
    <dgm:cxn modelId="{64B0BBF5-80C6-49AA-AE1B-0B88D9E2DCD0}" type="presParOf" srcId="{939E6FE9-19A0-4201-B4DA-450AB82A29F2}" destId="{1BDAB468-CD63-4236-A46A-AFD8305A118E}" srcOrd="1" destOrd="0" presId="urn:microsoft.com/office/officeart/2005/8/layout/bProcess2"/>
    <dgm:cxn modelId="{4A4B173B-1B72-48DF-B5F5-9A1A2156BFCB}" type="presParOf" srcId="{05200763-A63C-495F-A6EB-A48450DBC7F8}" destId="{F50BE21D-8413-466A-AB6C-1D961E3486B2}" srcOrd="47" destOrd="0" presId="urn:microsoft.com/office/officeart/2005/8/layout/bProcess2"/>
    <dgm:cxn modelId="{C64E02E4-FF32-41C4-A9C7-D5FA5B13AEC5}" type="presParOf" srcId="{05200763-A63C-495F-A6EB-A48450DBC7F8}" destId="{7BF45EA6-BA28-4B08-AB03-1F98F7EA3DAB}" srcOrd="48" destOrd="0" presId="urn:microsoft.com/office/officeart/2005/8/layout/b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26E8D0-9E59-4466-B8F6-FCD57A4BEFE8}"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ru-RU"/>
        </a:p>
      </dgm:t>
    </dgm:pt>
    <dgm:pt modelId="{7C579530-7EF1-41DC-9839-718577401BF8}">
      <dgm:prSet phldrT="[Текст]" custT="1"/>
      <dgm:spPr/>
      <dgm:t>
        <a:bodyPr/>
        <a:lstStyle/>
        <a:p>
          <a:r>
            <a:rPr lang="ru-RU" sz="2000" b="1" dirty="0" smtClean="0">
              <a:latin typeface="Times New Roman" pitchFamily="18" charset="0"/>
              <a:cs typeface="Times New Roman" pitchFamily="18" charset="0"/>
            </a:rPr>
            <a:t>1. </a:t>
          </a:r>
          <a:r>
            <a:rPr lang="ru-RU" sz="2000" b="1" dirty="0" err="1" smtClean="0">
              <a:latin typeface="Times New Roman" pitchFamily="18" charset="0"/>
              <a:cs typeface="Times New Roman" pitchFamily="18" charset="0"/>
            </a:rPr>
            <a:t>Қимыл</a:t>
          </a:r>
          <a:r>
            <a:rPr lang="ru-RU" sz="2000" b="1" dirty="0" smtClean="0">
              <a:latin typeface="Times New Roman" pitchFamily="18" charset="0"/>
              <a:cs typeface="Times New Roman" pitchFamily="18" charset="0"/>
            </a:rPr>
            <a:t> - </a:t>
          </a:r>
          <a:r>
            <a:rPr lang="ru-RU" sz="2000" b="1" dirty="0" err="1" smtClean="0">
              <a:latin typeface="Times New Roman" pitchFamily="18" charset="0"/>
              <a:cs typeface="Times New Roman" pitchFamily="18" charset="0"/>
            </a:rPr>
            <a:t>әрекеттердің</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күрделілігіне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қарай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тұтас</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бөлшектеп</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үйретуге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Күрделі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қозғалыс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техникасын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үйренуді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жеңілдету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жақындататын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Жақындататын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техникасы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негізгі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күрделі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бөлшектеріне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ұқсас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тұтас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оқушыларға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түсінікті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қолайлы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керек</a:t>
          </a:r>
          <a:endParaRPr lang="ru-RU" sz="2000" dirty="0">
            <a:latin typeface="Times New Roman" pitchFamily="18" charset="0"/>
            <a:cs typeface="Times New Roman" pitchFamily="18" charset="0"/>
          </a:endParaRPr>
        </a:p>
      </dgm:t>
    </dgm:pt>
    <dgm:pt modelId="{18EA51A9-B81D-4802-88D0-9C7C90E41EA9}" type="parTrans" cxnId="{65520A61-A6AD-4C86-8387-34930746AB07}">
      <dgm:prSet/>
      <dgm:spPr/>
      <dgm:t>
        <a:bodyPr/>
        <a:lstStyle/>
        <a:p>
          <a:endParaRPr lang="ru-RU" sz="2000">
            <a:latin typeface="Times New Roman" pitchFamily="18" charset="0"/>
            <a:cs typeface="Times New Roman" pitchFamily="18" charset="0"/>
          </a:endParaRPr>
        </a:p>
      </dgm:t>
    </dgm:pt>
    <dgm:pt modelId="{AF14EFAA-B86B-4499-AD19-DB952DA80133}" type="sibTrans" cxnId="{65520A61-A6AD-4C86-8387-34930746AB07}">
      <dgm:prSet/>
      <dgm:spPr/>
      <dgm:t>
        <a:bodyPr/>
        <a:lstStyle/>
        <a:p>
          <a:endParaRPr lang="ru-RU" sz="2000">
            <a:latin typeface="Times New Roman" pitchFamily="18" charset="0"/>
            <a:cs typeface="Times New Roman" pitchFamily="18" charset="0"/>
          </a:endParaRPr>
        </a:p>
      </dgm:t>
    </dgm:pt>
    <dgm:pt modelId="{BC31C6DC-BE0D-4CFF-A487-CBE730CA589B}">
      <dgm:prSet phldrT="[Текст]" custT="1"/>
      <dgm:spPr/>
      <dgm:t>
        <a:bodyPr/>
        <a:lstStyle/>
        <a:p>
          <a:r>
            <a:rPr lang="ru-RU" sz="2000" b="1" dirty="0" smtClean="0">
              <a:latin typeface="Times New Roman" pitchFamily="18" charset="0"/>
              <a:cs typeface="Times New Roman" pitchFamily="18" charset="0"/>
            </a:rPr>
            <a:t>2. </a:t>
          </a:r>
          <a:r>
            <a:rPr lang="ru-RU" sz="2000" b="1" dirty="0" err="1" smtClean="0">
              <a:latin typeface="Times New Roman" pitchFamily="18" charset="0"/>
              <a:cs typeface="Times New Roman" pitchFamily="18" charset="0"/>
            </a:rPr>
            <a:t>Дене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қуатының</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қасиеттерін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дамыту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бірқалыпты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қайталау</a:t>
          </a:r>
          <a:r>
            <a:rPr lang="ru-RU" sz="2000" dirty="0" smtClean="0">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hlinkClick xmlns:r="http://schemas.openxmlformats.org/officeDocument/2006/relationships" r:id="rId1"/>
            </a:rPr>
            <a:t>өзгермелі</a:t>
          </a:r>
          <a:r>
            <a:rPr lang="ru-RU" sz="2000" dirty="0" smtClean="0">
              <a:solidFill>
                <a:schemeClr val="tx1"/>
              </a:solidFill>
              <a:latin typeface="Times New Roman" pitchFamily="18" charset="0"/>
              <a:cs typeface="Times New Roman" pitchFamily="18" charset="0"/>
              <a:hlinkClick xmlns:r="http://schemas.openxmlformats.org/officeDocument/2006/relationships" r:id="rId1"/>
            </a:rPr>
            <a:t>  </a:t>
          </a:r>
          <a:r>
            <a:rPr lang="ru-RU" sz="2000" dirty="0" err="1" smtClean="0">
              <a:solidFill>
                <a:schemeClr val="tx1"/>
              </a:solidFill>
              <a:latin typeface="Times New Roman" pitchFamily="18" charset="0"/>
              <a:cs typeface="Times New Roman" pitchFamily="18" charset="0"/>
              <a:hlinkClick xmlns:r="http://schemas.openxmlformats.org/officeDocument/2006/relationships" r:id="rId1"/>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аралық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шеңберлі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әдістері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қолданылады</a:t>
          </a:r>
          <a:endParaRPr lang="ru-RU" sz="2000" dirty="0">
            <a:latin typeface="Times New Roman" pitchFamily="18" charset="0"/>
            <a:cs typeface="Times New Roman" pitchFamily="18" charset="0"/>
          </a:endParaRPr>
        </a:p>
      </dgm:t>
    </dgm:pt>
    <dgm:pt modelId="{C551708E-B22D-4E58-B233-0819B477C8B5}" type="parTrans" cxnId="{08F5D162-B809-4A91-A31B-933681990EFA}">
      <dgm:prSet/>
      <dgm:spPr/>
      <dgm:t>
        <a:bodyPr/>
        <a:lstStyle/>
        <a:p>
          <a:endParaRPr lang="ru-RU" sz="2000">
            <a:latin typeface="Times New Roman" pitchFamily="18" charset="0"/>
            <a:cs typeface="Times New Roman" pitchFamily="18" charset="0"/>
          </a:endParaRPr>
        </a:p>
      </dgm:t>
    </dgm:pt>
    <dgm:pt modelId="{75266022-9C0A-4C78-B1C7-7436836F20B4}" type="sibTrans" cxnId="{08F5D162-B809-4A91-A31B-933681990EFA}">
      <dgm:prSet/>
      <dgm:spPr/>
      <dgm:t>
        <a:bodyPr/>
        <a:lstStyle/>
        <a:p>
          <a:endParaRPr lang="ru-RU" sz="2000">
            <a:latin typeface="Times New Roman" pitchFamily="18" charset="0"/>
            <a:cs typeface="Times New Roman" pitchFamily="18" charset="0"/>
          </a:endParaRPr>
        </a:p>
      </dgm:t>
    </dgm:pt>
    <dgm:pt modelId="{B4D62CC6-82FE-407C-877E-7DFCE9F48490}" type="pres">
      <dgm:prSet presAssocID="{B626E8D0-9E59-4466-B8F6-FCD57A4BEFE8}" presName="Name0" presStyleCnt="0">
        <dgm:presLayoutVars>
          <dgm:chMax val="2"/>
          <dgm:chPref val="2"/>
          <dgm:animLvl val="lvl"/>
        </dgm:presLayoutVars>
      </dgm:prSet>
      <dgm:spPr/>
      <dgm:t>
        <a:bodyPr/>
        <a:lstStyle/>
        <a:p>
          <a:endParaRPr lang="ru-RU"/>
        </a:p>
      </dgm:t>
    </dgm:pt>
    <dgm:pt modelId="{05E64B6D-85C4-4880-AC03-1820C1CAA349}" type="pres">
      <dgm:prSet presAssocID="{B626E8D0-9E59-4466-B8F6-FCD57A4BEFE8}" presName="LeftText" presStyleLbl="revTx" presStyleIdx="0" presStyleCnt="0">
        <dgm:presLayoutVars>
          <dgm:bulletEnabled val="1"/>
        </dgm:presLayoutVars>
      </dgm:prSet>
      <dgm:spPr/>
      <dgm:t>
        <a:bodyPr/>
        <a:lstStyle/>
        <a:p>
          <a:endParaRPr lang="ru-RU"/>
        </a:p>
      </dgm:t>
    </dgm:pt>
    <dgm:pt modelId="{DAAC5291-27E6-4504-846D-2EF030130171}" type="pres">
      <dgm:prSet presAssocID="{B626E8D0-9E59-4466-B8F6-FCD57A4BEFE8}" presName="LeftNode" presStyleLbl="bgImgPlace1" presStyleIdx="0" presStyleCnt="2" custScaleX="184550" custScaleY="107588" custLinFactNeighborX="-31295" custLinFactNeighborY="673">
        <dgm:presLayoutVars>
          <dgm:chMax val="2"/>
          <dgm:chPref val="2"/>
        </dgm:presLayoutVars>
      </dgm:prSet>
      <dgm:spPr/>
      <dgm:t>
        <a:bodyPr/>
        <a:lstStyle/>
        <a:p>
          <a:endParaRPr lang="ru-RU"/>
        </a:p>
      </dgm:t>
    </dgm:pt>
    <dgm:pt modelId="{AF55DF32-7E5C-4DB7-A272-404BDD657421}" type="pres">
      <dgm:prSet presAssocID="{B626E8D0-9E59-4466-B8F6-FCD57A4BEFE8}" presName="RightText" presStyleLbl="revTx" presStyleIdx="0" presStyleCnt="0">
        <dgm:presLayoutVars>
          <dgm:bulletEnabled val="1"/>
        </dgm:presLayoutVars>
      </dgm:prSet>
      <dgm:spPr/>
      <dgm:t>
        <a:bodyPr/>
        <a:lstStyle/>
        <a:p>
          <a:endParaRPr lang="ru-RU"/>
        </a:p>
      </dgm:t>
    </dgm:pt>
    <dgm:pt modelId="{2FDAA9C8-B424-487F-8D7B-E5ACFC0473EF}" type="pres">
      <dgm:prSet presAssocID="{B626E8D0-9E59-4466-B8F6-FCD57A4BEFE8}" presName="RightNode" presStyleLbl="bgImgPlace1" presStyleIdx="1" presStyleCnt="2" custScaleX="142067" custScaleY="107587" custLinFactNeighborX="36785" custLinFactNeighborY="673">
        <dgm:presLayoutVars>
          <dgm:chMax val="0"/>
          <dgm:chPref val="0"/>
        </dgm:presLayoutVars>
      </dgm:prSet>
      <dgm:spPr/>
      <dgm:t>
        <a:bodyPr/>
        <a:lstStyle/>
        <a:p>
          <a:endParaRPr lang="ru-RU"/>
        </a:p>
      </dgm:t>
    </dgm:pt>
    <dgm:pt modelId="{BE4C8751-CD92-4D9A-AD30-C005EA186315}" type="pres">
      <dgm:prSet presAssocID="{B626E8D0-9E59-4466-B8F6-FCD57A4BEFE8}" presName="TopArrow" presStyleLbl="node1" presStyleIdx="0" presStyleCnt="2"/>
      <dgm:spPr/>
    </dgm:pt>
    <dgm:pt modelId="{68DF4390-EF07-48C4-968B-61CD154A2E3D}" type="pres">
      <dgm:prSet presAssocID="{B626E8D0-9E59-4466-B8F6-FCD57A4BEFE8}" presName="BottomArrow" presStyleLbl="node1" presStyleIdx="1" presStyleCnt="2"/>
      <dgm:spPr/>
    </dgm:pt>
  </dgm:ptLst>
  <dgm:cxnLst>
    <dgm:cxn modelId="{65520A61-A6AD-4C86-8387-34930746AB07}" srcId="{B626E8D0-9E59-4466-B8F6-FCD57A4BEFE8}" destId="{7C579530-7EF1-41DC-9839-718577401BF8}" srcOrd="0" destOrd="0" parTransId="{18EA51A9-B81D-4802-88D0-9C7C90E41EA9}" sibTransId="{AF14EFAA-B86B-4499-AD19-DB952DA80133}"/>
    <dgm:cxn modelId="{7AA1F9CB-4846-4C5B-965D-98240F585516}" type="presOf" srcId="{BC31C6DC-BE0D-4CFF-A487-CBE730CA589B}" destId="{2FDAA9C8-B424-487F-8D7B-E5ACFC0473EF}" srcOrd="1" destOrd="0" presId="urn:microsoft.com/office/officeart/2009/layout/ReverseList"/>
    <dgm:cxn modelId="{9B572962-82B8-46C3-988D-3BA69A8238D6}" type="presOf" srcId="{7C579530-7EF1-41DC-9839-718577401BF8}" destId="{DAAC5291-27E6-4504-846D-2EF030130171}" srcOrd="1" destOrd="0" presId="urn:microsoft.com/office/officeart/2009/layout/ReverseList"/>
    <dgm:cxn modelId="{AB5F2897-75E0-4CF6-813C-94C99A80A35B}" type="presOf" srcId="{B626E8D0-9E59-4466-B8F6-FCD57A4BEFE8}" destId="{B4D62CC6-82FE-407C-877E-7DFCE9F48490}" srcOrd="0" destOrd="0" presId="urn:microsoft.com/office/officeart/2009/layout/ReverseList"/>
    <dgm:cxn modelId="{FCE4F669-7B36-415A-A162-74871419DF6E}" type="presOf" srcId="{7C579530-7EF1-41DC-9839-718577401BF8}" destId="{05E64B6D-85C4-4880-AC03-1820C1CAA349}" srcOrd="0" destOrd="0" presId="urn:microsoft.com/office/officeart/2009/layout/ReverseList"/>
    <dgm:cxn modelId="{CABAF63F-A253-4A46-B51E-D38910E0D68A}" type="presOf" srcId="{BC31C6DC-BE0D-4CFF-A487-CBE730CA589B}" destId="{AF55DF32-7E5C-4DB7-A272-404BDD657421}" srcOrd="0" destOrd="0" presId="urn:microsoft.com/office/officeart/2009/layout/ReverseList"/>
    <dgm:cxn modelId="{08F5D162-B809-4A91-A31B-933681990EFA}" srcId="{B626E8D0-9E59-4466-B8F6-FCD57A4BEFE8}" destId="{BC31C6DC-BE0D-4CFF-A487-CBE730CA589B}" srcOrd="1" destOrd="0" parTransId="{C551708E-B22D-4E58-B233-0819B477C8B5}" sibTransId="{75266022-9C0A-4C78-B1C7-7436836F20B4}"/>
    <dgm:cxn modelId="{E6315CB2-0BBC-4CA0-9E92-A6F76A0412ED}" type="presParOf" srcId="{B4D62CC6-82FE-407C-877E-7DFCE9F48490}" destId="{05E64B6D-85C4-4880-AC03-1820C1CAA349}" srcOrd="0" destOrd="0" presId="urn:microsoft.com/office/officeart/2009/layout/ReverseList"/>
    <dgm:cxn modelId="{0688455C-7B81-4060-9B9F-1BC77AC252DE}" type="presParOf" srcId="{B4D62CC6-82FE-407C-877E-7DFCE9F48490}" destId="{DAAC5291-27E6-4504-846D-2EF030130171}" srcOrd="1" destOrd="0" presId="urn:microsoft.com/office/officeart/2009/layout/ReverseList"/>
    <dgm:cxn modelId="{44DF7D89-E3EB-4B78-837B-E0593231A918}" type="presParOf" srcId="{B4D62CC6-82FE-407C-877E-7DFCE9F48490}" destId="{AF55DF32-7E5C-4DB7-A272-404BDD657421}" srcOrd="2" destOrd="0" presId="urn:microsoft.com/office/officeart/2009/layout/ReverseList"/>
    <dgm:cxn modelId="{01146C36-351D-44CC-ADF2-B38EBEF8D826}" type="presParOf" srcId="{B4D62CC6-82FE-407C-877E-7DFCE9F48490}" destId="{2FDAA9C8-B424-487F-8D7B-E5ACFC0473EF}" srcOrd="3" destOrd="0" presId="urn:microsoft.com/office/officeart/2009/layout/ReverseList"/>
    <dgm:cxn modelId="{8D79EBD3-CAE6-4FE5-BD0A-14D745ECA37C}" type="presParOf" srcId="{B4D62CC6-82FE-407C-877E-7DFCE9F48490}" destId="{BE4C8751-CD92-4D9A-AD30-C005EA186315}" srcOrd="4" destOrd="0" presId="urn:microsoft.com/office/officeart/2009/layout/ReverseList"/>
    <dgm:cxn modelId="{899E7B93-3B88-48F6-8B2B-74753CE3BFA8}" type="presParOf" srcId="{B4D62CC6-82FE-407C-877E-7DFCE9F48490}" destId="{68DF4390-EF07-48C4-968B-61CD154A2E3D}" srcOrd="5" destOrd="0" presId="urn:microsoft.com/office/officeart/2009/layout/Reverse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078E-9E0F-49CF-A57D-252DF32537AA}">
      <dsp:nvSpPr>
        <dsp:cNvPr id="0" name=""/>
        <dsp:cNvSpPr/>
      </dsp:nvSpPr>
      <dsp:spPr>
        <a:xfrm>
          <a:off x="1368131" y="1074692"/>
          <a:ext cx="4220338" cy="4220247"/>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itchFamily="18" charset="0"/>
              <a:cs typeface="Times New Roman" pitchFamily="18" charset="0"/>
            </a:rPr>
            <a:t>Әр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түрлі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жаттығушылар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тобымен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қилы</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жағдайда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белгілі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міндеттер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орындау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үшін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дене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тәрбиесі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жаттығуларын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қолдану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пайдалану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жолын</a:t>
          </a:r>
          <a:r>
            <a:rPr lang="ru-RU" sz="2000" kern="1200" dirty="0" smtClean="0">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дене</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тәрбиесінің</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әдістері</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дейміз</a:t>
          </a:r>
          <a:endParaRPr lang="ru-RU" sz="2000" b="1" kern="1200" dirty="0">
            <a:solidFill>
              <a:schemeClr val="tx1"/>
            </a:solidFill>
            <a:latin typeface="Times New Roman" pitchFamily="18" charset="0"/>
            <a:cs typeface="Times New Roman" pitchFamily="18" charset="0"/>
          </a:endParaRPr>
        </a:p>
      </dsp:txBody>
      <dsp:txXfrm>
        <a:off x="1986185" y="1692733"/>
        <a:ext cx="2984230" cy="2984165"/>
      </dsp:txXfrm>
    </dsp:sp>
    <dsp:sp modelId="{DBF131A8-50D6-4030-BEBE-B743BCB4A50B}">
      <dsp:nvSpPr>
        <dsp:cNvPr id="0" name=""/>
        <dsp:cNvSpPr/>
      </dsp:nvSpPr>
      <dsp:spPr>
        <a:xfrm>
          <a:off x="3624360" y="907863"/>
          <a:ext cx="469362" cy="469354"/>
        </a:xfrm>
        <a:prstGeom prst="ellips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F8FAE-CD14-434E-9269-B4260772A24C}">
      <dsp:nvSpPr>
        <dsp:cNvPr id="0" name=""/>
        <dsp:cNvSpPr/>
      </dsp:nvSpPr>
      <dsp:spPr>
        <a:xfrm>
          <a:off x="2512959" y="5006828"/>
          <a:ext cx="339856" cy="340183"/>
        </a:xfrm>
        <a:prstGeom prst="ellipse">
          <a:avLst/>
        </a:prstGeom>
        <a:solidFill>
          <a:schemeClr val="accent2">
            <a:hueOff val="-1350630"/>
            <a:satOff val="2778"/>
            <a:lumOff val="-2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68A88-950B-47C5-B9E4-7A43BC33D5A4}">
      <dsp:nvSpPr>
        <dsp:cNvPr id="0" name=""/>
        <dsp:cNvSpPr/>
      </dsp:nvSpPr>
      <dsp:spPr>
        <a:xfrm>
          <a:off x="5708235" y="2812890"/>
          <a:ext cx="339856" cy="340183"/>
        </a:xfrm>
        <a:prstGeom prst="ellipse">
          <a:avLst/>
        </a:prstGeom>
        <a:solidFill>
          <a:schemeClr val="accent2">
            <a:hueOff val="-2701260"/>
            <a:satOff val="5556"/>
            <a:lumOff val="-42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33A20-5632-4D3D-9A4D-2A0DC47B5646}">
      <dsp:nvSpPr>
        <dsp:cNvPr id="0" name=""/>
        <dsp:cNvSpPr/>
      </dsp:nvSpPr>
      <dsp:spPr>
        <a:xfrm>
          <a:off x="4081949" y="5368704"/>
          <a:ext cx="469362" cy="469354"/>
        </a:xfrm>
        <a:prstGeom prst="ellipse">
          <a:avLst/>
        </a:prstGeom>
        <a:solidFill>
          <a:schemeClr val="accent2">
            <a:hueOff val="-4051890"/>
            <a:satOff val="8333"/>
            <a:lumOff val="-6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B6F8E-F5AF-4959-8297-B9FDD94571E5}">
      <dsp:nvSpPr>
        <dsp:cNvPr id="0" name=""/>
        <dsp:cNvSpPr/>
      </dsp:nvSpPr>
      <dsp:spPr>
        <a:xfrm>
          <a:off x="2609500" y="1574918"/>
          <a:ext cx="339856" cy="340183"/>
        </a:xfrm>
        <a:prstGeom prst="ellipse">
          <a:avLst/>
        </a:prstGeom>
        <a:solidFill>
          <a:schemeClr val="accent2">
            <a:hueOff val="-5402520"/>
            <a:satOff val="11111"/>
            <a:lumOff val="-85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26678-9949-421E-B4D5-5CF2D3C3830B}">
      <dsp:nvSpPr>
        <dsp:cNvPr id="0" name=""/>
        <dsp:cNvSpPr/>
      </dsp:nvSpPr>
      <dsp:spPr>
        <a:xfrm>
          <a:off x="1538129" y="3520867"/>
          <a:ext cx="339856" cy="340183"/>
        </a:xfrm>
        <a:prstGeom prst="ellipse">
          <a:avLst/>
        </a:prstGeom>
        <a:solidFill>
          <a:schemeClr val="accent2">
            <a:hueOff val="-6753150"/>
            <a:satOff val="13889"/>
            <a:lumOff val="-106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EAD51-2AA2-4062-916A-FBD040427E21}">
      <dsp:nvSpPr>
        <dsp:cNvPr id="0" name=""/>
        <dsp:cNvSpPr/>
      </dsp:nvSpPr>
      <dsp:spPr>
        <a:xfrm>
          <a:off x="-529089" y="1536762"/>
          <a:ext cx="2569372" cy="2365401"/>
        </a:xfrm>
        <a:prstGeom prst="ellipse">
          <a:avLst/>
        </a:prstGeom>
        <a:solidFill>
          <a:schemeClr val="accent2">
            <a:hueOff val="-8103780"/>
            <a:satOff val="16667"/>
            <a:lumOff val="-127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a:t>
          </a:r>
          <a:r>
            <a:rPr lang="ru-RU" sz="2000" b="1" kern="1200" dirty="0" err="1" smtClean="0">
              <a:solidFill>
                <a:schemeClr val="tx1"/>
              </a:solidFill>
              <a:latin typeface="Times New Roman" pitchFamily="18" charset="0"/>
              <a:cs typeface="Times New Roman" pitchFamily="18" charset="0"/>
            </a:rPr>
            <a:t>Әдіс</a:t>
          </a:r>
          <a:r>
            <a:rPr lang="ru-RU" sz="2000" b="1" kern="1200" dirty="0" smtClean="0">
              <a:solidFill>
                <a:schemeClr val="tx1"/>
              </a:solidFill>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деген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түсініктен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біз</a:t>
          </a:r>
          <a:r>
            <a:rPr lang="ru-RU" sz="2000" kern="1200" dirty="0" smtClean="0">
              <a:latin typeface="Times New Roman" pitchFamily="18" charset="0"/>
              <a:cs typeface="Times New Roman" pitchFamily="18" charset="0"/>
            </a:rPr>
            <a:t> </a:t>
          </a:r>
          <a:r>
            <a:rPr lang="ru-RU" sz="2000" b="1" kern="1200" dirty="0" smtClean="0">
              <a:solidFill>
                <a:schemeClr val="tx1"/>
              </a:solidFill>
              <a:latin typeface="Times New Roman" pitchFamily="18" charset="0"/>
              <a:cs typeface="Times New Roman" pitchFamily="18" charset="0"/>
            </a:rPr>
            <a:t>«</a:t>
          </a:r>
          <a:r>
            <a:rPr lang="ru-RU" sz="2000" b="1" kern="1200" dirty="0" err="1" smtClean="0">
              <a:solidFill>
                <a:schemeClr val="tx1"/>
              </a:solidFill>
              <a:latin typeface="Times New Roman" pitchFamily="18" charset="0"/>
              <a:cs typeface="Times New Roman" pitchFamily="18" charset="0"/>
            </a:rPr>
            <a:t>әдістеме</a:t>
          </a:r>
          <a:r>
            <a:rPr lang="ru-RU" sz="2000" b="1" kern="1200" dirty="0" smtClean="0">
              <a:solidFill>
                <a:schemeClr val="tx1"/>
              </a:solidFill>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түсінігін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ажырата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білуіміз</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керек</a:t>
          </a:r>
          <a:endParaRPr lang="ru-RU" sz="2000" kern="1200" dirty="0">
            <a:latin typeface="Times New Roman" pitchFamily="18" charset="0"/>
            <a:cs typeface="Times New Roman" pitchFamily="18" charset="0"/>
          </a:endParaRPr>
        </a:p>
      </dsp:txBody>
      <dsp:txXfrm>
        <a:off x="-152813" y="1883167"/>
        <a:ext cx="1816820" cy="1672591"/>
      </dsp:txXfrm>
    </dsp:sp>
    <dsp:sp modelId="{78F3D2F3-02FF-4603-9E3E-BAA41B7CBA4A}">
      <dsp:nvSpPr>
        <dsp:cNvPr id="0" name=""/>
        <dsp:cNvSpPr/>
      </dsp:nvSpPr>
      <dsp:spPr>
        <a:xfrm>
          <a:off x="3149503" y="1589709"/>
          <a:ext cx="469362" cy="469354"/>
        </a:xfrm>
        <a:prstGeom prst="ellipse">
          <a:avLst/>
        </a:prstGeom>
        <a:solidFill>
          <a:schemeClr val="accent2">
            <a:hueOff val="-9454410"/>
            <a:satOff val="19445"/>
            <a:lumOff val="-148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35318-C5AC-4FD7-B538-4E21252F6CE1}">
      <dsp:nvSpPr>
        <dsp:cNvPr id="0" name=""/>
        <dsp:cNvSpPr/>
      </dsp:nvSpPr>
      <dsp:spPr>
        <a:xfrm>
          <a:off x="58617" y="4079951"/>
          <a:ext cx="848463" cy="848486"/>
        </a:xfrm>
        <a:prstGeom prst="ellipse">
          <a:avLst/>
        </a:prstGeom>
        <a:solidFill>
          <a:schemeClr val="accent2">
            <a:hueOff val="-10805041"/>
            <a:satOff val="22223"/>
            <a:lumOff val="-169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358E0-E8CA-4A77-8473-057FE044F853}">
      <dsp:nvSpPr>
        <dsp:cNvPr id="0" name=""/>
        <dsp:cNvSpPr/>
      </dsp:nvSpPr>
      <dsp:spPr>
        <a:xfrm>
          <a:off x="5076077" y="426636"/>
          <a:ext cx="3301883" cy="2971507"/>
        </a:xfrm>
        <a:prstGeom prst="ellipse">
          <a:avLst/>
        </a:prstGeom>
        <a:solidFill>
          <a:schemeClr val="accent2">
            <a:hueOff val="-12155671"/>
            <a:satOff val="25001"/>
            <a:lumOff val="-19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smtClean="0">
              <a:solidFill>
                <a:schemeClr val="tx1"/>
              </a:solidFill>
              <a:latin typeface="Times New Roman" pitchFamily="18" charset="0"/>
              <a:cs typeface="Times New Roman" pitchFamily="18" charset="0"/>
            </a:rPr>
            <a:t>Әдістеме</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деп</a:t>
          </a:r>
          <a:r>
            <a:rPr lang="ru-RU" sz="2000" b="1" kern="1200" dirty="0" smtClean="0">
              <a:solidFill>
                <a:schemeClr val="tx1"/>
              </a:solidFill>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дене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тәрбиесі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үрдісінде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белгілі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нәтижеге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жету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жолына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бағытталған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амалдар</a:t>
          </a:r>
          <a:r>
            <a:rPr lang="ru-RU" sz="2000" kern="1200" dirty="0" smtClean="0">
              <a:latin typeface="Times New Roman" pitchFamily="18" charset="0"/>
              <a:cs typeface="Times New Roman" pitchFamily="18" charset="0"/>
            </a:rPr>
            <a:t> мен </a:t>
          </a:r>
          <a:r>
            <a:rPr lang="ru-RU" sz="2000" kern="1200" dirty="0" err="1" smtClean="0">
              <a:latin typeface="Times New Roman" pitchFamily="18" charset="0"/>
              <a:cs typeface="Times New Roman" pitchFamily="18" charset="0"/>
            </a:rPr>
            <a:t>әдістер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жүйесін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айтады</a:t>
          </a:r>
          <a:endParaRPr lang="ru-RU" sz="2000" kern="1200" dirty="0">
            <a:latin typeface="Times New Roman" pitchFamily="18" charset="0"/>
            <a:cs typeface="Times New Roman" pitchFamily="18" charset="0"/>
          </a:endParaRPr>
        </a:p>
      </dsp:txBody>
      <dsp:txXfrm>
        <a:off x="5559627" y="861803"/>
        <a:ext cx="2334783" cy="2101173"/>
      </dsp:txXfrm>
    </dsp:sp>
    <dsp:sp modelId="{C80155D2-92A1-4636-A51A-FB30675EB094}">
      <dsp:nvSpPr>
        <dsp:cNvPr id="0" name=""/>
        <dsp:cNvSpPr/>
      </dsp:nvSpPr>
      <dsp:spPr>
        <a:xfrm>
          <a:off x="5103872" y="2239016"/>
          <a:ext cx="469362" cy="469354"/>
        </a:xfrm>
        <a:prstGeom prst="ellipse">
          <a:avLst/>
        </a:prstGeom>
        <a:solidFill>
          <a:schemeClr val="accent2">
            <a:hueOff val="-13506300"/>
            <a:satOff val="27778"/>
            <a:lumOff val="-212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7DED9-E2D3-4B0C-A1F4-2C240C1AFC6B}">
      <dsp:nvSpPr>
        <dsp:cNvPr id="0" name=""/>
        <dsp:cNvSpPr/>
      </dsp:nvSpPr>
      <dsp:spPr>
        <a:xfrm>
          <a:off x="-263971" y="5089655"/>
          <a:ext cx="339856" cy="340183"/>
        </a:xfrm>
        <a:prstGeom prst="ellipse">
          <a:avLst/>
        </a:prstGeom>
        <a:solidFill>
          <a:schemeClr val="accent2">
            <a:hueOff val="-14856931"/>
            <a:satOff val="30556"/>
            <a:lumOff val="-23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9D5D3-231E-4203-AC60-DFEF4483B74C}">
      <dsp:nvSpPr>
        <dsp:cNvPr id="0" name=""/>
        <dsp:cNvSpPr/>
      </dsp:nvSpPr>
      <dsp:spPr>
        <a:xfrm>
          <a:off x="3125171" y="4605510"/>
          <a:ext cx="339856" cy="340183"/>
        </a:xfrm>
        <a:prstGeom prst="ellipse">
          <a:avLst/>
        </a:prstGeom>
        <a:solidFill>
          <a:schemeClr val="accent2">
            <a:hueOff val="-16207560"/>
            <a:satOff val="33334"/>
            <a:lumOff val="-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89424-AE9D-48A9-B564-C1EA284B77BE}">
      <dsp:nvSpPr>
        <dsp:cNvPr id="0" name=""/>
        <dsp:cNvSpPr/>
      </dsp:nvSpPr>
      <dsp:spPr>
        <a:xfrm>
          <a:off x="-516330" y="0"/>
          <a:ext cx="6008602" cy="6008602"/>
        </a:xfrm>
        <a:prstGeom prst="triangle">
          <a:avLst/>
        </a:prstGeom>
        <a:solidFill>
          <a:schemeClr val="accent1">
            <a:shade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B0E7F8-C5B9-4BB9-9824-447701963151}">
      <dsp:nvSpPr>
        <dsp:cNvPr id="0" name=""/>
        <dsp:cNvSpPr/>
      </dsp:nvSpPr>
      <dsp:spPr>
        <a:xfrm>
          <a:off x="11" y="471817"/>
          <a:ext cx="7746779" cy="554528"/>
        </a:xfrm>
        <a:prstGeom prst="roundRect">
          <a:avLst/>
        </a:prstGeom>
        <a:solidFill>
          <a:schemeClr val="lt1">
            <a:alpha val="90000"/>
            <a:hueOff val="0"/>
            <a:satOff val="0"/>
            <a:lumOff val="0"/>
            <a:alphaOff val="0"/>
          </a:schemeClr>
        </a:solidFill>
        <a:ln w="400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Біріншіден,</a:t>
          </a:r>
          <a:r>
            <a:rPr lang="kk-KZ" sz="1600" b="0" kern="1200" dirty="0" smtClean="0">
              <a:latin typeface="Times New Roman" pitchFamily="18" charset="0"/>
              <a:cs typeface="Times New Roman" pitchFamily="18" charset="0"/>
            </a:rPr>
            <a:t> педагогиканы оқыту әдістемесі біз үшін педагогикалық білім саласы болып қаралады</a:t>
          </a:r>
          <a:endParaRPr lang="ru-RU" sz="1600" b="0" kern="1200" dirty="0">
            <a:latin typeface="Times New Roman" pitchFamily="18" charset="0"/>
            <a:cs typeface="Times New Roman" pitchFamily="18" charset="0"/>
          </a:endParaRPr>
        </a:p>
      </dsp:txBody>
      <dsp:txXfrm>
        <a:off x="27081" y="498887"/>
        <a:ext cx="7692639" cy="500388"/>
      </dsp:txXfrm>
    </dsp:sp>
    <dsp:sp modelId="{B559C44C-22A7-44BB-8F5A-6B789FB7A1D4}">
      <dsp:nvSpPr>
        <dsp:cNvPr id="0" name=""/>
        <dsp:cNvSpPr/>
      </dsp:nvSpPr>
      <dsp:spPr>
        <a:xfrm>
          <a:off x="0" y="1210759"/>
          <a:ext cx="7847426" cy="1652051"/>
        </a:xfrm>
        <a:prstGeom prst="roundRect">
          <a:avLst/>
        </a:prstGeom>
        <a:solidFill>
          <a:schemeClr val="lt1">
            <a:alpha val="90000"/>
            <a:hueOff val="0"/>
            <a:satOff val="0"/>
            <a:lumOff val="0"/>
            <a:alphaOff val="0"/>
          </a:schemeClr>
        </a:solidFill>
        <a:ln w="40000" cap="flat" cmpd="sng" algn="ctr">
          <a:solidFill>
            <a:schemeClr val="accent1">
              <a:shade val="50000"/>
              <a:hueOff val="209630"/>
              <a:satOff val="-9100"/>
              <a:lumOff val="22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Екіншіден, </a:t>
          </a:r>
          <a:r>
            <a:rPr lang="kk-KZ" sz="1600" b="0" kern="1200" dirty="0" smtClean="0">
              <a:latin typeface="Times New Roman" pitchFamily="18" charset="0"/>
              <a:cs typeface="Times New Roman" pitchFamily="18" charset="0"/>
            </a:rPr>
            <a:t>біз педагогиканы оқытудың әдіснамалық негізін салуға тырыстық, өйткені әдіснамалық негіздерді ұғынып алмайынша аталған ғылым саласы бойынша білім мәнін, практикалық қолданылуын, ондағы таным үдерісінің ерекшеліктерін білу мүмкін емес. Осыдан педагогика мазмұнын меңгеру философияның теориялық және әдіснамалық негіздерімен атап айтсақ, гносеология, тұлға мен іс-әрекет теорияларымен тығыз байланысты екендігі шығады</a:t>
          </a:r>
          <a:endParaRPr lang="ru-RU" sz="1600" b="0" kern="1200" dirty="0">
            <a:latin typeface="Times New Roman" pitchFamily="18" charset="0"/>
            <a:cs typeface="Times New Roman" pitchFamily="18" charset="0"/>
          </a:endParaRPr>
        </a:p>
      </dsp:txBody>
      <dsp:txXfrm>
        <a:off x="80646" y="1291405"/>
        <a:ext cx="7686134" cy="1490759"/>
      </dsp:txXfrm>
    </dsp:sp>
    <dsp:sp modelId="{06D4A57D-7AB5-4A91-869C-FE5508B69EE3}">
      <dsp:nvSpPr>
        <dsp:cNvPr id="0" name=""/>
        <dsp:cNvSpPr/>
      </dsp:nvSpPr>
      <dsp:spPr>
        <a:xfrm>
          <a:off x="16922" y="2950259"/>
          <a:ext cx="7848871" cy="1245908"/>
        </a:xfrm>
        <a:prstGeom prst="roundRect">
          <a:avLst/>
        </a:prstGeom>
        <a:solidFill>
          <a:schemeClr val="lt1">
            <a:alpha val="90000"/>
            <a:hueOff val="0"/>
            <a:satOff val="0"/>
            <a:lumOff val="0"/>
            <a:alphaOff val="0"/>
          </a:schemeClr>
        </a:solidFill>
        <a:ln w="40000" cap="flat" cmpd="sng" algn="ctr">
          <a:solidFill>
            <a:schemeClr val="accent1">
              <a:shade val="50000"/>
              <a:hueOff val="419260"/>
              <a:satOff val="-18200"/>
              <a:lumOff val="444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Үшіншіден,</a:t>
          </a:r>
          <a:r>
            <a:rPr lang="kk-KZ" sz="1600" b="0" kern="1200" dirty="0" smtClean="0">
              <a:latin typeface="Times New Roman" pitchFamily="18" charset="0"/>
              <a:cs typeface="Times New Roman" pitchFamily="18" charset="0"/>
            </a:rPr>
            <a:t> педагогиканы оқыту әдістемесі – теория мен тәжірибенің бірлестігі болғандықтан, оның теориялық және әдістемелік негіздерін жиынтықта қарастырдық. Бұл жол білім алушыларға оқу пәнін тұтасымен қабылдауға, теория мен практика арасындағы өзара байланысты көруге мүмкіндік береді, сонымен қатар теориялық білімдерін практикалық іс-әрекетте қолдануға көмектеседі</a:t>
          </a:r>
          <a:endParaRPr lang="ru-RU" sz="1600" b="0" kern="1200" dirty="0">
            <a:latin typeface="Times New Roman" pitchFamily="18" charset="0"/>
            <a:cs typeface="Times New Roman" pitchFamily="18" charset="0"/>
          </a:endParaRPr>
        </a:p>
      </dsp:txBody>
      <dsp:txXfrm>
        <a:off x="77742" y="3011079"/>
        <a:ext cx="7727231" cy="1124268"/>
      </dsp:txXfrm>
    </dsp:sp>
    <dsp:sp modelId="{D8AB2A23-9660-4139-8C1D-2B556BF6F4A4}">
      <dsp:nvSpPr>
        <dsp:cNvPr id="0" name=""/>
        <dsp:cNvSpPr/>
      </dsp:nvSpPr>
      <dsp:spPr>
        <a:xfrm>
          <a:off x="11" y="4326227"/>
          <a:ext cx="7848871" cy="1010571"/>
        </a:xfrm>
        <a:prstGeom prst="roundRect">
          <a:avLst/>
        </a:prstGeom>
        <a:solidFill>
          <a:schemeClr val="lt1">
            <a:alpha val="90000"/>
            <a:hueOff val="0"/>
            <a:satOff val="0"/>
            <a:lumOff val="0"/>
            <a:alphaOff val="0"/>
          </a:schemeClr>
        </a:solidFill>
        <a:ln w="40000" cap="flat" cmpd="sng" algn="ctr">
          <a:solidFill>
            <a:schemeClr val="accent1">
              <a:shade val="50000"/>
              <a:hueOff val="209630"/>
              <a:satOff val="-9100"/>
              <a:lumOff val="22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Төртіншіден,</a:t>
          </a:r>
          <a:r>
            <a:rPr lang="kk-KZ" sz="1600" b="0" kern="1200" dirty="0" smtClean="0">
              <a:latin typeface="Times New Roman" pitchFamily="18" charset="0"/>
              <a:cs typeface="Times New Roman" pitchFamily="18" charset="0"/>
            </a:rPr>
            <a:t> педагогиканы оқыту әдістемесі педагогика мен дидактиканың түйіскен жерінде қаралады, сондықтан педагогиканы оқытудың формаларын, әдістері мен тәсілдерін таңдау жалпы педагогикалық және негізгі дидактикалық ережелерге сүйенеді</a:t>
          </a:r>
          <a:endParaRPr lang="ru-RU" sz="1600" b="0" kern="1200" dirty="0">
            <a:latin typeface="Times New Roman" pitchFamily="18" charset="0"/>
            <a:cs typeface="Times New Roman" pitchFamily="18" charset="0"/>
          </a:endParaRPr>
        </a:p>
      </dsp:txBody>
      <dsp:txXfrm>
        <a:off x="49343" y="4375559"/>
        <a:ext cx="7750207" cy="911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1E1F3-8A14-4147-9F86-F45363BA9DD9}">
      <dsp:nvSpPr>
        <dsp:cNvPr id="0" name=""/>
        <dsp:cNvSpPr/>
      </dsp:nvSpPr>
      <dsp:spPr>
        <a:xfrm>
          <a:off x="0" y="644275"/>
          <a:ext cx="6768752" cy="423047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61567-7DA3-4855-9707-3FA1974FF99C}">
      <dsp:nvSpPr>
        <dsp:cNvPr id="0" name=""/>
        <dsp:cNvSpPr/>
      </dsp:nvSpPr>
      <dsp:spPr>
        <a:xfrm>
          <a:off x="859631" y="3564146"/>
          <a:ext cx="175987" cy="175987"/>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3B51-4BA4-4D35-BE9F-B0F39A5C8531}">
      <dsp:nvSpPr>
        <dsp:cNvPr id="0" name=""/>
        <dsp:cNvSpPr/>
      </dsp:nvSpPr>
      <dsp:spPr>
        <a:xfrm>
          <a:off x="947625" y="3652140"/>
          <a:ext cx="1577119" cy="1222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2" tIns="0"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947625" y="3652140"/>
        <a:ext cx="1577119" cy="1222605"/>
      </dsp:txXfrm>
    </dsp:sp>
    <dsp:sp modelId="{7900815C-21A9-4EEA-BD59-D79CFCE8D028}">
      <dsp:nvSpPr>
        <dsp:cNvPr id="0" name=""/>
        <dsp:cNvSpPr/>
      </dsp:nvSpPr>
      <dsp:spPr>
        <a:xfrm>
          <a:off x="2413060" y="2414304"/>
          <a:ext cx="318131" cy="31813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8B924-D727-489E-B4D1-C317D1DEBD0A}">
      <dsp:nvSpPr>
        <dsp:cNvPr id="0" name=""/>
        <dsp:cNvSpPr/>
      </dsp:nvSpPr>
      <dsp:spPr>
        <a:xfrm>
          <a:off x="2572125" y="2573370"/>
          <a:ext cx="1624500" cy="230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571" tIns="0"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2572125" y="2573370"/>
        <a:ext cx="1624500" cy="2301375"/>
      </dsp:txXfrm>
    </dsp:sp>
    <dsp:sp modelId="{40AA1A79-B709-4D23-BE64-9BE47B249D48}">
      <dsp:nvSpPr>
        <dsp:cNvPr id="0" name=""/>
        <dsp:cNvSpPr/>
      </dsp:nvSpPr>
      <dsp:spPr>
        <a:xfrm>
          <a:off x="4281235" y="1714584"/>
          <a:ext cx="439968" cy="439968"/>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146EB-099A-435D-BE9F-87B967C87AF7}">
      <dsp:nvSpPr>
        <dsp:cNvPr id="0" name=""/>
        <dsp:cNvSpPr/>
      </dsp:nvSpPr>
      <dsp:spPr>
        <a:xfrm>
          <a:off x="4501220" y="1934569"/>
          <a:ext cx="1624500" cy="29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30" tIns="0"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4501220" y="1934569"/>
        <a:ext cx="1624500" cy="2940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05EB-3116-4455-B6EC-5B979B35BAFB}">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0DCCF-4A46-43CD-987B-D6F2A33569D7}">
      <dsp:nvSpPr>
        <dsp:cNvPr id="0" name=""/>
        <dsp:cNvSpPr/>
      </dsp:nvSpPr>
      <dsp:spPr>
        <a:xfrm>
          <a:off x="774192" y="2756661"/>
          <a:ext cx="158496" cy="158496"/>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6E1CE-F70D-425A-8124-D07E51727161}">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а) </a:t>
          </a:r>
          <a:r>
            <a:rPr lang="ru-RU" sz="2000" kern="1200" dirty="0" err="1" smtClean="0">
              <a:latin typeface="Times New Roman" pitchFamily="18" charset="0"/>
              <a:cs typeface="Times New Roman" pitchFamily="18" charset="0"/>
            </a:rPr>
            <a:t>қатаң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шектелген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жаттығулар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әдістері</a:t>
          </a:r>
          <a:endParaRPr lang="ru-RU" sz="2000" kern="1200" dirty="0">
            <a:latin typeface="Times New Roman" pitchFamily="18" charset="0"/>
            <a:cs typeface="Times New Roman" pitchFamily="18" charset="0"/>
          </a:endParaRPr>
        </a:p>
      </dsp:txBody>
      <dsp:txXfrm>
        <a:off x="853440" y="2835910"/>
        <a:ext cx="1420368" cy="1101090"/>
      </dsp:txXfrm>
    </dsp:sp>
    <dsp:sp modelId="{5354E656-7CB6-4962-A374-9A46EDE1FF59}">
      <dsp:nvSpPr>
        <dsp:cNvPr id="0" name=""/>
        <dsp:cNvSpPr/>
      </dsp:nvSpPr>
      <dsp:spPr>
        <a:xfrm>
          <a:off x="2173224" y="1721103"/>
          <a:ext cx="286512" cy="28651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E1279-B4E5-48ED-A6C7-57AFE151F468}">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ә) </a:t>
          </a:r>
          <a:r>
            <a:rPr lang="ru-RU" sz="2000" kern="1200" dirty="0" err="1" smtClean="0">
              <a:latin typeface="Times New Roman" pitchFamily="18" charset="0"/>
              <a:cs typeface="Times New Roman" pitchFamily="18" charset="0"/>
            </a:rPr>
            <a:t>ойын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әдісі</a:t>
          </a:r>
          <a:endParaRPr lang="ru-RU" sz="2000" kern="1200" dirty="0">
            <a:latin typeface="Times New Roman" pitchFamily="18" charset="0"/>
            <a:cs typeface="Times New Roman" pitchFamily="18" charset="0"/>
          </a:endParaRPr>
        </a:p>
      </dsp:txBody>
      <dsp:txXfrm>
        <a:off x="2316480" y="1864359"/>
        <a:ext cx="1463040" cy="2072640"/>
      </dsp:txXfrm>
    </dsp:sp>
    <dsp:sp modelId="{27A72F8A-C19A-49C1-8F14-265B8B268ACA}">
      <dsp:nvSpPr>
        <dsp:cNvPr id="0" name=""/>
        <dsp:cNvSpPr/>
      </dsp:nvSpPr>
      <dsp:spPr>
        <a:xfrm>
          <a:off x="3855720" y="1090929"/>
          <a:ext cx="396240" cy="39624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DB747-0ED9-4BAE-B07C-CC3E995736AA}">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б) </a:t>
          </a:r>
          <a:r>
            <a:rPr lang="ru-RU" sz="2000" kern="1200" dirty="0" err="1" smtClean="0">
              <a:latin typeface="Times New Roman" pitchFamily="18" charset="0"/>
              <a:cs typeface="Times New Roman" pitchFamily="18" charset="0"/>
            </a:rPr>
            <a:t>жарыс</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әдісі</a:t>
          </a:r>
          <a:endParaRPr lang="ru-RU" sz="2000" kern="1200" dirty="0">
            <a:latin typeface="Times New Roman" pitchFamily="18" charset="0"/>
            <a:cs typeface="Times New Roman" pitchFamily="18" charset="0"/>
          </a:endParaRPr>
        </a:p>
      </dsp:txBody>
      <dsp:txXfrm>
        <a:off x="4053840" y="1289049"/>
        <a:ext cx="1463040" cy="2647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447A8-10DD-402C-8B81-0C66ED7486F4}">
      <dsp:nvSpPr>
        <dsp:cNvPr id="0" name=""/>
        <dsp:cNvSpPr/>
      </dsp:nvSpPr>
      <dsp:spPr>
        <a:xfrm>
          <a:off x="4672" y="1473347"/>
          <a:ext cx="2793262" cy="1117304"/>
        </a:xfrm>
        <a:prstGeom prst="chevron">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а) </a:t>
          </a:r>
          <a:r>
            <a:rPr lang="ru-RU" sz="2000" kern="1200" dirty="0" err="1" smtClean="0">
              <a:latin typeface="Times New Roman" pitchFamily="18" charset="0"/>
              <a:cs typeface="Times New Roman" pitchFamily="18" charset="0"/>
            </a:rPr>
            <a:t>сөзді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қолдану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әдістері</a:t>
          </a:r>
          <a:endParaRPr lang="ru-RU" sz="2000" kern="1200" dirty="0">
            <a:latin typeface="Times New Roman" pitchFamily="18" charset="0"/>
            <a:cs typeface="Times New Roman" pitchFamily="18" charset="0"/>
          </a:endParaRPr>
        </a:p>
      </dsp:txBody>
      <dsp:txXfrm>
        <a:off x="563324" y="1473347"/>
        <a:ext cx="1675958" cy="1117304"/>
      </dsp:txXfrm>
    </dsp:sp>
    <dsp:sp modelId="{50BB392F-0AC1-451D-930A-495A48240BC6}">
      <dsp:nvSpPr>
        <dsp:cNvPr id="0" name=""/>
        <dsp:cNvSpPr/>
      </dsp:nvSpPr>
      <dsp:spPr>
        <a:xfrm>
          <a:off x="2518608" y="1473347"/>
          <a:ext cx="2793262" cy="1117304"/>
        </a:xfrm>
        <a:prstGeom prst="chevron">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ә) </a:t>
          </a:r>
          <a:r>
            <a:rPr lang="ru-RU" sz="2000" kern="1200" dirty="0" err="1" smtClean="0">
              <a:latin typeface="Times New Roman" pitchFamily="18" charset="0"/>
              <a:cs typeface="Times New Roman" pitchFamily="18" charset="0"/>
            </a:rPr>
            <a:t>көрнекілікті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қолдану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әдістері</a:t>
          </a:r>
          <a:endParaRPr lang="ru-RU" sz="2000" kern="1200" dirty="0">
            <a:latin typeface="Times New Roman" pitchFamily="18" charset="0"/>
            <a:cs typeface="Times New Roman" pitchFamily="18" charset="0"/>
          </a:endParaRPr>
        </a:p>
      </dsp:txBody>
      <dsp:txXfrm>
        <a:off x="3077260" y="1473347"/>
        <a:ext cx="1675958" cy="1117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0AADC-44AF-4F4C-AECA-7C9D36EB4356}">
      <dsp:nvSpPr>
        <dsp:cNvPr id="0" name=""/>
        <dsp:cNvSpPr/>
      </dsp:nvSpPr>
      <dsp:spPr>
        <a:xfrm>
          <a:off x="4211" y="52580"/>
          <a:ext cx="2150473" cy="1127356"/>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Негізгі ойды суреттеу</a:t>
          </a:r>
          <a:endParaRPr lang="ru-RU" sz="1200" b="1" kern="1200">
            <a:solidFill>
              <a:schemeClr val="tx1"/>
            </a:solidFill>
            <a:latin typeface="Times New Roman" pitchFamily="18" charset="0"/>
            <a:cs typeface="Times New Roman" pitchFamily="18" charset="0"/>
          </a:endParaRPr>
        </a:p>
      </dsp:txBody>
      <dsp:txXfrm>
        <a:off x="319140" y="217677"/>
        <a:ext cx="1520615" cy="797162"/>
      </dsp:txXfrm>
    </dsp:sp>
    <dsp:sp modelId="{D326D837-169A-42F8-B385-F35C4D12A03C}">
      <dsp:nvSpPr>
        <dsp:cNvPr id="0" name=""/>
        <dsp:cNvSpPr/>
      </dsp:nvSpPr>
      <dsp:spPr>
        <a:xfrm rot="10800000">
          <a:off x="882160" y="106536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62E746-55FA-4B28-B949-06CA23DA1A51}">
      <dsp:nvSpPr>
        <dsp:cNvPr id="0" name=""/>
        <dsp:cNvSpPr/>
      </dsp:nvSpPr>
      <dsp:spPr>
        <a:xfrm>
          <a:off x="362264"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u="none" kern="1200" smtClean="0">
              <a:solidFill>
                <a:schemeClr val="tx1"/>
              </a:solidFill>
              <a:latin typeface="Times New Roman" pitchFamily="18" charset="0"/>
              <a:cs typeface="Times New Roman" pitchFamily="18" charset="0"/>
            </a:rPr>
            <a:t>Ассоциация</a:t>
          </a:r>
          <a:r>
            <a:rPr lang="kk-KZ" sz="1200" b="1" u="none" kern="1200" smtClean="0">
              <a:solidFill>
                <a:schemeClr val="tx1"/>
              </a:solidFill>
              <a:latin typeface="Times New Roman" pitchFamily="18" charset="0"/>
              <a:cs typeface="Times New Roman" pitchFamily="18" charset="0"/>
            </a:rPr>
            <a:t/>
          </a:r>
          <a:br>
            <a:rPr lang="kk-KZ" sz="1200" b="1" u="none" kern="1200" smtClean="0">
              <a:solidFill>
                <a:schemeClr val="tx1"/>
              </a:solidFill>
              <a:latin typeface="Times New Roman" pitchFamily="18" charset="0"/>
              <a:cs typeface="Times New Roman" pitchFamily="18" charset="0"/>
            </a:rPr>
          </a:br>
          <a:endParaRPr lang="ru-RU" sz="1200" b="1" u="none" kern="1200" dirty="0">
            <a:solidFill>
              <a:schemeClr val="tx1"/>
            </a:solidFill>
            <a:latin typeface="Times New Roman" pitchFamily="18" charset="0"/>
            <a:cs typeface="Times New Roman" pitchFamily="18" charset="0"/>
          </a:endParaRPr>
        </a:p>
      </dsp:txBody>
      <dsp:txXfrm>
        <a:off x="572322" y="1445972"/>
        <a:ext cx="1014249" cy="531709"/>
      </dsp:txXfrm>
    </dsp:sp>
    <dsp:sp modelId="{1E0ECF91-C08A-46B3-AFFA-767D127915E3}">
      <dsp:nvSpPr>
        <dsp:cNvPr id="0" name=""/>
        <dsp:cNvSpPr/>
      </dsp:nvSpPr>
      <dsp:spPr>
        <a:xfrm rot="10800000">
          <a:off x="882160" y="197323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020901A-1E71-4723-A7B0-99BF183D52FE}">
      <dsp:nvSpPr>
        <dsp:cNvPr id="0" name=""/>
        <dsp:cNvSpPr/>
      </dsp:nvSpPr>
      <dsp:spPr>
        <a:xfrm>
          <a:off x="362264"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Sinkuein немесе бес жолды өлең</a:t>
          </a:r>
          <a:r>
            <a:rPr lang="kk-KZ" sz="1200" kern="1200" dirty="0" smtClean="0">
              <a:solidFill>
                <a:schemeClr val="tx1"/>
              </a:solidFill>
            </a:rPr>
            <a:t> </a:t>
          </a:r>
          <a:endParaRPr lang="ru-RU" sz="1200" b="1" kern="1200" dirty="0">
            <a:solidFill>
              <a:schemeClr val="tx1"/>
            </a:solidFill>
            <a:latin typeface="Times New Roman" pitchFamily="18" charset="0"/>
            <a:cs typeface="Times New Roman" pitchFamily="18" charset="0"/>
          </a:endParaRPr>
        </a:p>
      </dsp:txBody>
      <dsp:txXfrm>
        <a:off x="572322" y="2353837"/>
        <a:ext cx="1014249" cy="531709"/>
      </dsp:txXfrm>
    </dsp:sp>
    <dsp:sp modelId="{317CE934-0DBF-437A-A45E-774F5576D292}">
      <dsp:nvSpPr>
        <dsp:cNvPr id="0" name=""/>
        <dsp:cNvSpPr/>
      </dsp:nvSpPr>
      <dsp:spPr>
        <a:xfrm rot="10800000">
          <a:off x="882160" y="2881097"/>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4FE222A-16C5-4182-9F5B-AEAE82F8FE41}">
      <dsp:nvSpPr>
        <dsp:cNvPr id="0" name=""/>
        <dsp:cNvSpPr/>
      </dsp:nvSpPr>
      <dsp:spPr>
        <a:xfrm>
          <a:off x="362264"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u="none" kern="1200" smtClean="0">
              <a:solidFill>
                <a:schemeClr val="tx1"/>
              </a:solidFill>
              <a:latin typeface="Times New Roman" pitchFamily="18" charset="0"/>
              <a:cs typeface="Times New Roman" pitchFamily="18" charset="0"/>
            </a:rPr>
            <a:t>Жуан-жіңішке сұрақтар</a:t>
          </a:r>
          <a:endParaRPr lang="ru-RU" sz="1200" b="1" u="none" kern="1200" dirty="0">
            <a:solidFill>
              <a:schemeClr val="tx1"/>
            </a:solidFill>
            <a:latin typeface="Times New Roman" pitchFamily="18" charset="0"/>
            <a:cs typeface="Times New Roman" pitchFamily="18" charset="0"/>
          </a:endParaRPr>
        </a:p>
      </dsp:txBody>
      <dsp:txXfrm>
        <a:off x="572322" y="3261702"/>
        <a:ext cx="1014249" cy="531709"/>
      </dsp:txXfrm>
    </dsp:sp>
    <dsp:sp modelId="{C2A6088B-EBA0-42B2-8FF8-E2594D6CC4CF}">
      <dsp:nvSpPr>
        <dsp:cNvPr id="0" name=""/>
        <dsp:cNvSpPr/>
      </dsp:nvSpPr>
      <dsp:spPr>
        <a:xfrm rot="10800000">
          <a:off x="882160" y="378896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FAFC38-1FB8-4A95-8E17-39D66B5C7A5C}">
      <dsp:nvSpPr>
        <dsp:cNvPr id="0" name=""/>
        <dsp:cNvSpPr/>
      </dsp:nvSpPr>
      <dsp:spPr>
        <a:xfrm>
          <a:off x="362264"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Мәселені шешу парағы</a:t>
          </a:r>
          <a:endParaRPr lang="ru-RU" sz="1200" b="1" kern="1200" dirty="0">
            <a:solidFill>
              <a:schemeClr val="tx1"/>
            </a:solidFill>
            <a:latin typeface="Times New Roman" pitchFamily="18" charset="0"/>
            <a:cs typeface="Times New Roman" pitchFamily="18" charset="0"/>
          </a:endParaRPr>
        </a:p>
      </dsp:txBody>
      <dsp:txXfrm>
        <a:off x="572322" y="4169568"/>
        <a:ext cx="1014249" cy="531709"/>
      </dsp:txXfrm>
    </dsp:sp>
    <dsp:sp modelId="{521D1CBB-BEA8-4099-8DC7-547FB7906F12}">
      <dsp:nvSpPr>
        <dsp:cNvPr id="0" name=""/>
        <dsp:cNvSpPr/>
      </dsp:nvSpPr>
      <dsp:spPr>
        <a:xfrm rot="5400000">
          <a:off x="1892023" y="4240611"/>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C87F0A-5903-4671-9B96-E02B34BAE309}">
      <dsp:nvSpPr>
        <dsp:cNvPr id="0" name=""/>
        <dsp:cNvSpPr/>
      </dsp:nvSpPr>
      <dsp:spPr>
        <a:xfrm>
          <a:off x="2377420"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ББҮ</a:t>
          </a:r>
          <a:endParaRPr lang="ru-RU" sz="1200" b="1" kern="1200" dirty="0">
            <a:solidFill>
              <a:schemeClr val="tx1"/>
            </a:solidFill>
            <a:latin typeface="Times New Roman" pitchFamily="18" charset="0"/>
            <a:cs typeface="Times New Roman" pitchFamily="18" charset="0"/>
          </a:endParaRPr>
        </a:p>
      </dsp:txBody>
      <dsp:txXfrm>
        <a:off x="2587478" y="4169568"/>
        <a:ext cx="1014249" cy="531709"/>
      </dsp:txXfrm>
    </dsp:sp>
    <dsp:sp modelId="{DA5BBEA6-A26F-4F41-8938-89862752006D}">
      <dsp:nvSpPr>
        <dsp:cNvPr id="0" name=""/>
        <dsp:cNvSpPr/>
      </dsp:nvSpPr>
      <dsp:spPr>
        <a:xfrm>
          <a:off x="2897316" y="3784394"/>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1F5DAB-C436-4F86-8F93-730D134DDB56}">
      <dsp:nvSpPr>
        <dsp:cNvPr id="0" name=""/>
        <dsp:cNvSpPr/>
      </dsp:nvSpPr>
      <dsp:spPr>
        <a:xfrm>
          <a:off x="2377420"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a:solidFill>
                <a:schemeClr val="tx1"/>
              </a:solidFill>
              <a:latin typeface="Times New Roman" pitchFamily="18" charset="0"/>
              <a:cs typeface="Times New Roman" pitchFamily="18" charset="0"/>
            </a:rPr>
            <a:t>ЖИГСО - 1</a:t>
          </a:r>
          <a:endParaRPr lang="ru-RU" sz="1200" b="1" kern="1200" dirty="0">
            <a:solidFill>
              <a:schemeClr val="tx1"/>
            </a:solidFill>
            <a:latin typeface="Times New Roman" pitchFamily="18" charset="0"/>
            <a:cs typeface="Times New Roman" pitchFamily="18" charset="0"/>
          </a:endParaRPr>
        </a:p>
      </dsp:txBody>
      <dsp:txXfrm>
        <a:off x="2587478" y="3261702"/>
        <a:ext cx="1014249" cy="531709"/>
      </dsp:txXfrm>
    </dsp:sp>
    <dsp:sp modelId="{740E7096-EFFF-4EC4-90DE-6B1FDCD25C78}">
      <dsp:nvSpPr>
        <dsp:cNvPr id="0" name=""/>
        <dsp:cNvSpPr/>
      </dsp:nvSpPr>
      <dsp:spPr>
        <a:xfrm>
          <a:off x="2897316" y="2876528"/>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24F676-E16A-40ED-8C89-F1F28A354CB1}">
      <dsp:nvSpPr>
        <dsp:cNvPr id="0" name=""/>
        <dsp:cNvSpPr/>
      </dsp:nvSpPr>
      <dsp:spPr>
        <a:xfrm>
          <a:off x="2377420"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Блум жүйесі</a:t>
          </a:r>
          <a:endParaRPr lang="ru-RU" sz="1200" b="1" kern="1200">
            <a:solidFill>
              <a:schemeClr val="tx1"/>
            </a:solidFill>
            <a:latin typeface="Times New Roman" pitchFamily="18" charset="0"/>
            <a:cs typeface="Times New Roman" pitchFamily="18" charset="0"/>
          </a:endParaRPr>
        </a:p>
      </dsp:txBody>
      <dsp:txXfrm>
        <a:off x="2587478" y="2353837"/>
        <a:ext cx="1014249" cy="531709"/>
      </dsp:txXfrm>
    </dsp:sp>
    <dsp:sp modelId="{0D0E96EA-3FB0-4158-B94C-4E8AF4D693C1}">
      <dsp:nvSpPr>
        <dsp:cNvPr id="0" name=""/>
        <dsp:cNvSpPr/>
      </dsp:nvSpPr>
      <dsp:spPr>
        <a:xfrm rot="86478">
          <a:off x="2908748" y="197053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C45209A-F4B9-46E2-B17D-923A94EC837F}">
      <dsp:nvSpPr>
        <dsp:cNvPr id="0" name=""/>
        <dsp:cNvSpPr/>
      </dsp:nvSpPr>
      <dsp:spPr>
        <a:xfrm>
          <a:off x="2400168" y="133959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РАФТ</a:t>
          </a:r>
          <a:endParaRPr lang="ru-RU" sz="1200" b="1" kern="1200">
            <a:solidFill>
              <a:schemeClr val="tx1"/>
            </a:solidFill>
            <a:latin typeface="Times New Roman" pitchFamily="18" charset="0"/>
            <a:cs typeface="Times New Roman" pitchFamily="18" charset="0"/>
          </a:endParaRPr>
        </a:p>
      </dsp:txBody>
      <dsp:txXfrm>
        <a:off x="2610226" y="1449716"/>
        <a:ext cx="1014249" cy="531709"/>
      </dsp:txXfrm>
    </dsp:sp>
    <dsp:sp modelId="{EDE29D67-A98C-4A90-A596-F2D34A9FE8B8}">
      <dsp:nvSpPr>
        <dsp:cNvPr id="0" name=""/>
        <dsp:cNvSpPr/>
      </dsp:nvSpPr>
      <dsp:spPr>
        <a:xfrm rot="21514232">
          <a:off x="2908633" y="1062670"/>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9992BA-EF38-43B1-984F-E383F97E124D}">
      <dsp:nvSpPr>
        <dsp:cNvPr id="0" name=""/>
        <dsp:cNvSpPr/>
      </dsp:nvSpPr>
      <dsp:spPr>
        <a:xfrm>
          <a:off x="2377420"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a:solidFill>
                <a:schemeClr val="tx1"/>
              </a:solidFill>
              <a:latin typeface="Times New Roman" pitchFamily="18" charset="0"/>
              <a:cs typeface="Times New Roman" pitchFamily="18" charset="0"/>
            </a:rPr>
            <a:t>Галереяға саяхат</a:t>
          </a:r>
          <a:endParaRPr lang="ru-RU" sz="1200" b="1" kern="1200" dirty="0">
            <a:solidFill>
              <a:schemeClr val="tx1"/>
            </a:solidFill>
            <a:latin typeface="Times New Roman" pitchFamily="18" charset="0"/>
            <a:cs typeface="Times New Roman" pitchFamily="18" charset="0"/>
          </a:endParaRPr>
        </a:p>
      </dsp:txBody>
      <dsp:txXfrm>
        <a:off x="2587478" y="538106"/>
        <a:ext cx="1014249" cy="531709"/>
      </dsp:txXfrm>
    </dsp:sp>
    <dsp:sp modelId="{AC9624DC-5AA5-4E1D-81F4-879ED23F05B7}">
      <dsp:nvSpPr>
        <dsp:cNvPr id="0" name=""/>
        <dsp:cNvSpPr/>
      </dsp:nvSpPr>
      <dsp:spPr>
        <a:xfrm rot="5400000">
          <a:off x="3728151" y="609149"/>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81B31C-AEB3-43F3-B100-4E08DD17D05D}">
      <dsp:nvSpPr>
        <dsp:cNvPr id="0" name=""/>
        <dsp:cNvSpPr/>
      </dsp:nvSpPr>
      <dsp:spPr>
        <a:xfrm>
          <a:off x="4034522"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Түртіп оқу</a:t>
          </a:r>
          <a:endParaRPr lang="ru-RU" sz="1200" b="1" kern="1200" dirty="0">
            <a:solidFill>
              <a:schemeClr val="tx1"/>
            </a:solidFill>
            <a:latin typeface="Times New Roman" pitchFamily="18" charset="0"/>
            <a:cs typeface="Times New Roman" pitchFamily="18" charset="0"/>
          </a:endParaRPr>
        </a:p>
      </dsp:txBody>
      <dsp:txXfrm>
        <a:off x="4244580" y="538106"/>
        <a:ext cx="1014249" cy="531709"/>
      </dsp:txXfrm>
    </dsp:sp>
    <dsp:sp modelId="{362A7372-1302-4D77-AD3F-CA9A710AFD2C}">
      <dsp:nvSpPr>
        <dsp:cNvPr id="0" name=""/>
        <dsp:cNvSpPr/>
      </dsp:nvSpPr>
      <dsp:spPr>
        <a:xfrm rot="10800000">
          <a:off x="4554418" y="106536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F0B188-C68D-41BF-AC5C-34BF248D3DCF}">
      <dsp:nvSpPr>
        <dsp:cNvPr id="0" name=""/>
        <dsp:cNvSpPr/>
      </dsp:nvSpPr>
      <dsp:spPr>
        <a:xfrm>
          <a:off x="4034522"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Автор орындығы</a:t>
          </a:r>
          <a:endParaRPr lang="ru-RU" sz="1200" b="1" kern="1200">
            <a:solidFill>
              <a:schemeClr val="tx1"/>
            </a:solidFill>
            <a:latin typeface="Times New Roman" pitchFamily="18" charset="0"/>
            <a:cs typeface="Times New Roman" pitchFamily="18" charset="0"/>
          </a:endParaRPr>
        </a:p>
      </dsp:txBody>
      <dsp:txXfrm>
        <a:off x="4244580" y="1445972"/>
        <a:ext cx="1014249" cy="531709"/>
      </dsp:txXfrm>
    </dsp:sp>
    <dsp:sp modelId="{6651CDBF-8F96-4AE1-ABF1-E738A8951A11}">
      <dsp:nvSpPr>
        <dsp:cNvPr id="0" name=""/>
        <dsp:cNvSpPr/>
      </dsp:nvSpPr>
      <dsp:spPr>
        <a:xfrm rot="10800000">
          <a:off x="4554418" y="197323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962671-F706-4F22-866E-BD3EDAA328C4}">
      <dsp:nvSpPr>
        <dsp:cNvPr id="0" name=""/>
        <dsp:cNvSpPr/>
      </dsp:nvSpPr>
      <dsp:spPr>
        <a:xfrm>
          <a:off x="4034522"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Инсерт</a:t>
          </a:r>
          <a:br>
            <a:rPr lang="kk-KZ" sz="1200" b="1" kern="1200">
              <a:solidFill>
                <a:schemeClr val="tx1"/>
              </a:solidFill>
              <a:latin typeface="Times New Roman" pitchFamily="18" charset="0"/>
              <a:cs typeface="Times New Roman" pitchFamily="18" charset="0"/>
            </a:rPr>
          </a:br>
          <a:endParaRPr lang="ru-RU" sz="1200" b="1" kern="1200">
            <a:solidFill>
              <a:schemeClr val="tx1"/>
            </a:solidFill>
            <a:latin typeface="Times New Roman" pitchFamily="18" charset="0"/>
            <a:cs typeface="Times New Roman" pitchFamily="18" charset="0"/>
          </a:endParaRPr>
        </a:p>
      </dsp:txBody>
      <dsp:txXfrm>
        <a:off x="4244580" y="2353837"/>
        <a:ext cx="1014249" cy="531709"/>
      </dsp:txXfrm>
    </dsp:sp>
    <dsp:sp modelId="{634C32F7-5D20-4534-838E-FB82D01E4184}">
      <dsp:nvSpPr>
        <dsp:cNvPr id="0" name=""/>
        <dsp:cNvSpPr/>
      </dsp:nvSpPr>
      <dsp:spPr>
        <a:xfrm rot="10800000">
          <a:off x="4554418" y="2881097"/>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0416D3-4183-40DB-B84F-F546EEDCF6AB}">
      <dsp:nvSpPr>
        <dsp:cNvPr id="0" name=""/>
        <dsp:cNvSpPr/>
      </dsp:nvSpPr>
      <dsp:spPr>
        <a:xfrm>
          <a:off x="4034522"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Венн диаграмма</a:t>
          </a:r>
          <a:br>
            <a:rPr lang="kk-KZ" sz="1200" b="1" kern="1200">
              <a:solidFill>
                <a:schemeClr val="tx1"/>
              </a:solidFill>
              <a:latin typeface="Times New Roman" pitchFamily="18" charset="0"/>
              <a:cs typeface="Times New Roman" pitchFamily="18" charset="0"/>
            </a:rPr>
          </a:br>
          <a:endParaRPr lang="ru-RU" sz="1200" b="1" kern="1200">
            <a:solidFill>
              <a:schemeClr val="tx1"/>
            </a:solidFill>
            <a:latin typeface="Times New Roman" pitchFamily="18" charset="0"/>
            <a:cs typeface="Times New Roman" pitchFamily="18" charset="0"/>
          </a:endParaRPr>
        </a:p>
      </dsp:txBody>
      <dsp:txXfrm>
        <a:off x="4244580" y="3261702"/>
        <a:ext cx="1014249" cy="531709"/>
      </dsp:txXfrm>
    </dsp:sp>
    <dsp:sp modelId="{E83B219D-3032-41DF-9C8A-59E5E376DAC0}">
      <dsp:nvSpPr>
        <dsp:cNvPr id="0" name=""/>
        <dsp:cNvSpPr/>
      </dsp:nvSpPr>
      <dsp:spPr>
        <a:xfrm rot="10800000">
          <a:off x="4554418" y="378896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EB3DAE-9384-45DD-A500-D76C598899D0}">
      <dsp:nvSpPr>
        <dsp:cNvPr id="0" name=""/>
        <dsp:cNvSpPr/>
      </dsp:nvSpPr>
      <dsp:spPr>
        <a:xfrm>
          <a:off x="4034522"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Кубизм</a:t>
          </a:r>
          <a:endParaRPr lang="ru-RU" sz="1200" b="1" kern="1200">
            <a:solidFill>
              <a:schemeClr val="tx1"/>
            </a:solidFill>
            <a:latin typeface="Times New Roman" pitchFamily="18" charset="0"/>
            <a:cs typeface="Times New Roman" pitchFamily="18" charset="0"/>
          </a:endParaRPr>
        </a:p>
      </dsp:txBody>
      <dsp:txXfrm>
        <a:off x="4244580" y="4169568"/>
        <a:ext cx="1014249" cy="531709"/>
      </dsp:txXfrm>
    </dsp:sp>
    <dsp:sp modelId="{066F15AF-D38A-4486-91AD-5384A602F44D}">
      <dsp:nvSpPr>
        <dsp:cNvPr id="0" name=""/>
        <dsp:cNvSpPr/>
      </dsp:nvSpPr>
      <dsp:spPr>
        <a:xfrm rot="5400000">
          <a:off x="5385253" y="4240611"/>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FE05DC9-61F4-4208-8731-20B1339B647D}">
      <dsp:nvSpPr>
        <dsp:cNvPr id="0" name=""/>
        <dsp:cNvSpPr/>
      </dsp:nvSpPr>
      <dsp:spPr>
        <a:xfrm>
          <a:off x="5691623"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Авторға сұрақ қою</a:t>
          </a:r>
          <a:endParaRPr lang="ru-RU" sz="1200" b="1" kern="1200">
            <a:solidFill>
              <a:schemeClr val="tx1"/>
            </a:solidFill>
            <a:latin typeface="Times New Roman" pitchFamily="18" charset="0"/>
            <a:cs typeface="Times New Roman" pitchFamily="18" charset="0"/>
          </a:endParaRPr>
        </a:p>
      </dsp:txBody>
      <dsp:txXfrm>
        <a:off x="5901681" y="4169568"/>
        <a:ext cx="1014249" cy="531709"/>
      </dsp:txXfrm>
    </dsp:sp>
    <dsp:sp modelId="{11402F5C-870A-4CF3-BB55-EF810C35A3D7}">
      <dsp:nvSpPr>
        <dsp:cNvPr id="0" name=""/>
        <dsp:cNvSpPr/>
      </dsp:nvSpPr>
      <dsp:spPr>
        <a:xfrm>
          <a:off x="6211520" y="3784394"/>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C5CEC6-26F1-46A7-8EBD-FDF2B61E6BE0}">
      <dsp:nvSpPr>
        <dsp:cNvPr id="0" name=""/>
        <dsp:cNvSpPr/>
      </dsp:nvSpPr>
      <dsp:spPr>
        <a:xfrm>
          <a:off x="5691623"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Times New Roman" pitchFamily="18" charset="0"/>
              <a:cs typeface="Times New Roman" pitchFamily="18" charset="0"/>
            </a:rPr>
            <a:t>T-</a:t>
          </a:r>
          <a:r>
            <a:rPr lang="kk-KZ" sz="1200" b="1" kern="1200" dirty="0" smtClean="0">
              <a:solidFill>
                <a:schemeClr val="tx1"/>
              </a:solidFill>
              <a:latin typeface="Times New Roman" pitchFamily="18" charset="0"/>
              <a:cs typeface="Times New Roman" pitchFamily="18" charset="0"/>
            </a:rPr>
            <a:t>кестесі</a:t>
          </a:r>
          <a:endParaRPr lang="ru-RU" sz="1200" b="1" kern="1200" dirty="0">
            <a:solidFill>
              <a:schemeClr val="tx1"/>
            </a:solidFill>
            <a:latin typeface="Times New Roman" pitchFamily="18" charset="0"/>
            <a:cs typeface="Times New Roman" pitchFamily="18" charset="0"/>
          </a:endParaRPr>
        </a:p>
      </dsp:txBody>
      <dsp:txXfrm>
        <a:off x="5901681" y="3261702"/>
        <a:ext cx="1014249" cy="531709"/>
      </dsp:txXfrm>
    </dsp:sp>
    <dsp:sp modelId="{754EE5E3-A602-40B2-A833-26864B765EE0}">
      <dsp:nvSpPr>
        <dsp:cNvPr id="0" name=""/>
        <dsp:cNvSpPr/>
      </dsp:nvSpPr>
      <dsp:spPr>
        <a:xfrm>
          <a:off x="6211520" y="2876528"/>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18EECF-33BB-4D4E-A1D9-0516F8EFF033}">
      <dsp:nvSpPr>
        <dsp:cNvPr id="0" name=""/>
        <dsp:cNvSpPr/>
      </dsp:nvSpPr>
      <dsp:spPr>
        <a:xfrm>
          <a:off x="5691623"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Қос жазба күнделік</a:t>
          </a:r>
          <a:endParaRPr lang="ru-RU" sz="1200" b="1" kern="1200">
            <a:solidFill>
              <a:schemeClr val="tx1"/>
            </a:solidFill>
            <a:latin typeface="Times New Roman" pitchFamily="18" charset="0"/>
            <a:cs typeface="Times New Roman" pitchFamily="18" charset="0"/>
          </a:endParaRPr>
        </a:p>
      </dsp:txBody>
      <dsp:txXfrm>
        <a:off x="5901681" y="2353837"/>
        <a:ext cx="1014249" cy="531709"/>
      </dsp:txXfrm>
    </dsp:sp>
    <dsp:sp modelId="{DE068E56-5140-453A-8528-1DB4412518C9}">
      <dsp:nvSpPr>
        <dsp:cNvPr id="0" name=""/>
        <dsp:cNvSpPr/>
      </dsp:nvSpPr>
      <dsp:spPr>
        <a:xfrm>
          <a:off x="6211520" y="1968663"/>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BF5098-70F5-4EE2-B1BC-DE7164CD4693}">
      <dsp:nvSpPr>
        <dsp:cNvPr id="0" name=""/>
        <dsp:cNvSpPr/>
      </dsp:nvSpPr>
      <dsp:spPr>
        <a:xfrm>
          <a:off x="5691623"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Әдебиет үйірмесі</a:t>
          </a:r>
          <a:endParaRPr lang="ru-RU" sz="1200" b="1" kern="1200">
            <a:solidFill>
              <a:schemeClr val="tx1"/>
            </a:solidFill>
            <a:latin typeface="Times New Roman" pitchFamily="18" charset="0"/>
            <a:cs typeface="Times New Roman" pitchFamily="18" charset="0"/>
          </a:endParaRPr>
        </a:p>
      </dsp:txBody>
      <dsp:txXfrm>
        <a:off x="5901681" y="1445972"/>
        <a:ext cx="1014249" cy="531709"/>
      </dsp:txXfrm>
    </dsp:sp>
    <dsp:sp modelId="{E4D60BDB-DEF8-47EA-AF59-1AF7CF46575F}">
      <dsp:nvSpPr>
        <dsp:cNvPr id="0" name=""/>
        <dsp:cNvSpPr/>
      </dsp:nvSpPr>
      <dsp:spPr>
        <a:xfrm>
          <a:off x="6211520" y="1060798"/>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FD94E7-7554-4FEB-AD7F-86897CF222A9}">
      <dsp:nvSpPr>
        <dsp:cNvPr id="0" name=""/>
        <dsp:cNvSpPr/>
      </dsp:nvSpPr>
      <dsp:spPr>
        <a:xfrm>
          <a:off x="5691623"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Кідіріспен оқу</a:t>
          </a:r>
          <a:endParaRPr lang="ru-RU" sz="1200" b="1" kern="1200">
            <a:solidFill>
              <a:schemeClr val="tx1"/>
            </a:solidFill>
            <a:latin typeface="Times New Roman" pitchFamily="18" charset="0"/>
            <a:cs typeface="Times New Roman" pitchFamily="18" charset="0"/>
          </a:endParaRPr>
        </a:p>
      </dsp:txBody>
      <dsp:txXfrm>
        <a:off x="5901681" y="538106"/>
        <a:ext cx="1014249" cy="531709"/>
      </dsp:txXfrm>
    </dsp:sp>
    <dsp:sp modelId="{3A6D8428-D473-4813-8E27-2BE76CDCCC55}">
      <dsp:nvSpPr>
        <dsp:cNvPr id="0" name=""/>
        <dsp:cNvSpPr/>
      </dsp:nvSpPr>
      <dsp:spPr>
        <a:xfrm rot="5400000">
          <a:off x="7221382" y="609149"/>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7C338F-D430-4C54-AEC4-F0A422344126}">
      <dsp:nvSpPr>
        <dsp:cNvPr id="0" name=""/>
        <dsp:cNvSpPr/>
      </dsp:nvSpPr>
      <dsp:spPr>
        <a:xfrm>
          <a:off x="7706779"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Болжау ағашы</a:t>
          </a:r>
          <a:endParaRPr lang="ru-RU" sz="1200" b="1" kern="1200" dirty="0">
            <a:solidFill>
              <a:schemeClr val="tx1"/>
            </a:solidFill>
            <a:latin typeface="Times New Roman" pitchFamily="18" charset="0"/>
            <a:cs typeface="Times New Roman" pitchFamily="18" charset="0"/>
          </a:endParaRPr>
        </a:p>
      </dsp:txBody>
      <dsp:txXfrm>
        <a:off x="7916837" y="538106"/>
        <a:ext cx="1014249" cy="531709"/>
      </dsp:txXfrm>
    </dsp:sp>
    <dsp:sp modelId="{0C08FA42-8FF5-41C2-A9C4-30A31C5522CD}">
      <dsp:nvSpPr>
        <dsp:cNvPr id="0" name=""/>
        <dsp:cNvSpPr/>
      </dsp:nvSpPr>
      <dsp:spPr>
        <a:xfrm rot="10800000">
          <a:off x="8226675" y="106536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A57BA0E-33FC-4E6D-B617-F09A7F986005}">
      <dsp:nvSpPr>
        <dsp:cNvPr id="0" name=""/>
        <dsp:cNvSpPr/>
      </dsp:nvSpPr>
      <dsp:spPr>
        <a:xfrm>
          <a:off x="7706779"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Фишбоун</a:t>
          </a:r>
          <a:endParaRPr lang="ru-RU" sz="1200" b="1" kern="1200" dirty="0">
            <a:solidFill>
              <a:schemeClr val="tx1"/>
            </a:solidFill>
            <a:latin typeface="Times New Roman" pitchFamily="18" charset="0"/>
            <a:cs typeface="Times New Roman" pitchFamily="18" charset="0"/>
          </a:endParaRPr>
        </a:p>
      </dsp:txBody>
      <dsp:txXfrm>
        <a:off x="7916837" y="1445972"/>
        <a:ext cx="1014249" cy="531709"/>
      </dsp:txXfrm>
    </dsp:sp>
    <dsp:sp modelId="{21E8142C-F219-41D9-9B07-1BD20FD267C0}">
      <dsp:nvSpPr>
        <dsp:cNvPr id="0" name=""/>
        <dsp:cNvSpPr/>
      </dsp:nvSpPr>
      <dsp:spPr>
        <a:xfrm rot="10800000">
          <a:off x="8226675" y="197323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26C501-8AF5-4E14-8B1B-FEACD9722C94}">
      <dsp:nvSpPr>
        <dsp:cNvPr id="0" name=""/>
        <dsp:cNvSpPr/>
      </dsp:nvSpPr>
      <dsp:spPr>
        <a:xfrm>
          <a:off x="7706779"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Times New Roman" pitchFamily="18" charset="0"/>
              <a:cs typeface="Times New Roman" pitchFamily="18" charset="0"/>
            </a:rPr>
            <a:t>SWOT</a:t>
          </a:r>
          <a:endParaRPr lang="ru-RU" sz="1200" b="1" kern="1200" dirty="0">
            <a:solidFill>
              <a:schemeClr val="tx1"/>
            </a:solidFill>
            <a:latin typeface="Times New Roman" pitchFamily="18" charset="0"/>
            <a:cs typeface="Times New Roman" pitchFamily="18" charset="0"/>
          </a:endParaRPr>
        </a:p>
      </dsp:txBody>
      <dsp:txXfrm>
        <a:off x="7916837" y="2353837"/>
        <a:ext cx="1014249" cy="531709"/>
      </dsp:txXfrm>
    </dsp:sp>
    <dsp:sp modelId="{860C910A-4EEF-4E0A-8F9F-937C134B0A88}">
      <dsp:nvSpPr>
        <dsp:cNvPr id="0" name=""/>
        <dsp:cNvSpPr/>
      </dsp:nvSpPr>
      <dsp:spPr>
        <a:xfrm rot="10800000">
          <a:off x="8226675" y="2881097"/>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DAB468-CD63-4236-A46A-AFD8305A118E}">
      <dsp:nvSpPr>
        <dsp:cNvPr id="0" name=""/>
        <dsp:cNvSpPr/>
      </dsp:nvSpPr>
      <dsp:spPr>
        <a:xfrm>
          <a:off x="7706779"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smtClean="0">
              <a:solidFill>
                <a:schemeClr val="tx1"/>
              </a:solidFill>
              <a:latin typeface="Times New Roman" pitchFamily="18" charset="0"/>
              <a:cs typeface="Times New Roman" pitchFamily="18" charset="0"/>
            </a:rPr>
            <a:t>Миға шабуыл </a:t>
          </a:r>
          <a:endParaRPr lang="ru-RU" sz="1200" b="1" kern="1200" dirty="0">
            <a:solidFill>
              <a:schemeClr val="tx1"/>
            </a:solidFill>
            <a:latin typeface="Times New Roman" pitchFamily="18" charset="0"/>
            <a:cs typeface="Times New Roman" pitchFamily="18" charset="0"/>
          </a:endParaRPr>
        </a:p>
      </dsp:txBody>
      <dsp:txXfrm>
        <a:off x="7916837" y="3261702"/>
        <a:ext cx="1014249" cy="531709"/>
      </dsp:txXfrm>
    </dsp:sp>
    <dsp:sp modelId="{F50BE21D-8413-466A-AB6C-1D961E3486B2}">
      <dsp:nvSpPr>
        <dsp:cNvPr id="0" name=""/>
        <dsp:cNvSpPr/>
      </dsp:nvSpPr>
      <dsp:spPr>
        <a:xfrm rot="10800000">
          <a:off x="8226675" y="378896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F45EA6-BA28-4B08-AB03-1F98F7EA3DAB}">
      <dsp:nvSpPr>
        <dsp:cNvPr id="0" name=""/>
        <dsp:cNvSpPr/>
      </dsp:nvSpPr>
      <dsp:spPr>
        <a:xfrm>
          <a:off x="7348725" y="4059448"/>
          <a:ext cx="2150473" cy="1127356"/>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Жол қалдырып жазу</a:t>
          </a:r>
          <a:endParaRPr lang="ru-RU" sz="1200" b="1" kern="1200">
            <a:solidFill>
              <a:schemeClr val="tx1"/>
            </a:solidFill>
            <a:latin typeface="Times New Roman" pitchFamily="18" charset="0"/>
            <a:cs typeface="Times New Roman" pitchFamily="18" charset="0"/>
          </a:endParaRPr>
        </a:p>
      </dsp:txBody>
      <dsp:txXfrm>
        <a:off x="7663654" y="4224545"/>
        <a:ext cx="1520615" cy="797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16.08.2024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16.08.2024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16.08.2024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16.08.2024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16.08.2024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16.08.2024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16.08.2024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16.08.2024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16.08.2024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16.08.2024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16.08.2024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16.08.2024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yrboyi.kz/uploads/posts/2018-01/1517306471_1.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357166"/>
            <a:ext cx="6624736" cy="3877985"/>
          </a:xfrm>
          <a:prstGeom prst="rect">
            <a:avLst/>
          </a:prstGeom>
        </p:spPr>
        <p:txBody>
          <a:bodyPr wrap="square">
            <a:spAutoFit/>
          </a:bodyPr>
          <a:lstStyle/>
          <a:p>
            <a:pPr algn="ctr"/>
            <a:r>
              <a:rPr lang="kk-KZ" sz="4000" b="1" i="1" dirty="0" smtClean="0">
                <a:solidFill>
                  <a:srgbClr val="002060"/>
                </a:solidFill>
                <a:latin typeface="Times New Roman" pitchFamily="18" charset="0"/>
                <a:cs typeface="Times New Roman" pitchFamily="18" charset="0"/>
              </a:rPr>
              <a:t>Дене шынықтыру және спорт саласындағы оқыту әдістері</a:t>
            </a:r>
          </a:p>
          <a:p>
            <a:pPr algn="just"/>
            <a:endParaRPr lang="tr-TR" dirty="0" smtClean="0">
              <a:solidFill>
                <a:srgbClr val="002060"/>
              </a:solidFill>
              <a:latin typeface="Times New Roman" pitchFamily="18" charset="0"/>
              <a:cs typeface="Times New Roman" pitchFamily="18" charset="0"/>
            </a:endParaRPr>
          </a:p>
          <a:p>
            <a:pPr algn="just"/>
            <a:r>
              <a:rPr lang="kk-KZ" b="1" dirty="0" smtClean="0">
                <a:solidFill>
                  <a:srgbClr val="C00000"/>
                </a:solidFill>
                <a:latin typeface="Times New Roman" pitchFamily="18" charset="0"/>
                <a:cs typeface="Times New Roman" pitchFamily="18" charset="0"/>
              </a:rPr>
              <a:t>Жоспар:</a:t>
            </a:r>
            <a:endParaRPr lang="tr-TR" b="1" dirty="0" smtClean="0">
              <a:solidFill>
                <a:srgbClr val="C00000"/>
              </a:solidFill>
              <a:latin typeface="Times New Roman" pitchFamily="18" charset="0"/>
              <a:cs typeface="Times New Roman" pitchFamily="18" charset="0"/>
            </a:endParaRPr>
          </a:p>
          <a:p>
            <a:pPr marL="342900" lvl="0" indent="-342900" algn="just">
              <a:buFont typeface="+mj-lt"/>
              <a:buAutoNum type="arabicPeriod"/>
            </a:pPr>
            <a:r>
              <a:rPr lang="kk-KZ" dirty="0" smtClean="0">
                <a:solidFill>
                  <a:srgbClr val="002060"/>
                </a:solidFill>
                <a:latin typeface="Times New Roman" pitchFamily="18" charset="0"/>
                <a:cs typeface="Times New Roman" pitchFamily="18" charset="0"/>
              </a:rPr>
              <a:t>Жалпы педагогикалық оқыту әдістемесі</a:t>
            </a:r>
            <a:endParaRPr lang="ru-RU" dirty="0" smtClean="0">
              <a:solidFill>
                <a:srgbClr val="002060"/>
              </a:solidFill>
              <a:latin typeface="Times New Roman" pitchFamily="18" charset="0"/>
              <a:cs typeface="Times New Roman" pitchFamily="18" charset="0"/>
            </a:endParaRPr>
          </a:p>
          <a:p>
            <a:pPr marL="342900" lvl="0" indent="-342900" algn="just">
              <a:buFont typeface="+mj-lt"/>
              <a:buAutoNum type="arabicPeriod"/>
            </a:pPr>
            <a:r>
              <a:rPr lang="kk-KZ" dirty="0" smtClean="0">
                <a:solidFill>
                  <a:srgbClr val="002060"/>
                </a:solidFill>
                <a:latin typeface="Times New Roman" pitchFamily="18" charset="0"/>
                <a:cs typeface="Times New Roman" pitchFamily="18" charset="0"/>
              </a:rPr>
              <a:t>Дене тәрбиесіндегі оқытудың арнайы әдістері: моторлық әрекеттерді және физикалық қасиеттерді дамыту</a:t>
            </a:r>
            <a:endParaRPr lang="ru-RU" dirty="0" smtClean="0">
              <a:solidFill>
                <a:srgbClr val="002060"/>
              </a:solidFill>
              <a:latin typeface="Times New Roman" pitchFamily="18" charset="0"/>
              <a:cs typeface="Times New Roman" pitchFamily="18" charset="0"/>
            </a:endParaRPr>
          </a:p>
          <a:p>
            <a:pPr marL="342900" indent="-342900" algn="just">
              <a:buFont typeface="+mj-lt"/>
              <a:buAutoNum type="arabicPeriod"/>
            </a:pPr>
            <a:r>
              <a:rPr lang="kk-KZ" dirty="0" smtClean="0">
                <a:solidFill>
                  <a:srgbClr val="002060"/>
                </a:solidFill>
                <a:latin typeface="Times New Roman" pitchFamily="18" charset="0"/>
                <a:cs typeface="Times New Roman" pitchFamily="18" charset="0"/>
              </a:rPr>
              <a:t>Спорттық қызмет жағдайында дене шынықтырудағы компьютерлік әдістерді қолдану ерекшеліктері</a:t>
            </a:r>
            <a:endParaRPr lang="ru-RU" dirty="0">
              <a:solidFill>
                <a:srgbClr val="002060"/>
              </a:solidFill>
              <a:latin typeface="Times New Roman" pitchFamily="18" charset="0"/>
              <a:cs typeface="Times New Roman" pitchFamily="18" charset="0"/>
            </a:endParaRPr>
          </a:p>
        </p:txBody>
      </p:sp>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7467" y="4286256"/>
            <a:ext cx="3853453" cy="224724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14282" y="0"/>
            <a:ext cx="7286676" cy="369332"/>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ДШ </a:t>
            </a:r>
            <a:r>
              <a:rPr lang="ru-RU" b="1" dirty="0" err="1" smtClean="0">
                <a:solidFill>
                  <a:srgbClr val="FF0000"/>
                </a:solidFill>
                <a:latin typeface="Times New Roman" pitchFamily="18" charset="0"/>
                <a:cs typeface="Times New Roman" pitchFamily="18" charset="0"/>
              </a:rPr>
              <a:t>п</a:t>
            </a:r>
            <a:r>
              <a:rPr lang="kk-KZ" b="1" dirty="0" smtClean="0">
                <a:solidFill>
                  <a:srgbClr val="FF0000"/>
                </a:solidFill>
                <a:latin typeface="Times New Roman" pitchFamily="18" charset="0"/>
                <a:cs typeface="Times New Roman" pitchFamily="18" charset="0"/>
              </a:rPr>
              <a:t>әні мұғалімі: Алланиязов Жуманияз Ерниязович</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6438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 xmlns:p14="http://schemas.microsoft.com/office/powerpoint/2010/main" val="2806537863"/>
              </p:ext>
            </p:extLst>
          </p:nvPr>
        </p:nvGraphicFramePr>
        <p:xfrm>
          <a:off x="508000" y="863600"/>
          <a:ext cx="8242300" cy="5511799"/>
        </p:xfrm>
        <a:graphic>
          <a:graphicData uri="http://schemas.openxmlformats.org/drawingml/2006/table">
            <a:tbl>
              <a:tblPr firstRow="1" firstCol="1" bandRow="1">
                <a:tableStyleId>{6E25E649-3F16-4E02-A733-19D2CDBF48F0}</a:tableStyleId>
              </a:tblPr>
              <a:tblGrid>
                <a:gridCol w="351193"/>
                <a:gridCol w="2219149"/>
                <a:gridCol w="5671958"/>
              </a:tblGrid>
              <a:tr h="660242">
                <a:tc>
                  <a:txBody>
                    <a:bodyPr/>
                    <a:lstStyle/>
                    <a:p>
                      <a:pPr algn="ctr">
                        <a:lnSpc>
                          <a:spcPct val="115000"/>
                        </a:lnSpc>
                        <a:spcAft>
                          <a:spcPts val="0"/>
                        </a:spcAft>
                      </a:pPr>
                      <a:r>
                        <a:rPr lang="ru-RU" sz="1800" dirty="0">
                          <a:effectLst/>
                          <a:latin typeface="Times New Roman" pitchFamily="18" charset="0"/>
                          <a:cs typeface="Times New Roman" pitchFamily="18" charset="0"/>
                        </a:rPr>
                        <a:t>№</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latin typeface="Times New Roman" pitchFamily="18" charset="0"/>
                          <a:cs typeface="Times New Roman" pitchFamily="18" charset="0"/>
                        </a:rPr>
                        <a:t>Cабақ кезеңдері</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err="1">
                          <a:effectLst/>
                          <a:latin typeface="Times New Roman" pitchFamily="18" charset="0"/>
                          <a:cs typeface="Times New Roman" pitchFamily="18" charset="0"/>
                        </a:rPr>
                        <a:t>Қолданылатын</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стратегиялар</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8003">
                <a:tc>
                  <a:txBody>
                    <a:bodyPr/>
                    <a:lstStyle/>
                    <a:p>
                      <a:pPr>
                        <a:lnSpc>
                          <a:spcPct val="115000"/>
                        </a:lnSpc>
                        <a:spcAft>
                          <a:spcPts val="0"/>
                        </a:spcAft>
                      </a:pPr>
                      <a:r>
                        <a:rPr lang="ru-RU" sz="1800">
                          <a:effectLst/>
                          <a:latin typeface="Times New Roman" pitchFamily="18" charset="0"/>
                          <a:cs typeface="Times New Roman" pitchFamily="18" charset="0"/>
                        </a:rPr>
                        <a:t>1</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latin typeface="Times New Roman" pitchFamily="18" charset="0"/>
                          <a:cs typeface="Times New Roman" pitchFamily="18" charset="0"/>
                        </a:rPr>
                        <a:t>Қызығушылығын ояту</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err="1">
                          <a:effectLst/>
                          <a:latin typeface="Times New Roman" pitchFamily="18" charset="0"/>
                          <a:cs typeface="Times New Roman" pitchFamily="18" charset="0"/>
                        </a:rPr>
                        <a:t>Болжау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Тірек</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сөздер</a:t>
                      </a:r>
                      <a:r>
                        <a:rPr lang="ru-RU" sz="1800" dirty="0">
                          <a:effectLst/>
                          <a:latin typeface="Times New Roman" pitchFamily="18" charset="0"/>
                          <a:cs typeface="Times New Roman" pitchFamily="18" charset="0"/>
                        </a:rPr>
                        <a:t>, Венн </a:t>
                      </a:r>
                      <a:r>
                        <a:rPr lang="ru-RU" sz="1800" dirty="0" err="1">
                          <a:effectLst/>
                          <a:latin typeface="Times New Roman" pitchFamily="18" charset="0"/>
                          <a:cs typeface="Times New Roman" pitchFamily="18" charset="0"/>
                        </a:rPr>
                        <a:t>диаграммасы</a:t>
                      </a:r>
                      <a:r>
                        <a:rPr lang="ru-RU" sz="1800" dirty="0">
                          <a:effectLst/>
                          <a:latin typeface="Times New Roman" pitchFamily="18" charset="0"/>
                          <a:cs typeface="Times New Roman" pitchFamily="18" charset="0"/>
                        </a:rPr>
                        <a:t>, Т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Бір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айналым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күнделік</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Блум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таксаномиясы</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Миға</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шабуыл</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Топтастыру</a:t>
                      </a:r>
                      <a:r>
                        <a:rPr lang="ru-RU" sz="1800" dirty="0">
                          <a:effectLst/>
                          <a:latin typeface="Times New Roman" pitchFamily="18" charset="0"/>
                          <a:cs typeface="Times New Roman" pitchFamily="18" charset="0"/>
                        </a:rPr>
                        <a:t>.</a:t>
                      </a:r>
                      <a:endParaRPr lang="ru-RU" sz="1800" b="0"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6777">
                <a:tc>
                  <a:txBody>
                    <a:bodyPr/>
                    <a:lstStyle/>
                    <a:p>
                      <a:pPr>
                        <a:lnSpc>
                          <a:spcPct val="115000"/>
                        </a:lnSpc>
                        <a:spcAft>
                          <a:spcPts val="0"/>
                        </a:spcAft>
                      </a:pPr>
                      <a:r>
                        <a:rPr lang="ru-RU" sz="1800" dirty="0">
                          <a:effectLst/>
                          <a:latin typeface="Times New Roman" pitchFamily="18" charset="0"/>
                          <a:cs typeface="Times New Roman" pitchFamily="18" charset="0"/>
                        </a:rPr>
                        <a:t>2</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latin typeface="Times New Roman" pitchFamily="18" charset="0"/>
                          <a:cs typeface="Times New Roman" pitchFamily="18" charset="0"/>
                        </a:rPr>
                        <a:t>Мағынаны тану кезеңі</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pitchFamily="18" charset="0"/>
                          <a:cs typeface="Times New Roman" pitchFamily="18" charset="0"/>
                        </a:rPr>
                        <a:t>Т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Пікір</a:t>
                      </a:r>
                      <a:r>
                        <a:rPr lang="ru-RU" sz="1800" dirty="0">
                          <a:effectLst/>
                          <a:latin typeface="Times New Roman" pitchFamily="18" charset="0"/>
                          <a:cs typeface="Times New Roman" pitchFamily="18" charset="0"/>
                        </a:rPr>
                        <a:t> – </a:t>
                      </a:r>
                      <a:r>
                        <a:rPr lang="ru-RU" sz="1800" dirty="0" err="1">
                          <a:effectLst/>
                          <a:latin typeface="Times New Roman" pitchFamily="18" charset="0"/>
                          <a:cs typeface="Times New Roman" pitchFamily="18" charset="0"/>
                        </a:rPr>
                        <a:t>талас</a:t>
                      </a:r>
                      <a:r>
                        <a:rPr lang="ru-RU" sz="1800" dirty="0">
                          <a:effectLst/>
                          <a:latin typeface="Times New Roman" pitchFamily="18" charset="0"/>
                          <a:cs typeface="Times New Roman" pitchFamily="18" charset="0"/>
                        </a:rPr>
                        <a:t>, Аквариум, İNSERT, RAFT, ДЖИК СО, </a:t>
                      </a:r>
                      <a:r>
                        <a:rPr lang="ru-RU" sz="1800" dirty="0" err="1">
                          <a:effectLst/>
                          <a:latin typeface="Times New Roman" pitchFamily="18" charset="0"/>
                          <a:cs typeface="Times New Roman" pitchFamily="18" charset="0"/>
                        </a:rPr>
                        <a:t>Куббизм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Геометриялық</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фигуралар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Бір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айналым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сұхбат</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Түртіп</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алу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Жұпта</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талқылау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Бағытталған</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оқу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Талдау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картасы</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Топтастыру</a:t>
                      </a:r>
                      <a:r>
                        <a:rPr lang="ru-RU" sz="1800" dirty="0">
                          <a:effectLst/>
                          <a:latin typeface="Times New Roman" pitchFamily="18" charset="0"/>
                          <a:cs typeface="Times New Roman" pitchFamily="18" charset="0"/>
                        </a:rPr>
                        <a:t>.</a:t>
                      </a:r>
                      <a:endParaRPr lang="ru-RU" sz="1800" b="0"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6777">
                <a:tc>
                  <a:txBody>
                    <a:bodyPr/>
                    <a:lstStyle/>
                    <a:p>
                      <a:pPr>
                        <a:lnSpc>
                          <a:spcPct val="115000"/>
                        </a:lnSpc>
                        <a:spcAft>
                          <a:spcPts val="0"/>
                        </a:spcAft>
                      </a:pPr>
                      <a:r>
                        <a:rPr lang="ru-RU" sz="1800" dirty="0">
                          <a:effectLst/>
                          <a:latin typeface="Times New Roman" pitchFamily="18" charset="0"/>
                          <a:cs typeface="Times New Roman" pitchFamily="18" charset="0"/>
                        </a:rPr>
                        <a:t>3</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latin typeface="Times New Roman" pitchFamily="18" charset="0"/>
                          <a:cs typeface="Times New Roman" pitchFamily="18" charset="0"/>
                        </a:rPr>
                        <a:t>Ой толғаныс кезеңі</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pitchFamily="18" charset="0"/>
                          <a:cs typeface="Times New Roman" pitchFamily="18" charset="0"/>
                        </a:rPr>
                        <a:t>Эссе, </a:t>
                      </a:r>
                      <a:r>
                        <a:rPr lang="ru-RU" sz="1800" dirty="0" err="1">
                          <a:effectLst/>
                          <a:latin typeface="Times New Roman" pitchFamily="18" charset="0"/>
                          <a:cs typeface="Times New Roman" pitchFamily="18" charset="0"/>
                        </a:rPr>
                        <a:t>Топтастыру</a:t>
                      </a:r>
                      <a:r>
                        <a:rPr lang="ru-RU" sz="1800" dirty="0">
                          <a:effectLst/>
                          <a:latin typeface="Times New Roman" pitchFamily="18" charset="0"/>
                          <a:cs typeface="Times New Roman" pitchFamily="18" charset="0"/>
                        </a:rPr>
                        <a:t>, Пирамида, </a:t>
                      </a:r>
                      <a:r>
                        <a:rPr lang="ru-RU" sz="1800" dirty="0" err="1">
                          <a:effectLst/>
                          <a:latin typeface="Times New Roman" pitchFamily="18" charset="0"/>
                          <a:cs typeface="Times New Roman" pitchFamily="18" charset="0"/>
                        </a:rPr>
                        <a:t>Құндылық</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сызығы</a:t>
                      </a:r>
                      <a:r>
                        <a:rPr lang="ru-RU" sz="1800" dirty="0">
                          <a:effectLst/>
                          <a:latin typeface="Times New Roman" pitchFamily="18" charset="0"/>
                          <a:cs typeface="Times New Roman" pitchFamily="18" charset="0"/>
                        </a:rPr>
                        <a:t>, Т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Sinkuein</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немесе</a:t>
                      </a:r>
                      <a:r>
                        <a:rPr lang="ru-RU" sz="1800" dirty="0">
                          <a:effectLst/>
                          <a:latin typeface="Times New Roman" pitchFamily="18" charset="0"/>
                          <a:cs typeface="Times New Roman" pitchFamily="18" charset="0"/>
                        </a:rPr>
                        <a:t> бес </a:t>
                      </a:r>
                      <a:r>
                        <a:rPr lang="ru-RU" sz="1800" dirty="0" err="1">
                          <a:effectLst/>
                          <a:latin typeface="Times New Roman" pitchFamily="18" charset="0"/>
                          <a:cs typeface="Times New Roman" pitchFamily="18" charset="0"/>
                        </a:rPr>
                        <a:t>жолды</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өлең</a:t>
                      </a:r>
                      <a:r>
                        <a:rPr lang="ru-RU" sz="1800" dirty="0">
                          <a:effectLst/>
                          <a:latin typeface="Times New Roman" pitchFamily="18" charset="0"/>
                          <a:cs typeface="Times New Roman" pitchFamily="18" charset="0"/>
                        </a:rPr>
                        <a:t>, RAFT, </a:t>
                      </a:r>
                      <a:r>
                        <a:rPr lang="ru-RU" sz="1800" dirty="0" err="1">
                          <a:effectLst/>
                          <a:latin typeface="Times New Roman" pitchFamily="18" charset="0"/>
                          <a:cs typeface="Times New Roman" pitchFamily="18" charset="0"/>
                        </a:rPr>
                        <a:t>Түйін</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сөз</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Семантикалық</a:t>
                      </a:r>
                      <a:r>
                        <a:rPr lang="ru-RU" sz="1800" dirty="0">
                          <a:effectLst/>
                          <a:latin typeface="Times New Roman" pitchFamily="18" charset="0"/>
                          <a:cs typeface="Times New Roman" pitchFamily="18" charset="0"/>
                        </a:rPr>
                        <a:t> карта, </a:t>
                      </a:r>
                      <a:r>
                        <a:rPr lang="ru-RU" sz="1800" dirty="0" err="1">
                          <a:effectLst/>
                          <a:latin typeface="Times New Roman" pitchFamily="18" charset="0"/>
                          <a:cs typeface="Times New Roman" pitchFamily="18" charset="0"/>
                        </a:rPr>
                        <a:t>Концептуалды</a:t>
                      </a:r>
                      <a:r>
                        <a:rPr lang="ru-RU" sz="1800" dirty="0">
                          <a:effectLst/>
                          <a:latin typeface="Times New Roman" pitchFamily="18" charset="0"/>
                          <a:cs typeface="Times New Roman" pitchFamily="18" charset="0"/>
                        </a:rPr>
                        <a:t> таблица, </a:t>
                      </a:r>
                      <a:r>
                        <a:rPr lang="ru-RU" sz="1800" dirty="0" err="1">
                          <a:effectLst/>
                          <a:latin typeface="Times New Roman" pitchFamily="18" charset="0"/>
                          <a:cs typeface="Times New Roman" pitchFamily="18" charset="0"/>
                        </a:rPr>
                        <a:t>Бір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айналым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сұхбат</a:t>
                      </a:r>
                      <a:r>
                        <a:rPr lang="kk-KZ" sz="1800" dirty="0">
                          <a:effectLst/>
                          <a:latin typeface="Times New Roman" pitchFamily="18" charset="0"/>
                          <a:cs typeface="Times New Roman" pitchFamily="18" charset="0"/>
                        </a:rPr>
                        <a:t>.</a:t>
                      </a:r>
                      <a:endParaRPr lang="ru-RU" sz="1800" b="0"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59163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2413194963"/>
              </p:ext>
            </p:extLst>
          </p:nvPr>
        </p:nvGraphicFramePr>
        <p:xfrm>
          <a:off x="-179705" y="809307"/>
          <a:ext cx="9503410" cy="5239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3606800" y="261035"/>
            <a:ext cx="4572000" cy="830997"/>
          </a:xfrm>
          <a:prstGeom prst="rect">
            <a:avLst/>
          </a:prstGeom>
        </p:spPr>
        <p:txBody>
          <a:bodyPr>
            <a:spAutoFit/>
          </a:bodyPr>
          <a:lstStyle/>
          <a:p>
            <a:pPr algn="ctr"/>
            <a:r>
              <a:rPr lang="kk-KZ" sz="2400" b="1" dirty="0">
                <a:solidFill>
                  <a:srgbClr val="002060"/>
                </a:solidFill>
                <a:latin typeface="Times New Roman" pitchFamily="18" charset="0"/>
                <a:cs typeface="Times New Roman" pitchFamily="18" charset="0"/>
              </a:rPr>
              <a:t>Сабақта пайдаланатын стратегиялар түрлері</a:t>
            </a:r>
            <a:endParaRPr lang="ru-RU" sz="2400" dirty="0">
              <a:solidFill>
                <a:srgbClr val="002060"/>
              </a:solidFill>
              <a:latin typeface="Times New Roman" pitchFamily="18" charset="0"/>
              <a:cs typeface="Times New Roman" pitchFamily="18" charset="0"/>
            </a:endParaRPr>
          </a:p>
        </p:txBody>
      </p:sp>
      <p:sp>
        <p:nvSpPr>
          <p:cNvPr id="5" name="Овал 4"/>
          <p:cNvSpPr/>
          <p:nvPr/>
        </p:nvSpPr>
        <p:spPr>
          <a:xfrm>
            <a:off x="54747" y="3086285"/>
            <a:ext cx="1735094" cy="58699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6" name="Овал 5"/>
          <p:cNvSpPr/>
          <p:nvPr/>
        </p:nvSpPr>
        <p:spPr>
          <a:xfrm>
            <a:off x="3687806" y="5020455"/>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9" name="Овал 8"/>
          <p:cNvSpPr/>
          <p:nvPr/>
        </p:nvSpPr>
        <p:spPr>
          <a:xfrm>
            <a:off x="2070100" y="23736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0" name="Овал 9"/>
          <p:cNvSpPr/>
          <p:nvPr/>
        </p:nvSpPr>
        <p:spPr>
          <a:xfrm>
            <a:off x="3687806" y="3157927"/>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1" name="Овал 10"/>
          <p:cNvSpPr/>
          <p:nvPr/>
        </p:nvSpPr>
        <p:spPr>
          <a:xfrm>
            <a:off x="3687806" y="40754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2" name="Овал 11"/>
          <p:cNvSpPr/>
          <p:nvPr/>
        </p:nvSpPr>
        <p:spPr>
          <a:xfrm>
            <a:off x="7408906" y="2269669"/>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3" name="Овал 12"/>
          <p:cNvSpPr/>
          <p:nvPr/>
        </p:nvSpPr>
        <p:spPr>
          <a:xfrm>
            <a:off x="54747" y="2303025"/>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4" name="Овал 13"/>
          <p:cNvSpPr/>
          <p:nvPr/>
        </p:nvSpPr>
        <p:spPr>
          <a:xfrm>
            <a:off x="2070100" y="5031154"/>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5" name="Овал 14"/>
          <p:cNvSpPr/>
          <p:nvPr/>
        </p:nvSpPr>
        <p:spPr>
          <a:xfrm>
            <a:off x="7408906" y="40754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6" name="Овал 15"/>
          <p:cNvSpPr/>
          <p:nvPr/>
        </p:nvSpPr>
        <p:spPr>
          <a:xfrm>
            <a:off x="54747" y="5053763"/>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7" name="Овал 16"/>
          <p:cNvSpPr/>
          <p:nvPr/>
        </p:nvSpPr>
        <p:spPr>
          <a:xfrm>
            <a:off x="54747" y="4075490"/>
            <a:ext cx="1735094" cy="58699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8" name="Овал 17"/>
          <p:cNvSpPr/>
          <p:nvPr/>
        </p:nvSpPr>
        <p:spPr>
          <a:xfrm>
            <a:off x="5422900" y="3197608"/>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9" name="Овал 18"/>
          <p:cNvSpPr/>
          <p:nvPr/>
        </p:nvSpPr>
        <p:spPr>
          <a:xfrm>
            <a:off x="7392259" y="13830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0" name="Овал 19"/>
          <p:cNvSpPr/>
          <p:nvPr/>
        </p:nvSpPr>
        <p:spPr>
          <a:xfrm>
            <a:off x="1952712" y="40754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1" name="Овал 20"/>
          <p:cNvSpPr/>
          <p:nvPr/>
        </p:nvSpPr>
        <p:spPr>
          <a:xfrm>
            <a:off x="7392259" y="3229567"/>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2" name="Овал 21"/>
          <p:cNvSpPr/>
          <p:nvPr/>
        </p:nvSpPr>
        <p:spPr>
          <a:xfrm>
            <a:off x="5422900" y="408698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3" name="Овал 22"/>
          <p:cNvSpPr/>
          <p:nvPr/>
        </p:nvSpPr>
        <p:spPr>
          <a:xfrm>
            <a:off x="3687806" y="1404068"/>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Tree>
    <p:extLst>
      <p:ext uri="{BB962C8B-B14F-4D97-AF65-F5344CB8AC3E}">
        <p14:creationId xmlns="" xmlns:p14="http://schemas.microsoft.com/office/powerpoint/2010/main" val="21159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63888" y="2651257"/>
            <a:ext cx="5580112" cy="41894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Овал 1"/>
          <p:cNvSpPr/>
          <p:nvPr/>
        </p:nvSpPr>
        <p:spPr>
          <a:xfrm>
            <a:off x="0" y="188640"/>
            <a:ext cx="4896544" cy="38884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u="sng" dirty="0" err="1">
                <a:latin typeface="Times New Roman" pitchFamily="18" charset="0"/>
                <a:cs typeface="Times New Roman" pitchFamily="18" charset="0"/>
              </a:rPr>
              <a:t>Ойын</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және</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жарыс</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әдісі</a:t>
            </a:r>
            <a:r>
              <a:rPr lang="ru-RU" sz="2000" b="1" u="sng"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үрдісінде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спорттық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ойындардың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элементтерін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қолдану</a:t>
            </a:r>
            <a:r>
              <a:rPr lang="ru-RU" sz="2000" dirty="0">
                <a:latin typeface="Times New Roman" pitchFamily="18" charset="0"/>
                <a:cs typeface="Times New Roman" pitchFamily="18" charset="0"/>
              </a:rPr>
              <a:t> – </a:t>
            </a:r>
            <a:r>
              <a:rPr lang="ru-RU" sz="2000" b="1" dirty="0" err="1">
                <a:latin typeface="Times New Roman" pitchFamily="18" charset="0"/>
                <a:cs typeface="Times New Roman" pitchFamily="18" charset="0"/>
              </a:rPr>
              <a:t>ойын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жаттығуларын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жарыс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бәсеке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орындауды</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жарыс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дейміз</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05679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7488832" cy="1015663"/>
          </a:xfrm>
          <a:prstGeom prst="rect">
            <a:avLst/>
          </a:prstGeom>
        </p:spPr>
        <p:txBody>
          <a:bodyPr wrap="square">
            <a:spAutoFit/>
          </a:bodyPr>
          <a:lstStyle/>
          <a:p>
            <a:pPr algn="just"/>
            <a:r>
              <a:rPr lang="ru-RU" sz="2000" dirty="0" err="1">
                <a:latin typeface="Times New Roman" pitchFamily="18" charset="0"/>
                <a:cs typeface="Times New Roman" pitchFamily="18" charset="0"/>
              </a:rPr>
              <a:t>Жаттығу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кезіңде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қайталанып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жүктеме</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тынығуды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алмастыра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орындайтын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қимыл-әрекетті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біз</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қатаң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шектелген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жаттығу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атаймыз</a:t>
            </a:r>
            <a:r>
              <a:rPr lang="ru-RU" sz="2000" dirty="0">
                <a:latin typeface="Times New Roman" pitchFamily="18" charset="0"/>
                <a:cs typeface="Times New Roman" pitchFamily="18" charset="0"/>
              </a:rPr>
              <a:t>. </a:t>
            </a:r>
          </a:p>
        </p:txBody>
      </p:sp>
      <p:sp>
        <p:nvSpPr>
          <p:cNvPr id="3" name="Скругленный прямоугольник 2"/>
          <p:cNvSpPr/>
          <p:nvPr/>
        </p:nvSpPr>
        <p:spPr>
          <a:xfrm>
            <a:off x="2519772" y="1988840"/>
            <a:ext cx="3240360"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a:latin typeface="Times New Roman" pitchFamily="18" charset="0"/>
                <a:cs typeface="Times New Roman" pitchFamily="18" charset="0"/>
              </a:rPr>
              <a:t>Қатаң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шектелген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жаттығулар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топқа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бөлінеді</a:t>
            </a:r>
            <a:r>
              <a:rPr lang="ru-RU" b="1" dirty="0">
                <a:latin typeface="Times New Roman" pitchFamily="18" charset="0"/>
                <a:cs typeface="Times New Roman" pitchFamily="18" charset="0"/>
              </a:rPr>
              <a:t>: </a:t>
            </a:r>
          </a:p>
        </p:txBody>
      </p:sp>
      <p:sp>
        <p:nvSpPr>
          <p:cNvPr id="4" name="Скругленный прямоугольник 3"/>
          <p:cNvSpPr/>
          <p:nvPr/>
        </p:nvSpPr>
        <p:spPr>
          <a:xfrm>
            <a:off x="899592" y="3861048"/>
            <a:ext cx="3240360" cy="187220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err="1">
                <a:latin typeface="Times New Roman" pitchFamily="18" charset="0"/>
                <a:cs typeface="Times New Roman" pitchFamily="18" charset="0"/>
              </a:rPr>
              <a:t>қимыл</a:t>
            </a:r>
            <a:r>
              <a:rPr lang="ru-RU" sz="2000" b="1" dirty="0">
                <a:latin typeface="Times New Roman" pitchFamily="18" charset="0"/>
                <a:cs typeface="Times New Roman" pitchFamily="18" charset="0"/>
              </a:rPr>
              <a:t> - </a:t>
            </a:r>
            <a:r>
              <a:rPr lang="ru-RU" sz="2000" b="1" dirty="0" err="1">
                <a:latin typeface="Times New Roman" pitchFamily="18" charset="0"/>
                <a:cs typeface="Times New Roman" pitchFamily="18" charset="0"/>
              </a:rPr>
              <a:t>әрекетке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үйрету</a:t>
            </a:r>
            <a:r>
              <a:rPr lang="ru-RU" sz="2000" b="1" dirty="0">
                <a:latin typeface="Times New Roman" pitchFamily="18" charset="0"/>
                <a:cs typeface="Times New Roman" pitchFamily="18" charset="0"/>
              </a:rPr>
              <a:t> </a:t>
            </a:r>
          </a:p>
        </p:txBody>
      </p:sp>
      <p:sp>
        <p:nvSpPr>
          <p:cNvPr id="5" name="Скругленный прямоугольник 4"/>
          <p:cNvSpPr/>
          <p:nvPr/>
        </p:nvSpPr>
        <p:spPr>
          <a:xfrm>
            <a:off x="4644008" y="3861048"/>
            <a:ext cx="3240360" cy="187220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err="1">
                <a:latin typeface="Times New Roman" pitchFamily="18" charset="0"/>
                <a:cs typeface="Times New Roman" pitchFamily="18" charset="0"/>
              </a:rPr>
              <a:t>дене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қуаты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қасиеттерін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жетілдіру</a:t>
            </a:r>
            <a:endParaRPr lang="ru-RU" sz="2000" b="1" dirty="0">
              <a:latin typeface="Times New Roman" pitchFamily="18" charset="0"/>
              <a:cs typeface="Times New Roman" pitchFamily="18" charset="0"/>
            </a:endParaRPr>
          </a:p>
        </p:txBody>
      </p:sp>
      <p:sp>
        <p:nvSpPr>
          <p:cNvPr id="6" name="Стрелка вниз 5"/>
          <p:cNvSpPr/>
          <p:nvPr/>
        </p:nvSpPr>
        <p:spPr>
          <a:xfrm>
            <a:off x="3131840" y="3140968"/>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860032" y="3140968"/>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66699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630633588"/>
              </p:ext>
            </p:extLst>
          </p:nvPr>
        </p:nvGraphicFramePr>
        <p:xfrm>
          <a:off x="323528" y="476672"/>
          <a:ext cx="784887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5341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404664"/>
            <a:ext cx="7488832" cy="6048672"/>
          </a:xfrm>
          <a:prstGeom prst="roundRect">
            <a:avLst/>
          </a:prstGeom>
          <a:solidFill>
            <a:srgbClr val="C7EAF5"/>
          </a:solidFill>
          <a:ln w="28575">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2000" b="1" dirty="0" err="1">
                <a:latin typeface="Times New Roman" pitchFamily="18" charset="0"/>
                <a:cs typeface="Times New Roman" pitchFamily="18" charset="0"/>
              </a:rPr>
              <a:t>Дене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тәрбиесінің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жалпы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әдістері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Сөз</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қолдану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Сөз</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қолдану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үш</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топқа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бөлінеді</a:t>
            </a:r>
            <a:r>
              <a:rPr lang="ru-RU"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marL="342900" indent="-342900" algn="just">
              <a:buAutoNum type="arabicPeriod"/>
            </a:pPr>
            <a:r>
              <a:rPr lang="ru-RU" sz="2000" u="sng" dirty="0" err="1" smtClean="0">
                <a:latin typeface="Times New Roman" pitchFamily="18" charset="0"/>
                <a:cs typeface="Times New Roman" pitchFamily="18" charset="0"/>
              </a:rPr>
              <a:t>Баяндау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әңгімелесу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түсіндіру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әдістері</a:t>
            </a:r>
            <a:r>
              <a:rPr lang="ru-RU" sz="2000" u="sng"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оқушыларға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a:t>
            </a:r>
            <a:r>
              <a:rPr lang="ru-RU" sz="2000" dirty="0">
                <a:latin typeface="Times New Roman" pitchFamily="18" charset="0"/>
                <a:cs typeface="Times New Roman" pitchFamily="18" charset="0"/>
              </a:rPr>
              <a:t> беру </a:t>
            </a:r>
            <a:r>
              <a:rPr lang="ru-RU" sz="2000" dirty="0" err="1">
                <a:latin typeface="Times New Roman" pitchFamily="18" charset="0"/>
                <a:cs typeface="Times New Roman" pitchFamily="18" charset="0"/>
              </a:rPr>
              <a:t>мақсатында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AutoNum type="arabicPeriod"/>
            </a:pPr>
            <a:r>
              <a:rPr lang="ru-RU" sz="2000" u="sng" dirty="0" err="1" smtClean="0">
                <a:latin typeface="Times New Roman" pitchFamily="18" charset="0"/>
                <a:cs typeface="Times New Roman" pitchFamily="18" charset="0"/>
              </a:rPr>
              <a:t>Бұйрық</a:t>
            </a:r>
            <a:r>
              <a:rPr lang="ru-RU" sz="2000" u="sng" dirty="0" smtClean="0">
                <a:latin typeface="Times New Roman" pitchFamily="18" charset="0"/>
                <a:cs typeface="Times New Roman" pitchFamily="18" charset="0"/>
              </a:rPr>
              <a:t> </a:t>
            </a:r>
            <a:r>
              <a:rPr lang="ru-RU" sz="2000" u="sng" dirty="0">
                <a:latin typeface="Times New Roman" pitchFamily="18" charset="0"/>
                <a:cs typeface="Times New Roman" pitchFamily="18" charset="0"/>
              </a:rPr>
              <a:t>беру, </a:t>
            </a:r>
            <a:r>
              <a:rPr lang="ru-RU" sz="2000" u="sng" dirty="0" err="1">
                <a:latin typeface="Times New Roman" pitchFamily="18" charset="0"/>
                <a:cs typeface="Times New Roman" pitchFamily="18" charset="0"/>
              </a:rPr>
              <a:t>тапсырма</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нұсқау</a:t>
            </a:r>
            <a:r>
              <a:rPr lang="ru-RU" sz="2000" u="sng" dirty="0">
                <a:latin typeface="Times New Roman" pitchFamily="18" charset="0"/>
                <a:cs typeface="Times New Roman" pitchFamily="18" charset="0"/>
              </a:rPr>
              <a:t> беру </a:t>
            </a:r>
            <a:r>
              <a:rPr lang="ru-RU" sz="2000" u="sng" dirty="0" err="1">
                <a:latin typeface="Times New Roman" pitchFamily="18" charset="0"/>
                <a:cs typeface="Times New Roman" pitchFamily="18" charset="0"/>
              </a:rPr>
              <a:t>әдістері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жаттығушылардың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басқаруға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AutoNum type="arabicPeriod"/>
            </a:pPr>
            <a:r>
              <a:rPr lang="ru-RU" sz="2000" u="sng" dirty="0" err="1" smtClean="0">
                <a:latin typeface="Times New Roman" pitchFamily="18" charset="0"/>
                <a:cs typeface="Times New Roman" pitchFamily="18" charset="0"/>
              </a:rPr>
              <a:t>Талдау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бағалау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әдістері</a:t>
            </a:r>
            <a:r>
              <a:rPr lang="ru-RU" sz="2000" u="sng"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жаттығушылардың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арналған</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Көрнекі</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ықпал</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ету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жиынтығы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есту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үйренетін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қимылын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қабылдауды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қамтамасыз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үш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топқа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smtClean="0">
                <a:latin typeface="Times New Roman" pitchFamily="18" charset="0"/>
                <a:cs typeface="Times New Roman" pitchFamily="18" charset="0"/>
              </a:rPr>
              <a:t>:</a:t>
            </a:r>
          </a:p>
          <a:p>
            <a:pPr marL="285750" indent="-285750" algn="just">
              <a:buFont typeface="Wingdings" pitchFamily="2" charset="2"/>
              <a:buChar char="Ø"/>
            </a:pPr>
            <a:r>
              <a:rPr lang="ru-RU" sz="2000" dirty="0" err="1" smtClean="0">
                <a:latin typeface="Times New Roman" pitchFamily="18" charset="0"/>
                <a:cs typeface="Times New Roman" pitchFamily="18" charset="0"/>
              </a:rPr>
              <a:t>көру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көнекілігі</a:t>
            </a:r>
            <a:r>
              <a:rPr lang="ru-RU" sz="2000" dirty="0" smtClean="0">
                <a:latin typeface="Times New Roman" pitchFamily="18" charset="0"/>
                <a:cs typeface="Times New Roman" pitchFamily="18" charset="0"/>
              </a:rPr>
              <a:t> </a:t>
            </a:r>
          </a:p>
          <a:p>
            <a:pPr marL="285750" indent="-285750" algn="just">
              <a:buFont typeface="Wingdings" pitchFamily="2" charset="2"/>
              <a:buChar char="Ø"/>
            </a:pPr>
            <a:r>
              <a:rPr lang="ru-RU" sz="2000" dirty="0" err="1" smtClean="0">
                <a:latin typeface="Times New Roman" pitchFamily="18" charset="0"/>
                <a:cs typeface="Times New Roman" pitchFamily="18" charset="0"/>
              </a:rPr>
              <a:t>есту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көрнекілігі</a:t>
            </a:r>
            <a:r>
              <a:rPr lang="ru-RU" sz="2000" dirty="0" smtClean="0">
                <a:latin typeface="Times New Roman" pitchFamily="18" charset="0"/>
                <a:cs typeface="Times New Roman" pitchFamily="18" charset="0"/>
              </a:rPr>
              <a:t> </a:t>
            </a:r>
          </a:p>
          <a:p>
            <a:pPr marL="285750" indent="-285750" algn="just">
              <a:buFont typeface="Wingdings" pitchFamily="2" charset="2"/>
              <a:buChar char="Ø"/>
            </a:pPr>
            <a:r>
              <a:rPr lang="ru-RU" sz="2000" dirty="0" err="1" smtClean="0">
                <a:latin typeface="Times New Roman" pitchFamily="18" charset="0"/>
                <a:cs typeface="Times New Roman" pitchFamily="18" charset="0"/>
              </a:rPr>
              <a:t>қимыл</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көрнекілігі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әдістері</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427621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7704856" cy="5355312"/>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Сабақтың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a:t>
            </a:r>
            <a:r>
              <a:rPr lang="ru-RU" dirty="0" err="1" smtClean="0">
                <a:latin typeface="Times New Roman" pitchFamily="18" charset="0"/>
                <a:cs typeface="Times New Roman" pitchFamily="18" charset="0"/>
              </a:rPr>
              <a:t>зақтығы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тәрбиесі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жаттығуларын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қозғалтушы</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тығыздық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дейміз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Қозғалтушы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тығыздық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сабақтың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өнімділігін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сапасын</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көрсететін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көрсеткіш</a:t>
            </a:r>
            <a:r>
              <a:rPr lang="ru-RU" dirty="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Дене</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тәбиесі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сабағында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жүктеме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мөлшерін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анықтау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тамыр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соғысын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өлшеу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тіркеу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хаттамасын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жүргізу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Ол</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үшін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сабақта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белсенді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тәртіпті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сабағында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орташа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үлгіретін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бір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оқушының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тамыр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соғуын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әрбір</a:t>
            </a:r>
            <a:r>
              <a:rPr lang="ru-RU" b="1" dirty="0">
                <a:latin typeface="Times New Roman" pitchFamily="18" charset="0"/>
                <a:cs typeface="Times New Roman" pitchFamily="18" charset="0"/>
              </a:rPr>
              <a:t> 3-5 минут </a:t>
            </a:r>
            <a:r>
              <a:rPr lang="ru-RU" b="1" dirty="0" err="1">
                <a:latin typeface="Times New Roman" pitchFamily="18" charset="0"/>
                <a:cs typeface="Times New Roman" pitchFamily="18" charset="0"/>
              </a:rPr>
              <a:t>сайын</a:t>
            </a:r>
            <a:r>
              <a:rPr lang="ru-RU" b="1" dirty="0">
                <a:latin typeface="Times New Roman" pitchFamily="18" charset="0"/>
                <a:cs typeface="Times New Roman" pitchFamily="18" charset="0"/>
              </a:rPr>
              <a:t> 9-16 </a:t>
            </a:r>
            <a:r>
              <a:rPr lang="ru-RU" b="1" dirty="0" err="1">
                <a:latin typeface="Times New Roman" pitchFamily="18" charset="0"/>
                <a:cs typeface="Times New Roman" pitchFamily="18" charset="0"/>
              </a:rPr>
              <a:t>рет</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есептеп</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хаттамаға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тіркеп</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отырамыз</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Әрбір</a:t>
            </a:r>
            <a:r>
              <a:rPr lang="ru-RU" dirty="0">
                <a:latin typeface="Times New Roman" pitchFamily="18" charset="0"/>
                <a:cs typeface="Times New Roman" pitchFamily="18" charset="0"/>
              </a:rPr>
              <a:t> 3 минут </a:t>
            </a:r>
            <a:r>
              <a:rPr lang="ru-RU" dirty="0" err="1">
                <a:latin typeface="Times New Roman" pitchFamily="18" charset="0"/>
                <a:cs typeface="Times New Roman" pitchFamily="18" charset="0"/>
              </a:rPr>
              <a:t>сайын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тамыр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соғысын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өлшеулер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хаттама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толтырылып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сабақ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біткеннен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алынған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мәліметтер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оқушы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ағзасындағы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физиологиялық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жүктеме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өзгерістерінің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қисық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сызықтары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графигін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сызамыз</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тәрбиесі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мұғаліміне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педагогикалық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бағалау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мақсатта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қажет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Бірінші</a:t>
            </a:r>
            <a:r>
              <a:rPr lang="ru-RU" b="1" dirty="0" smtClean="0">
                <a:latin typeface="Times New Roman" pitchFamily="18" charset="0"/>
                <a:cs typeface="Times New Roman" pitchFamily="18" charset="0"/>
              </a:rPr>
              <a:t> </a:t>
            </a:r>
            <a:r>
              <a:rPr lang="ru-RU" b="1" dirty="0" smtClean="0">
                <a:latin typeface="Times New Roman"/>
                <a:cs typeface="Times New Roman"/>
              </a:rPr>
              <a:t>– </a:t>
            </a:r>
            <a:r>
              <a:rPr lang="ru-RU" b="1" dirty="0" err="1" smtClean="0">
                <a:latin typeface="Times New Roman"/>
                <a:cs typeface="Times New Roman"/>
              </a:rPr>
              <a:t>өзінің</a:t>
            </a:r>
            <a:r>
              <a:rPr lang="ru-RU" b="1" dirty="0" smtClean="0">
                <a:latin typeface="Times New Roman"/>
                <a:cs typeface="Times New Roman"/>
              </a:rPr>
              <a:t> </a:t>
            </a:r>
            <a:r>
              <a:rPr lang="ru-RU" b="1" dirty="0" err="1" smtClean="0">
                <a:latin typeface="Times New Roman"/>
                <a:cs typeface="Times New Roman"/>
              </a:rPr>
              <a:t>сабақ</a:t>
            </a:r>
            <a:r>
              <a:rPr lang="ru-RU" b="1" dirty="0" smtClean="0">
                <a:latin typeface="Times New Roman"/>
                <a:cs typeface="Times New Roman"/>
              </a:rPr>
              <a:t> </a:t>
            </a:r>
            <a:r>
              <a:rPr lang="ru-RU" b="1" dirty="0" err="1" smtClean="0">
                <a:latin typeface="Times New Roman"/>
                <a:cs typeface="Times New Roman"/>
              </a:rPr>
              <a:t>беруін</a:t>
            </a:r>
            <a:r>
              <a:rPr lang="ru-RU" dirty="0" smtClean="0">
                <a:latin typeface="Times New Roman"/>
                <a:cs typeface="Times New Roman"/>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дәрежеде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алатынын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бағалау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мәселелерге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аудару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білу</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Екінші</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әріптестерінің</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сабақ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өткізулерін</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бағалау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мектеп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мұғалімдері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педагогикалық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көптеген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жазылған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тәрбиесі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сабағының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гистограммасы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оңай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тәрбиесі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сабағының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өткенін</a:t>
            </a:r>
            <a:r>
              <a:rPr lang="ru-RU" dirty="0" smtClean="0">
                <a:latin typeface="Times New Roman" pitchFamily="18" charset="0"/>
                <a:cs typeface="Times New Roman" pitchFamily="18" charset="0"/>
              </a:rPr>
              <a:t> тез </a:t>
            </a:r>
            <a:r>
              <a:rPr lang="ru-RU" dirty="0" err="1" smtClean="0">
                <a:latin typeface="Times New Roman" pitchFamily="18" charset="0"/>
                <a:cs typeface="Times New Roman" pitchFamily="18" charset="0"/>
              </a:rPr>
              <a:t>анықтайтын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60175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Ð½Ð°Ð·Ð°ÑÐ»Ð°ÑÑÒ£ÑÐ·ÒÐ° ÑÐ°ÑÐ¼ÐµÑ"/>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325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3769718521"/>
              </p:ext>
            </p:extLst>
          </p:nvPr>
        </p:nvGraphicFramePr>
        <p:xfrm>
          <a:off x="683568" y="404664"/>
          <a:ext cx="784887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751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7704856" cy="400110"/>
          </a:xfrm>
          <a:prstGeom prst="rect">
            <a:avLst/>
          </a:prstGeom>
        </p:spPr>
        <p:txBody>
          <a:bodyPr wrap="square">
            <a:spAutoFit/>
          </a:bodyPr>
          <a:lstStyle/>
          <a:p>
            <a:pPr algn="just"/>
            <a:r>
              <a:rPr lang="kk-KZ" sz="2000" b="1" dirty="0" smtClean="0">
                <a:solidFill>
                  <a:srgbClr val="002060"/>
                </a:solidFill>
                <a:latin typeface="Times New Roman" pitchFamily="18" charset="0"/>
                <a:cs typeface="Times New Roman" pitchFamily="18" charset="0"/>
              </a:rPr>
              <a:t>Педагогиканы </a:t>
            </a:r>
            <a:r>
              <a:rPr lang="kk-KZ" sz="2000" b="1" dirty="0">
                <a:solidFill>
                  <a:srgbClr val="002060"/>
                </a:solidFill>
                <a:latin typeface="Times New Roman" pitchFamily="18" charset="0"/>
                <a:cs typeface="Times New Roman" pitchFamily="18" charset="0"/>
              </a:rPr>
              <a:t>оқыту әдістемесінің құрылымы мен </a:t>
            </a:r>
            <a:r>
              <a:rPr lang="kk-KZ" sz="2000" b="1" dirty="0" smtClean="0">
                <a:solidFill>
                  <a:srgbClr val="002060"/>
                </a:solidFill>
                <a:latin typeface="Times New Roman" pitchFamily="18" charset="0"/>
                <a:cs typeface="Times New Roman" pitchFamily="18" charset="0"/>
              </a:rPr>
              <a:t>мазмұны:</a:t>
            </a:r>
            <a:endParaRPr lang="ru-RU" sz="2000" b="1" dirty="0">
              <a:solidFill>
                <a:srgbClr val="002060"/>
              </a:solidFill>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 xmlns:p14="http://schemas.microsoft.com/office/powerpoint/2010/main" val="2193392582"/>
              </p:ext>
            </p:extLst>
          </p:nvPr>
        </p:nvGraphicFramePr>
        <p:xfrm>
          <a:off x="323528" y="588750"/>
          <a:ext cx="7848872" cy="6008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3043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https://arhivurokov.ru/kopilka/uploads/user_file_55483bb4e5e77/img_user_file_55483bb4e5e77_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8456"/>
            <a:ext cx="9144000" cy="69306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907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20219"/>
            <a:ext cx="7560840" cy="2308324"/>
          </a:xfrm>
          <a:prstGeom prst="rect">
            <a:avLst/>
          </a:prstGeom>
        </p:spPr>
        <p:txBody>
          <a:bodyPr wrap="square">
            <a:spAutoFit/>
          </a:bodyPr>
          <a:lstStyle/>
          <a:p>
            <a:pPr algn="just"/>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сабақтарының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жылдық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жоспар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кестесі</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Білім</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ғылым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министрлігі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бекіткен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бағдарламаға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ауданның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климаттық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жағдайына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мектептің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материалдық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базасы</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құрал-жабдықтарына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құрастырылады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Жоспар-кестеде</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жылдық</a:t>
            </a:r>
            <a:r>
              <a:rPr lang="ru-RU" dirty="0">
                <a:latin typeface="Times New Roman" pitchFamily="18" charset="0"/>
                <a:cs typeface="Times New Roman" pitchFamily="18" charset="0"/>
              </a:rPr>
              <a:t> 102 </a:t>
            </a:r>
            <a:r>
              <a:rPr lang="ru-RU" dirty="0" err="1">
                <a:latin typeface="Times New Roman" pitchFamily="18" charset="0"/>
                <a:cs typeface="Times New Roman" pitchFamily="18" charset="0"/>
              </a:rPr>
              <a:t>сағаттың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тоқсандық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сабақ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сандарына</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түрлерінің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сағаттарына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бөлінуі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көрсетіледі</a:t>
            </a:r>
            <a:r>
              <a:rPr lang="ru-RU" dirty="0" smtClean="0">
                <a:latin typeface="Times New Roman" pitchFamily="18" charset="0"/>
                <a:cs typeface="Times New Roman" pitchFamily="18" charset="0"/>
              </a:rPr>
              <a:t>. </a:t>
            </a:r>
          </a:p>
          <a:p>
            <a:pPr algn="just"/>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Әр</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сабақтың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жоспар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материалдары</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сыныптардың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тоқсандық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жоспарларынан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алынады</a:t>
            </a:r>
            <a:endParaRPr lang="ru-RU" dirty="0">
              <a:latin typeface="Times New Roman" pitchFamily="18" charset="0"/>
              <a:cs typeface="Times New Roman" pitchFamily="18" charset="0"/>
            </a:endParaRPr>
          </a:p>
        </p:txBody>
      </p:sp>
      <p:pic>
        <p:nvPicPr>
          <p:cNvPr id="3" name="Рисунок 2" descr="http://www.syrboyi.kz/uploads/posts/2018-01/medium/1517306471_1.jpg">
            <a:hlinkClick r:id="rId2" tgtFrame="&quot;_blank&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827584" y="2852936"/>
            <a:ext cx="6552728" cy="3312368"/>
          </a:xfrm>
          <a:prstGeom prst="rect">
            <a:avLst/>
          </a:prstGeom>
          <a:noFill/>
          <a:ln>
            <a:noFill/>
          </a:ln>
        </p:spPr>
      </p:pic>
    </p:spTree>
    <p:extLst>
      <p:ext uri="{BB962C8B-B14F-4D97-AF65-F5344CB8AC3E}">
        <p14:creationId xmlns="" xmlns:p14="http://schemas.microsoft.com/office/powerpoint/2010/main" val="96160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7632848" cy="5647700"/>
          </a:xfrm>
          <a:prstGeom prst="rect">
            <a:avLst/>
          </a:prstGeom>
        </p:spPr>
        <p:txBody>
          <a:bodyPr wrap="square">
            <a:spAutoFit/>
          </a:bodyPr>
          <a:lstStyle/>
          <a:p>
            <a:pPr algn="just"/>
            <a:r>
              <a:rPr lang="ru-RU" sz="1900"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Дене</a:t>
            </a:r>
            <a:r>
              <a:rPr lang="ru-RU" sz="1900" b="1" dirty="0" smtClean="0">
                <a:latin typeface="Times New Roman" pitchFamily="18" charset="0"/>
                <a:cs typeface="Times New Roman" pitchFamily="18" charset="0"/>
              </a:rPr>
              <a:t> </a:t>
            </a:r>
            <a:r>
              <a:rPr lang="ru-RU" sz="1900" b="1" dirty="0" err="1">
                <a:latin typeface="Times New Roman" pitchFamily="18" charset="0"/>
                <a:cs typeface="Times New Roman" pitchFamily="18" charset="0"/>
              </a:rPr>
              <a:t>шынықтыру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пәнінің</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басқа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пәндерге</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қарағанда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көптеген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ерекшеліктері</a:t>
            </a:r>
            <a:r>
              <a:rPr lang="ru-RU" sz="1900" b="1" dirty="0">
                <a:latin typeface="Times New Roman" pitchFamily="18" charset="0"/>
                <a:cs typeface="Times New Roman" pitchFamily="18" charset="0"/>
              </a:rPr>
              <a:t> бар. </a:t>
            </a:r>
            <a:r>
              <a:rPr lang="ru-RU" sz="1900" dirty="0" err="1">
                <a:latin typeface="Times New Roman" pitchFamily="18" charset="0"/>
                <a:cs typeface="Times New Roman" pitchFamily="18" charset="0"/>
              </a:rPr>
              <a:t>Мұнда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негізінен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оқушының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қабілеті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бейімділігі</a:t>
            </a:r>
            <a:r>
              <a:rPr lang="ru-RU" sz="1900" dirty="0">
                <a:latin typeface="Times New Roman" pitchFamily="18" charset="0"/>
                <a:cs typeface="Times New Roman" pitchFamily="18" charset="0"/>
              </a:rPr>
              <a:t> баса </a:t>
            </a:r>
            <a:r>
              <a:rPr lang="ru-RU" sz="1900" dirty="0" err="1">
                <a:latin typeface="Times New Roman" pitchFamily="18" charset="0"/>
                <a:cs typeface="Times New Roman" pitchFamily="18" charset="0"/>
              </a:rPr>
              <a:t>назарда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болуы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керек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Дегенмен</a:t>
            </a:r>
            <a:r>
              <a:rPr lang="ru-RU" sz="1900" dirty="0">
                <a:latin typeface="Times New Roman" pitchFamily="18" charset="0"/>
                <a:cs typeface="Times New Roman" pitchFamily="18" charset="0"/>
              </a:rPr>
              <a:t> де </a:t>
            </a:r>
            <a:r>
              <a:rPr lang="ru-RU" sz="1900" b="1" dirty="0" err="1">
                <a:latin typeface="Times New Roman" pitchFamily="18" charset="0"/>
                <a:cs typeface="Times New Roman" pitchFamily="18" charset="0"/>
              </a:rPr>
              <a:t>оқушыларды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бейімдеу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қабілетін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дамыту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спортқа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деген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қызығушылығын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арттыру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жақсы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ұйымдастырылған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сабаққа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байланысты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Сондықтан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пәнге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қызығушылықтарын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арттыру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мақсатында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тақырыпқа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байланысты</a:t>
            </a:r>
            <a:r>
              <a:rPr lang="ru-RU" sz="1900" dirty="0">
                <a:latin typeface="Times New Roman" pitchFamily="18" charset="0"/>
                <a:cs typeface="Times New Roman" pitchFamily="18" charset="0"/>
              </a:rPr>
              <a:t> спорт </a:t>
            </a:r>
            <a:r>
              <a:rPr lang="ru-RU" sz="1900" dirty="0" err="1">
                <a:latin typeface="Times New Roman" pitchFamily="18" charset="0"/>
                <a:cs typeface="Times New Roman" pitchFamily="18" charset="0"/>
              </a:rPr>
              <a:t>түрлерінің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шығу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тарихын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спорттың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әр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саласындағы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белгілі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спортшылар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өмірін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алуға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болады</a:t>
            </a:r>
            <a:r>
              <a:rPr lang="ru-RU" sz="1900" dirty="0">
                <a:latin typeface="Times New Roman" pitchFamily="18" charset="0"/>
                <a:cs typeface="Times New Roman" pitchFamily="18" charset="0"/>
              </a:rPr>
              <a:t>.</a:t>
            </a:r>
          </a:p>
          <a:p>
            <a:pPr algn="just"/>
            <a:r>
              <a:rPr lang="ru-RU" sz="1900"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Мұғалім</a:t>
            </a:r>
            <a:r>
              <a:rPr lang="ru-RU" sz="1900" b="1" dirty="0" smtClean="0">
                <a:latin typeface="Times New Roman" pitchFamily="18" charset="0"/>
                <a:cs typeface="Times New Roman" pitchFamily="18" charset="0"/>
              </a:rPr>
              <a:t> </a:t>
            </a:r>
            <a:r>
              <a:rPr lang="ru-RU" sz="1900" b="1" dirty="0" err="1">
                <a:latin typeface="Times New Roman" pitchFamily="18" charset="0"/>
                <a:cs typeface="Times New Roman" pitchFamily="18" charset="0"/>
              </a:rPr>
              <a:t>сабақты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тартымды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етіп</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өткізу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үшін</a:t>
            </a:r>
            <a:r>
              <a:rPr lang="ru-RU" sz="1900" b="1" dirty="0">
                <a:latin typeface="Times New Roman" pitchFamily="18" charset="0"/>
                <a:cs typeface="Times New Roman" pitchFamily="18" charset="0"/>
              </a:rPr>
              <a:t> теория мен </a:t>
            </a:r>
            <a:r>
              <a:rPr lang="ru-RU" sz="1900" b="1" dirty="0" err="1">
                <a:latin typeface="Times New Roman" pitchFamily="18" charset="0"/>
                <a:cs typeface="Times New Roman" pitchFamily="18" charset="0"/>
              </a:rPr>
              <a:t>практиканы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ұштастырып</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жаңа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инновациялық</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технологиялардың</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тиімділігіне</a:t>
            </a:r>
            <a:r>
              <a:rPr lang="ru-RU" sz="1900" b="1" dirty="0">
                <a:latin typeface="Times New Roman" pitchFamily="18" charset="0"/>
                <a:cs typeface="Times New Roman" pitchFamily="18" charset="0"/>
              </a:rPr>
              <a:t> баса </a:t>
            </a:r>
            <a:r>
              <a:rPr lang="ru-RU" sz="1900" b="1" dirty="0" err="1">
                <a:latin typeface="Times New Roman" pitchFamily="18" charset="0"/>
                <a:cs typeface="Times New Roman" pitchFamily="18" charset="0"/>
              </a:rPr>
              <a:t>назар</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аудару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қажет</a:t>
            </a:r>
            <a:r>
              <a:rPr lang="ru-RU" sz="1900" b="1"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Оқушылар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қабілетін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ең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төменгі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жеңіл</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тапсырмаларды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орындаудан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бастайды</a:t>
            </a:r>
            <a:r>
              <a:rPr lang="ru-RU" sz="1900" dirty="0">
                <a:latin typeface="Times New Roman" pitchFamily="18" charset="0"/>
                <a:cs typeface="Times New Roman" pitchFamily="18" charset="0"/>
              </a:rPr>
              <a:t> да, </a:t>
            </a:r>
            <a:r>
              <a:rPr lang="ru-RU" sz="1900" dirty="0" err="1">
                <a:latin typeface="Times New Roman" pitchFamily="18" charset="0"/>
                <a:cs typeface="Times New Roman" pitchFamily="18" charset="0"/>
              </a:rPr>
              <a:t>оларды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міндетті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түрде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болғаннан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кейін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ғана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келесі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күрделі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деңгейдегі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жаттығуларды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орындауға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көшіп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отырады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Бұл</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оқушылар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арасындағы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бәсекелестікті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және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өз</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қабілетіне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қызметіне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сәйкес</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жоғары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деңгейге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көтерілуіне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толық</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жағдай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жасалады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Осылай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ойын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элементтерін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әдістерін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деңгейлеп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орындату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арқылы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оқушылардың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тапсырмаларды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орындауда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жинаған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ұпайларын</a:t>
            </a:r>
            <a:r>
              <a:rPr lang="ru-RU" sz="1900" dirty="0">
                <a:latin typeface="Times New Roman" pitchFamily="18" charset="0"/>
                <a:cs typeface="Times New Roman" pitchFamily="18" charset="0"/>
              </a:rPr>
              <a:t> </a:t>
            </a:r>
            <a:r>
              <a:rPr lang="ru-RU" sz="1900" b="1" dirty="0">
                <a:latin typeface="Times New Roman" pitchFamily="18" charset="0"/>
                <a:cs typeface="Times New Roman" pitchFamily="18" charset="0"/>
              </a:rPr>
              <a:t>«даму </a:t>
            </a:r>
            <a:r>
              <a:rPr lang="ru-RU" sz="1900" b="1" dirty="0" err="1">
                <a:latin typeface="Times New Roman" pitchFamily="18" charset="0"/>
                <a:cs typeface="Times New Roman" pitchFamily="18" charset="0"/>
              </a:rPr>
              <a:t>мониторингі</a:t>
            </a:r>
            <a:r>
              <a:rPr lang="ru-RU" sz="1900" b="1"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кестесін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белгілей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отырып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біліміне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талдау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жасап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отыру</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қажет</a:t>
            </a:r>
            <a:endParaRPr lang="ru-RU" sz="19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7100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Айтенова Э каз.pptx - Microsoft PowerPoint (Сбой активации продукта)"/>
          <p:cNvPicPr>
            <a:picLocks noChangeAspect="1"/>
          </p:cNvPicPr>
          <p:nvPr/>
        </p:nvPicPr>
        <p:blipFill rotWithShape="1">
          <a:blip r:embed="rId2">
            <a:extLst>
              <a:ext uri="{28A0092B-C50C-407E-A947-70E740481C1C}">
                <a14:useLocalDpi xmlns="" xmlns:a14="http://schemas.microsoft.com/office/drawing/2010/main" val="0"/>
              </a:ext>
            </a:extLst>
          </a:blip>
          <a:srcRect l="22986" t="32453" r="9351" b="17987"/>
          <a:stretch/>
        </p:blipFill>
        <p:spPr>
          <a:xfrm>
            <a:off x="0" y="0"/>
            <a:ext cx="9144000" cy="6858000"/>
          </a:xfrm>
          <a:prstGeom prst="rect">
            <a:avLst/>
          </a:prstGeom>
        </p:spPr>
      </p:pic>
    </p:spTree>
    <p:extLst>
      <p:ext uri="{BB962C8B-B14F-4D97-AF65-F5344CB8AC3E}">
        <p14:creationId xmlns="" xmlns:p14="http://schemas.microsoft.com/office/powerpoint/2010/main" val="55829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3277203252"/>
              </p:ext>
            </p:extLst>
          </p:nvPr>
        </p:nvGraphicFramePr>
        <p:xfrm>
          <a:off x="263969" y="404664"/>
          <a:ext cx="6768752" cy="5519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1" name="Picture 5" descr="C:\Users\Ramers\1264447876_1256488385_23-kopiy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493625" y="-8526463"/>
            <a:ext cx="9100800" cy="68256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Скругленный прямоугольник 12"/>
          <p:cNvSpPr/>
          <p:nvPr/>
        </p:nvSpPr>
        <p:spPr>
          <a:xfrm>
            <a:off x="2680724" y="4365104"/>
            <a:ext cx="4799576" cy="1144124"/>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dirty="0">
                <a:latin typeface="Times New Roman" pitchFamily="18" charset="0"/>
                <a:cs typeface="Times New Roman" pitchFamily="18" charset="0"/>
              </a:rPr>
              <a:t>ә) </a:t>
            </a:r>
            <a:r>
              <a:rPr lang="ru-RU" sz="2400" b="1" dirty="0" err="1">
                <a:latin typeface="Times New Roman" pitchFamily="18" charset="0"/>
                <a:cs typeface="Times New Roman" pitchFamily="18" charset="0"/>
              </a:rPr>
              <a:t>мағынаны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ажырату</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жауаптар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іздеу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мәселені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зерттеу</a:t>
            </a:r>
            <a:endParaRPr lang="ru-RU" sz="2400" b="1" dirty="0">
              <a:solidFill>
                <a:srgbClr val="002060"/>
              </a:solidFill>
              <a:latin typeface="Times New Roman" pitchFamily="18" charset="0"/>
              <a:cs typeface="Times New Roman" pitchFamily="18" charset="0"/>
            </a:endParaRPr>
          </a:p>
        </p:txBody>
      </p:sp>
      <p:sp>
        <p:nvSpPr>
          <p:cNvPr id="14" name="Скругленный прямоугольник 13"/>
          <p:cNvSpPr/>
          <p:nvPr/>
        </p:nvSpPr>
        <p:spPr>
          <a:xfrm>
            <a:off x="1238790" y="5653336"/>
            <a:ext cx="4819110" cy="1134446"/>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dirty="0">
                <a:latin typeface="Times New Roman" pitchFamily="18" charset="0"/>
                <a:cs typeface="Times New Roman" pitchFamily="18" charset="0"/>
              </a:rPr>
              <a:t>а) </a:t>
            </a:r>
            <a:r>
              <a:rPr lang="ru-RU" sz="2400" b="1" dirty="0" err="1">
                <a:latin typeface="Times New Roman" pitchFamily="18" charset="0"/>
                <a:cs typeface="Times New Roman" pitchFamily="18" charset="0"/>
              </a:rPr>
              <a:t>қызығушылықты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ояту</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сұрақ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қою</a:t>
            </a:r>
            <a:endParaRPr lang="ru-RU" sz="2400" b="1" dirty="0">
              <a:solidFill>
                <a:srgbClr val="002060"/>
              </a:solidFill>
              <a:latin typeface="Times New Roman" pitchFamily="18" charset="0"/>
              <a:cs typeface="Times New Roman" pitchFamily="18" charset="0"/>
            </a:endParaRPr>
          </a:p>
        </p:txBody>
      </p:sp>
      <p:sp>
        <p:nvSpPr>
          <p:cNvPr id="2" name="Лента лицом вверх 1"/>
          <p:cNvSpPr/>
          <p:nvPr/>
        </p:nvSpPr>
        <p:spPr>
          <a:xfrm>
            <a:off x="0" y="260648"/>
            <a:ext cx="5359532" cy="1512168"/>
          </a:xfrm>
          <a:prstGeom prst="ribbon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itchFamily="18" charset="0"/>
                <a:cs typeface="Times New Roman" pitchFamily="18" charset="0"/>
              </a:rPr>
              <a:t>Сабақтың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құрылымы</a:t>
            </a:r>
            <a:r>
              <a:rPr lang="ru-RU" sz="2000" b="1" dirty="0">
                <a:solidFill>
                  <a:schemeClr val="tx1"/>
                </a:solidFill>
                <a:latin typeface="Times New Roman" pitchFamily="18" charset="0"/>
                <a:cs typeface="Times New Roman" pitchFamily="18" charset="0"/>
              </a:rPr>
              <a:t>:</a:t>
            </a:r>
          </a:p>
        </p:txBody>
      </p:sp>
      <p:sp>
        <p:nvSpPr>
          <p:cNvPr id="18" name="Скругленный прямоугольник 17"/>
          <p:cNvSpPr/>
          <p:nvPr/>
        </p:nvSpPr>
        <p:spPr>
          <a:xfrm>
            <a:off x="3923928" y="2702774"/>
            <a:ext cx="4564122" cy="1533842"/>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r>
              <a:rPr lang="ru-RU" sz="2400" b="1" dirty="0">
                <a:latin typeface="Times New Roman" pitchFamily="18" charset="0"/>
                <a:cs typeface="Times New Roman" pitchFamily="18" charset="0"/>
              </a:rPr>
              <a:t>б) ой </a:t>
            </a:r>
            <a:r>
              <a:rPr lang="ru-RU" sz="2400" b="1" dirty="0" err="1">
                <a:latin typeface="Times New Roman" pitchFamily="18" charset="0"/>
                <a:cs typeface="Times New Roman" pitchFamily="18" charset="0"/>
              </a:rPr>
              <a:t>толғаныс</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ойлау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процесінің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жоғарғы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сатысында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мәселені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талқылау</a:t>
            </a:r>
            <a:endParaRPr lang="ru-RU"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29980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74727"/>
            <a:ext cx="7704856" cy="1323439"/>
          </a:xfrm>
          <a:prstGeom prst="rect">
            <a:avLst/>
          </a:prstGeom>
        </p:spPr>
        <p:txBody>
          <a:bodyPr wrap="square">
            <a:spAutoFit/>
          </a:bodyPr>
          <a:lstStyle/>
          <a:p>
            <a:pPr algn="just"/>
            <a:r>
              <a:rPr lang="ru-RU" sz="2000" b="1" dirty="0" err="1">
                <a:latin typeface="Times New Roman" pitchFamily="18" charset="0"/>
                <a:cs typeface="Times New Roman" pitchFamily="18" charset="0"/>
              </a:rPr>
              <a:t>Дене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тәрбиесінің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барлық</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әдістері</a:t>
            </a:r>
            <a:r>
              <a:rPr lang="kk-KZ" sz="2000" b="1" dirty="0" smtClean="0">
                <a:latin typeface="Times New Roman" pitchFamily="18" charset="0"/>
                <a:cs typeface="Times New Roman" pitchFamily="18" charset="0"/>
              </a:rPr>
              <a:t>:</a:t>
            </a:r>
          </a:p>
          <a:p>
            <a:pPr marL="285750" indent="-285750" algn="just">
              <a:buFont typeface="Wingdings" pitchFamily="2" charset="2"/>
              <a:buChar char="Ø"/>
            </a:pPr>
            <a:r>
              <a:rPr lang="ru-RU" sz="2000" b="1" dirty="0" err="1" smtClean="0">
                <a:latin typeface="Times New Roman" pitchFamily="18" charset="0"/>
                <a:cs typeface="Times New Roman" pitchFamily="18" charset="0"/>
              </a:rPr>
              <a:t>арнайы</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(тек </a:t>
            </a:r>
            <a:r>
              <a:rPr lang="ru-RU" sz="2000" dirty="0" err="1">
                <a:latin typeface="Times New Roman" pitchFamily="18" charset="0"/>
                <a:cs typeface="Times New Roman" pitchFamily="18" charset="0"/>
              </a:rPr>
              <a:t>қана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285750" indent="-285750" algn="just">
              <a:buFont typeface="Wingdings" pitchFamily="2" charset="2"/>
              <a:buChar char="Ø"/>
            </a:pPr>
            <a:r>
              <a:rPr lang="ru-RU" sz="2000" b="1" dirty="0" err="1" smtClean="0">
                <a:latin typeface="Times New Roman" pitchFamily="18" charset="0"/>
                <a:cs typeface="Times New Roman" pitchFamily="18" charset="0"/>
              </a:rPr>
              <a:t>жалпы</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дидактикалық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a:t>
            </a:r>
            <a:r>
              <a:rPr lang="ru-RU" sz="2000" dirty="0">
                <a:latin typeface="Times New Roman" pitchFamily="18" charset="0"/>
                <a:cs typeface="Times New Roman" pitchFamily="18" charset="0"/>
              </a:rPr>
              <a:t> беру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бағытында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қолданылатын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топқа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бөлінеді</a:t>
            </a:r>
            <a:endParaRPr lang="ru-RU" sz="2000" dirty="0">
              <a:latin typeface="Times New Roman" pitchFamily="18" charset="0"/>
              <a:cs typeface="Times New Roman" pitchFamily="18" charset="0"/>
            </a:endParaRPr>
          </a:p>
        </p:txBody>
      </p:sp>
      <p:sp>
        <p:nvSpPr>
          <p:cNvPr id="3" name="Прямоугольник 2"/>
          <p:cNvSpPr/>
          <p:nvPr/>
        </p:nvSpPr>
        <p:spPr>
          <a:xfrm>
            <a:off x="353111" y="1916832"/>
            <a:ext cx="3787447" cy="369332"/>
          </a:xfrm>
          <a:prstGeom prst="rect">
            <a:avLst/>
          </a:prstGeom>
        </p:spPr>
        <p:txBody>
          <a:bodyPr wrap="none">
            <a:spAutoFit/>
          </a:bodyPr>
          <a:lstStyle/>
          <a:p>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тәрбиесінің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арнайы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b="1" dirty="0">
                <a:latin typeface="Times New Roman" pitchFamily="18" charset="0"/>
                <a:cs typeface="Times New Roman" pitchFamily="18" charset="0"/>
              </a:rPr>
              <a:t>: </a:t>
            </a:r>
          </a:p>
        </p:txBody>
      </p:sp>
      <p:graphicFrame>
        <p:nvGraphicFramePr>
          <p:cNvPr id="5" name="Схема 4"/>
          <p:cNvGraphicFramePr/>
          <p:nvPr>
            <p:extLst>
              <p:ext uri="{D42A27DB-BD31-4B8C-83A1-F6EECF244321}">
                <p14:modId xmlns="" xmlns:p14="http://schemas.microsoft.com/office/powerpoint/2010/main" val="3490103506"/>
              </p:ext>
            </p:extLst>
          </p:nvPr>
        </p:nvGraphicFramePr>
        <p:xfrm>
          <a:off x="-17253"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4140558" y="4005064"/>
            <a:ext cx="3792000" cy="369332"/>
          </a:xfrm>
          <a:prstGeom prst="rect">
            <a:avLst/>
          </a:prstGeom>
        </p:spPr>
        <p:txBody>
          <a:bodyPr wrap="none">
            <a:spAutoFit/>
          </a:bodyPr>
          <a:lstStyle/>
          <a:p>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тәрбиесінің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жалпы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b="1" dirty="0">
                <a:latin typeface="Times New Roman" pitchFamily="18" charset="0"/>
                <a:cs typeface="Times New Roman" pitchFamily="18" charset="0"/>
              </a:rPr>
              <a:t>: </a:t>
            </a:r>
          </a:p>
        </p:txBody>
      </p:sp>
      <p:graphicFrame>
        <p:nvGraphicFramePr>
          <p:cNvPr id="7" name="Схема 6"/>
          <p:cNvGraphicFramePr/>
          <p:nvPr>
            <p:extLst>
              <p:ext uri="{D42A27DB-BD31-4B8C-83A1-F6EECF244321}">
                <p14:modId xmlns="" xmlns:p14="http://schemas.microsoft.com/office/powerpoint/2010/main" val="574435226"/>
              </p:ext>
            </p:extLst>
          </p:nvPr>
        </p:nvGraphicFramePr>
        <p:xfrm>
          <a:off x="3827456" y="3356992"/>
          <a:ext cx="5316544"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3469133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196</TotalTime>
  <Words>728</Words>
  <Application>Microsoft Office PowerPoint</Application>
  <PresentationFormat>Экран (4:3)</PresentationFormat>
  <Paragraphs>90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User</cp:lastModifiedBy>
  <cp:revision>17</cp:revision>
  <dcterms:created xsi:type="dcterms:W3CDTF">2018-12-19T12:23:05Z</dcterms:created>
  <dcterms:modified xsi:type="dcterms:W3CDTF">2024-08-16T02:08:43Z</dcterms:modified>
</cp:coreProperties>
</file>