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4" r:id="rId10"/>
    <p:sldId id="263" r:id="rId11"/>
  </p:sldIdLst>
  <p:sldSz cx="9721850" cy="10801350"/>
  <p:notesSz cx="6858000" cy="9144000"/>
  <p:defaultTextStyle>
    <a:defPPr>
      <a:defRPr lang="ru-RU"/>
    </a:defPPr>
    <a:lvl1pPr marL="0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6359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2718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9077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5436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1795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8154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04513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90872" algn="l" defTabSz="117271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2058" y="-48"/>
      </p:cViewPr>
      <p:guideLst>
        <p:guide orient="horz" pos="3402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9139" y="3355420"/>
            <a:ext cx="8263573" cy="231528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8278" y="6120765"/>
            <a:ext cx="6805295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6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5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1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8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4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90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341" y="432556"/>
            <a:ext cx="2187416" cy="921615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6092" y="432556"/>
            <a:ext cx="6400218" cy="92161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959" y="6940868"/>
            <a:ext cx="8263573" cy="214526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7959" y="4578074"/>
            <a:ext cx="8263573" cy="2362795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63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7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90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5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17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8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45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908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6093" y="2520316"/>
            <a:ext cx="4293817" cy="71283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41940" y="2520316"/>
            <a:ext cx="4293817" cy="71283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93" y="2417803"/>
            <a:ext cx="4295505" cy="1007625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6359" indent="0">
              <a:buNone/>
              <a:defRPr sz="2600" b="1"/>
            </a:lvl2pPr>
            <a:lvl3pPr marL="1172718" indent="0">
              <a:buNone/>
              <a:defRPr sz="2300" b="1"/>
            </a:lvl3pPr>
            <a:lvl4pPr marL="1759077" indent="0">
              <a:buNone/>
              <a:defRPr sz="2100" b="1"/>
            </a:lvl4pPr>
            <a:lvl5pPr marL="2345436" indent="0">
              <a:buNone/>
              <a:defRPr sz="2100" b="1"/>
            </a:lvl5pPr>
            <a:lvl6pPr marL="2931795" indent="0">
              <a:buNone/>
              <a:defRPr sz="2100" b="1"/>
            </a:lvl6pPr>
            <a:lvl7pPr marL="3518154" indent="0">
              <a:buNone/>
              <a:defRPr sz="2100" b="1"/>
            </a:lvl7pPr>
            <a:lvl8pPr marL="4104513" indent="0">
              <a:buNone/>
              <a:defRPr sz="2100" b="1"/>
            </a:lvl8pPr>
            <a:lvl9pPr marL="4690872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93" y="3425428"/>
            <a:ext cx="4295505" cy="62232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38565" y="2417803"/>
            <a:ext cx="4297193" cy="1007625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6359" indent="0">
              <a:buNone/>
              <a:defRPr sz="2600" b="1"/>
            </a:lvl2pPr>
            <a:lvl3pPr marL="1172718" indent="0">
              <a:buNone/>
              <a:defRPr sz="2300" b="1"/>
            </a:lvl3pPr>
            <a:lvl4pPr marL="1759077" indent="0">
              <a:buNone/>
              <a:defRPr sz="2100" b="1"/>
            </a:lvl4pPr>
            <a:lvl5pPr marL="2345436" indent="0">
              <a:buNone/>
              <a:defRPr sz="2100" b="1"/>
            </a:lvl5pPr>
            <a:lvl6pPr marL="2931795" indent="0">
              <a:buNone/>
              <a:defRPr sz="2100" b="1"/>
            </a:lvl6pPr>
            <a:lvl7pPr marL="3518154" indent="0">
              <a:buNone/>
              <a:defRPr sz="2100" b="1"/>
            </a:lvl7pPr>
            <a:lvl8pPr marL="4104513" indent="0">
              <a:buNone/>
              <a:defRPr sz="2100" b="1"/>
            </a:lvl8pPr>
            <a:lvl9pPr marL="4690872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38565" y="3425428"/>
            <a:ext cx="4297193" cy="62232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93" y="430054"/>
            <a:ext cx="3198422" cy="183022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0973" y="430055"/>
            <a:ext cx="5434784" cy="921865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93" y="2260283"/>
            <a:ext cx="3198422" cy="7388424"/>
          </a:xfrm>
        </p:spPr>
        <p:txBody>
          <a:bodyPr/>
          <a:lstStyle>
            <a:lvl1pPr marL="0" indent="0">
              <a:buNone/>
              <a:defRPr sz="1800"/>
            </a:lvl1pPr>
            <a:lvl2pPr marL="586359" indent="0">
              <a:buNone/>
              <a:defRPr sz="1500"/>
            </a:lvl2pPr>
            <a:lvl3pPr marL="1172718" indent="0">
              <a:buNone/>
              <a:defRPr sz="1300"/>
            </a:lvl3pPr>
            <a:lvl4pPr marL="1759077" indent="0">
              <a:buNone/>
              <a:defRPr sz="1200"/>
            </a:lvl4pPr>
            <a:lvl5pPr marL="2345436" indent="0">
              <a:buNone/>
              <a:defRPr sz="1200"/>
            </a:lvl5pPr>
            <a:lvl6pPr marL="2931795" indent="0">
              <a:buNone/>
              <a:defRPr sz="1200"/>
            </a:lvl6pPr>
            <a:lvl7pPr marL="3518154" indent="0">
              <a:buNone/>
              <a:defRPr sz="1200"/>
            </a:lvl7pPr>
            <a:lvl8pPr marL="4104513" indent="0">
              <a:buNone/>
              <a:defRPr sz="1200"/>
            </a:lvl8pPr>
            <a:lvl9pPr marL="4690872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551" y="7560945"/>
            <a:ext cx="5833110" cy="892612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05551" y="965121"/>
            <a:ext cx="5833110" cy="6480810"/>
          </a:xfrm>
        </p:spPr>
        <p:txBody>
          <a:bodyPr/>
          <a:lstStyle>
            <a:lvl1pPr marL="0" indent="0">
              <a:buNone/>
              <a:defRPr sz="4100"/>
            </a:lvl1pPr>
            <a:lvl2pPr marL="586359" indent="0">
              <a:buNone/>
              <a:defRPr sz="3600"/>
            </a:lvl2pPr>
            <a:lvl3pPr marL="1172718" indent="0">
              <a:buNone/>
              <a:defRPr sz="3100"/>
            </a:lvl3pPr>
            <a:lvl4pPr marL="1759077" indent="0">
              <a:buNone/>
              <a:defRPr sz="2600"/>
            </a:lvl4pPr>
            <a:lvl5pPr marL="2345436" indent="0">
              <a:buNone/>
              <a:defRPr sz="2600"/>
            </a:lvl5pPr>
            <a:lvl6pPr marL="2931795" indent="0">
              <a:buNone/>
              <a:defRPr sz="2600"/>
            </a:lvl6pPr>
            <a:lvl7pPr marL="3518154" indent="0">
              <a:buNone/>
              <a:defRPr sz="2600"/>
            </a:lvl7pPr>
            <a:lvl8pPr marL="4104513" indent="0">
              <a:buNone/>
              <a:defRPr sz="2600"/>
            </a:lvl8pPr>
            <a:lvl9pPr marL="4690872" indent="0">
              <a:buNone/>
              <a:defRPr sz="2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05551" y="8453557"/>
            <a:ext cx="5833110" cy="1267658"/>
          </a:xfrm>
        </p:spPr>
        <p:txBody>
          <a:bodyPr/>
          <a:lstStyle>
            <a:lvl1pPr marL="0" indent="0">
              <a:buNone/>
              <a:defRPr sz="1800"/>
            </a:lvl1pPr>
            <a:lvl2pPr marL="586359" indent="0">
              <a:buNone/>
              <a:defRPr sz="1500"/>
            </a:lvl2pPr>
            <a:lvl3pPr marL="1172718" indent="0">
              <a:buNone/>
              <a:defRPr sz="1300"/>
            </a:lvl3pPr>
            <a:lvl4pPr marL="1759077" indent="0">
              <a:buNone/>
              <a:defRPr sz="1200"/>
            </a:lvl4pPr>
            <a:lvl5pPr marL="2345436" indent="0">
              <a:buNone/>
              <a:defRPr sz="1200"/>
            </a:lvl5pPr>
            <a:lvl6pPr marL="2931795" indent="0">
              <a:buNone/>
              <a:defRPr sz="1200"/>
            </a:lvl6pPr>
            <a:lvl7pPr marL="3518154" indent="0">
              <a:buNone/>
              <a:defRPr sz="1200"/>
            </a:lvl7pPr>
            <a:lvl8pPr marL="4104513" indent="0">
              <a:buNone/>
              <a:defRPr sz="1200"/>
            </a:lvl8pPr>
            <a:lvl9pPr marL="4690872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93" y="432555"/>
            <a:ext cx="8749665" cy="1800225"/>
          </a:xfrm>
          <a:prstGeom prst="rect">
            <a:avLst/>
          </a:prstGeom>
        </p:spPr>
        <p:txBody>
          <a:bodyPr vert="horz" lIns="117272" tIns="58636" rIns="117272" bIns="5863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93" y="2520316"/>
            <a:ext cx="8749665" cy="7128392"/>
          </a:xfrm>
          <a:prstGeom prst="rect">
            <a:avLst/>
          </a:prstGeom>
        </p:spPr>
        <p:txBody>
          <a:bodyPr vert="horz" lIns="117272" tIns="58636" rIns="117272" bIns="5863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86092" y="10011252"/>
            <a:ext cx="2268432" cy="575072"/>
          </a:xfrm>
          <a:prstGeom prst="rect">
            <a:avLst/>
          </a:prstGeom>
        </p:spPr>
        <p:txBody>
          <a:bodyPr vert="horz" lIns="117272" tIns="58636" rIns="117272" bIns="5863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21632" y="10011252"/>
            <a:ext cx="3078586" cy="575072"/>
          </a:xfrm>
          <a:prstGeom prst="rect">
            <a:avLst/>
          </a:prstGeom>
        </p:spPr>
        <p:txBody>
          <a:bodyPr vert="horz" lIns="117272" tIns="58636" rIns="117272" bIns="5863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67326" y="10011252"/>
            <a:ext cx="2268432" cy="575072"/>
          </a:xfrm>
          <a:prstGeom prst="rect">
            <a:avLst/>
          </a:prstGeom>
        </p:spPr>
        <p:txBody>
          <a:bodyPr vert="horz" lIns="117272" tIns="58636" rIns="117272" bIns="5863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2718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9769" indent="-439769" algn="l" defTabSz="1172718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2833" indent="-366474" algn="l" defTabSz="1172718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5898" indent="-293180" algn="l" defTabSz="117271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2257" indent="-293180" algn="l" defTabSz="1172718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8616" indent="-293180" algn="l" defTabSz="1172718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24975" indent="-293180" algn="l" defTabSz="117271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11334" indent="-293180" algn="l" defTabSz="117271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97693" indent="-293180" algn="l" defTabSz="117271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84052" indent="-293180" algn="l" defTabSz="117271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359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718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9077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436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1795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154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4513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90872" algn="l" defTabSz="117271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26442" y="828643"/>
            <a:ext cx="9195408" cy="1080500"/>
          </a:xfrm>
        </p:spPr>
        <p:txBody>
          <a:bodyPr>
            <a:noAutofit/>
          </a:bodyPr>
          <a:lstStyle/>
          <a:p>
            <a:r>
              <a:rPr lang="kk-KZ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Дидактикалық</a:t>
            </a:r>
            <a:br>
              <a:rPr lang="kk-KZ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ойындар</a:t>
            </a:r>
            <a:br>
              <a:rPr lang="kk-KZ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КАРТОТЕКАСЫ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Картинки по запросу рам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41" y="0"/>
            <a:ext cx="9721850" cy="1118715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30463" y="2776880"/>
            <a:ext cx="4860925" cy="52475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Киімдерді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ретін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сақтап қалу, оларды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ұқыпты жинап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және бүктеуге үйрету, киімдердің аттарын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сөйлемдерде қолдануға үйрету.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Тәрбиеші қуыршақты бөлмеге алып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кіріп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«Қуыршақ серуеннен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келді,қазір ол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шешінеді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тәрбиешімен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қуыршаққа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дұрыс шешінуге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dirty="0" err="1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3" y="787566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Мысық 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тышқан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1912715"/>
            <a:ext cx="7975011" cy="77359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қолым тышқан болсын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қолым мысық болсын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Саусақтарды жаттықтырып,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Мысық-тышқан ойыны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Тышқан жерді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тырнайды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Мысықты алдайды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Құйрығымен мысықты.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Тышқан түртіп, зып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етті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Мысық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күтіп отыр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Тышқан інде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күліп отыр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саусақтарын біріктіріп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қарама қарсы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ұстайды, оң қолы тышқан, сол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қолы мысық.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Саусақтармен мысық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тышқанның бейнесін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Сөзіне сәйкес қимыл жасау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9728" y="1237625"/>
            <a:ext cx="8749665" cy="1012634"/>
          </a:xfrm>
        </p:spPr>
        <p:txBody>
          <a:bodyPr>
            <a:normAutofit fontScale="90000"/>
          </a:bodyPr>
          <a:lstStyle/>
          <a:p>
            <a:r>
              <a:rPr lang="ru-RU" sz="4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«Айсұлу қуыршағын шешінуге</a:t>
            </a:r>
            <a:r>
              <a:rPr lang="ru-RU" sz="4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үйретейік»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38" y="2137745"/>
            <a:ext cx="8521808" cy="71283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3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3" y="675051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келгенің тауып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93" y="1800201"/>
            <a:ext cx="8749665" cy="7848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 Айтылу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жағынанан бірдей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сөздерді айыра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дауыс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ырғағын қадағалай білуге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дағдыландыру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заттардың аттарын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Мө-мө-мө, бұл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мөңіреп жатқан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Аслан?»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тәрбиеші.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«Мяу, мяу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Айгерім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саған кіліп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тұрған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не?»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«Айдынға біреу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де пи-пи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не?»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«Ал,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қазір Нұрай одан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тығылып тұрғанынын айтады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»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Тәрбиеші өз дауыс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ырғағын өзертіп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үлкен әлде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кішкентай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тышқанның даусы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шықта ма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сұрайды.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осылайшы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жалғаса береді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3" y="900081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«Қай жерде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шырылдады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2520316"/>
            <a:ext cx="8476267" cy="71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Дыбыстың қай жерден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шыққанын анықтау.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Алдын-ала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дайындық жұмысы: қоңыраушаны дайындайды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Балалардың ішінен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жүргізушіні тағайындайды.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шеңбер бойымен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жүргізуші ортаға шығып көзін жұмады.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Тәрбиеші 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балаға қоңыраушаны береді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бала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көзін ашпай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қай жақтан шыққанын қолымен нұқсайды.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дұрыс таппаса,онда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ойнап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Сосын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шығады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3" y="900081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«Құстар фабрикасы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2520316"/>
            <a:ext cx="8476267" cy="71283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 Бір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алғанда үш-төрт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 айта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Тәрбиеші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ойыншықтарды көрсетіп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олардың шығаратын даусын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клтіреді,кеін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ойыншықтарды алып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қояды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құстар фабрикасына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барайық.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Алдымыздан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тауық шықты, ол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бізбен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қалай амандасады:ко-ко-ко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Әрі қарай барайық алдымыздан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 шықты,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қалай амандасады:га-га-га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тәрбиеші қалған ойыншықтарды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көрсетеді,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дауыстайды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491" y="1125110"/>
            <a:ext cx="8749665" cy="1705190"/>
          </a:xfrm>
        </p:spPr>
        <p:txBody>
          <a:bodyPr>
            <a:normAutofit/>
          </a:bodyPr>
          <a:lstStyle/>
          <a:p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шапшаң?»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2520316"/>
            <a:ext cx="8202868" cy="71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:Есту қабілетін дамыту.Балаларды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дауысқа еліктіру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«Бақа аюдың үйіне секіріп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келіп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терезенің алдында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тұрып бақылдайды бақ-бақ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саған қонаққа келдім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Тышқан жүгіріп келіп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пи-пи-пи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тәтті иіс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шығып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жатыр.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Қаз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га-га-га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дән шоқуға келдім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мө-мө-мө сум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ішуге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келдім.Бір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аю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үйден шығып р-р-р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ырылдағанда, барлығы қашып кетеді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Қорқақтар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неге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қашып кеттіңдер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мен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сендерге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қош келдіндер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айтқым келді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ғой!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Кіріңіздер, төрлетіндер!»</a:t>
            </a:r>
            <a:endParaRPr lang="ru-RU" sz="31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81" y="900081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«Қауырсынды тауып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ал!»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2137745"/>
            <a:ext cx="8521808" cy="71283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 Балаларды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қызыл, жасыл,сары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түстерді дұрыс атауға және ажыратуға үйрету, жай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және құрмалас сөйлемдерді қайталауға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баулу.</a:t>
            </a:r>
          </a:p>
          <a:p>
            <a:pPr>
              <a:buNone/>
            </a:pPr>
            <a:r>
              <a:rPr lang="ru-RU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Балалардың назарын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тәрбиеші әтештің ашық түсті үлпілдек құйрығына аударады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әтеш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әдемі құйрықты қалайтынын және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сыйға тартуын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өтінеді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түстерді атап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әр түрлі әтешке сыйлайды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дұрыс болмаса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әтеш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«Ку-ка-ре-ку! Мен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басқа қауырсынды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қалаймын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81" y="787566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Алыста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kk-KZ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жақында ма</a:t>
            </a:r>
            <a:r>
              <a:rPr lang="ru-RU" sz="4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9491" y="1912715"/>
            <a:ext cx="8278821" cy="77359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Мақсыты: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 затқа дейінгі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аралықты өлшеу, жақын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ба,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алыс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па.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Қажет сөздерді қолдана білу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қарандар, біздің иттер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біреулерді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көріп қалыпты.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Балалардың назары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пингвинге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(үйрекке, бақаға,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т. Ба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ойыншыққа ауады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пингвин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Өзінің кеудесі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ақ, денесі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қара көргілерін келе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жақынырақ келсін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айтындар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«Жақынырақ келші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»Пингвин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жатып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тоқтап қалады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пингвинді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орындықтарында отырып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көріндерші.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Ала-алдындар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Неге?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Өйткені алыста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тұр.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алыста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тұрсын деп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айтындар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! т.с.с.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3" y="1012596"/>
            <a:ext cx="8749665" cy="1800225"/>
          </a:xfrm>
        </p:spPr>
        <p:txBody>
          <a:bodyPr>
            <a:normAutofit/>
          </a:bodyPr>
          <a:lstStyle/>
          <a:p>
            <a:r>
              <a:rPr lang="ru-RU" sz="41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«Сиқырлы қап»</a:t>
            </a:r>
            <a: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1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5444" y="2520316"/>
            <a:ext cx="8050963" cy="71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:Балаларға дыбыстарды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дұрыс айтуға үйрету, заттарды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тануға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баулу.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1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31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Тәрбиеші балаларға таныс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ойыншықтар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жәшікке жинайды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Балаларға менде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сиқырлы дорба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не бар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дейді.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Кәне көрейік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ойыншықты алып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шығып, мынау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заттың атын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жұмбақтарды шешуге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104</TotalTime>
  <Words>692</Words>
  <Application>Microsoft Office PowerPoint</Application>
  <PresentationFormat>Произвольный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Дидактикалық  ойындар КАРТОТЕКАСЫ</vt:lpstr>
      <vt:lpstr>«Айсұлу қуыршағын шешінуге үйретейік» </vt:lpstr>
      <vt:lpstr> «Бізге кім келгенің тауып ал» </vt:lpstr>
      <vt:lpstr>«Қай жерде шырылдады?» </vt:lpstr>
      <vt:lpstr>«Құстар фабрикасы» </vt:lpstr>
      <vt:lpstr>«Кім шапшаң?» </vt:lpstr>
      <vt:lpstr>«Қауырсынды тауып ал!» </vt:lpstr>
      <vt:lpstr>«Алыста ма, жақында ма?» </vt:lpstr>
      <vt:lpstr>«Сиқырлы қап» </vt:lpstr>
      <vt:lpstr>Мысық пен тышқан.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Дидактикалық  ойындар КАРТОТЕКАСЫ</dc:title>
  <dc:creator>Бердибек</dc:creator>
  <cp:lastModifiedBy>Adminjgktf</cp:lastModifiedBy>
  <cp:revision>6</cp:revision>
  <dcterms:created xsi:type="dcterms:W3CDTF">2016-12-03T15:21:06Z</dcterms:created>
  <dcterms:modified xsi:type="dcterms:W3CDTF">2019-09-28T19:54:38Z</dcterms:modified>
</cp:coreProperties>
</file>