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6B99A5-8FF5-426F-B2E4-FB6767D4F2E9}" type="datetimeFigureOut">
              <a:rPr lang="ru-RU" smtClean="0"/>
              <a:pPr/>
              <a:t>20.11.2024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204B5B-5378-4C9C-A38B-6A1A17620A7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youtube.com/watch?v=te4ta1VaIP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wWKyYQv3E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4290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73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“Жемқорлық-індет, жою-міндет”</a:t>
            </a:r>
            <a: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тәрбие сағаты</a:t>
            </a:r>
            <a:br>
              <a:rPr lang="kk-KZ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7" name="Picture 1" descr="C:\Users\Прогресс\Desktop\сыбайлас\4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05573" y="4708253"/>
            <a:ext cx="3038427" cy="2149747"/>
          </a:xfrm>
          <a:prstGeom prst="rect">
            <a:avLst/>
          </a:prstGeom>
          <a:noFill/>
        </p:spPr>
      </p:pic>
      <p:pic>
        <p:nvPicPr>
          <p:cNvPr id="14338" name="Picture 2" descr="C:\Users\Прогресс\Desktop\сыбайлас\fSRpj4vmR4tMjz6T-lg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00501"/>
            <a:ext cx="3133724" cy="2157499"/>
          </a:xfrm>
          <a:prstGeom prst="rect">
            <a:avLst/>
          </a:prstGeom>
          <a:noFill/>
        </p:spPr>
      </p:pic>
      <p:pic>
        <p:nvPicPr>
          <p:cNvPr id="14339" name="Picture 3" descr="C:\Users\Прогресс\Desktop\сыбайлас\images (2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5214950"/>
            <a:ext cx="2934017" cy="1643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6" y="857232"/>
          <a:ext cx="7929618" cy="4857784"/>
        </p:xfrm>
        <a:graphic>
          <a:graphicData uri="http://schemas.openxmlformats.org/drawingml/2006/table">
            <a:tbl>
              <a:tblPr/>
              <a:tblGrid>
                <a:gridCol w="1857388"/>
                <a:gridCol w="6072230"/>
              </a:tblGrid>
              <a:tr h="23215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Сабақтың мақсаты: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“Сыбайластық, жемқорлық” деген ұғымды түсіндіріп, пайда болу    жағдайлары жайлы түсінік  қалыптастыру</a:t>
                      </a:r>
                      <a:r>
                        <a:rPr lang="kk-KZ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Өз </a:t>
                      </a: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мемлекетіне, өз ісіне  жауапкершілікпен қарау және әділдікке тәрбиелеу. Патриоттық тәрбие қалыптастыру.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62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Күтілетін нәтиже:</a:t>
                      </a:r>
                      <a:endParaRPr lang="ru-RU" sz="1200" b="1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“Сыбайластық, жемқорлық” деген ұғымды түсіндіріп, пайда болу    жағдайлары жайлы түсінік  қалыптастыру</a:t>
                      </a:r>
                      <a:r>
                        <a:rPr lang="kk-KZ" sz="1800" b="1" dirty="0" smtClean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 Өз </a:t>
                      </a:r>
                      <a:r>
                        <a:rPr lang="kk-KZ" sz="1800" b="1" dirty="0">
                          <a:solidFill>
                            <a:srgbClr val="00206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мемлекетіне, өз ісіне  жауапкершілікпен қарау және әділдікке тәрбиелеу. Патриоттық тәрбие қалыптастыру.</a:t>
                      </a:r>
                      <a:endParaRPr lang="ru-RU" sz="12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318" marR="603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71472" y="571480"/>
            <a:ext cx="8001088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dirty="0" smtClean="0"/>
          </a:p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Сабақтың басы</a:t>
            </a:r>
          </a:p>
          <a:p>
            <a:pPr algn="ctr"/>
            <a:r>
              <a:rPr lang="kk-KZ" sz="3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Қызығушылықты ояту</a:t>
            </a:r>
          </a:p>
          <a:p>
            <a:r>
              <a:rPr lang="kk-KZ" sz="2800" b="1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оқушы бойында патриоттық тәрбиені ояту, ұлттық рухты дарыту.</a:t>
            </a:r>
          </a:p>
          <a:p>
            <a:endParaRPr lang="kk-KZ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Әні: Назгүл Азамат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Сөзі: Нұрбол Ибраевтің «Қазақстан» әнін шырқайды.</a:t>
            </a:r>
          </a:p>
          <a:p>
            <a:r>
              <a:rPr lang="kk-KZ" sz="2800" u="sng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https://www.youtube.com/watch?v=te4ta1VaIPI</a:t>
            </a:r>
            <a:r>
              <a:rPr lang="ru-RU" sz="28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  <a:p>
            <a:endParaRPr lang="ru-RU" dirty="0"/>
          </a:p>
        </p:txBody>
      </p:sp>
      <p:pic>
        <p:nvPicPr>
          <p:cNvPr id="1026" name="Picture 2" descr="C:\Users\Прогресс\Desktop\aj2xz5nu4j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5043046"/>
            <a:ext cx="3214678" cy="18149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50083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49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         Сабақтың ортасы</a:t>
            </a:r>
            <a:r>
              <a:rPr lang="kk-KZ" sz="49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49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“Ойтүрткі” әдісі 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арқылы сөзжұмбақты шешу, тақырыпты айқындау.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оқушыларды логикалық ойлауға дағдыландыру.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“Миға шабуыл” әдісі 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арқылы “жемқорлық”, “сыбайлас” сөздерін талқылау.  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оқушыны еркін ойлауға өз ойын еркін жеткізуге дағдыландыру.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kk-KZ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Видео  көрсетілім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2200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https://www.youtube.com/watch?v=LwWKyYQv3Ec</a:t>
            </a:r>
            <a:r>
              <a:rPr lang="ru-RU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видеодада көрсетілген сюжет бойынша ғибрат алу, түпкі мағынасын түсінуге жетелу. 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kk-KZ" sz="22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Топтық жұмыс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. 1-топ: сыбайлас жемқорлық дегеніміз не? Қандай түрлері бар? 2-топ: Сыбайлас жемқорлықты қалай жеңеміз?</a:t>
            </a:r>
            <a:b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2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kk-KZ" sz="22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топта бірігіп жұмыс жасау, тақырыпты  топта талқылау, әр оқушының пікірі маңызды екенін түсіндіру. </a:t>
            </a:r>
            <a:r>
              <a:rPr lang="kk-KZ" sz="27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85728"/>
            <a:ext cx="8572560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5.Топтық қойылым.</a:t>
            </a:r>
          </a:p>
          <a:p>
            <a:r>
              <a:rPr lang="kk-KZ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Ақын Абдрахман Асылбектің </a:t>
            </a:r>
            <a:r>
              <a:rPr lang="kk-KZ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«Жемқор жайлы хикая»,</a:t>
            </a:r>
            <a:r>
              <a:rPr lang="kk-KZ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«Жемқорлыққа қарсы күрес»</a:t>
            </a:r>
            <a:r>
              <a:rPr lang="kk-KZ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шығармаларын </a:t>
            </a:r>
            <a:r>
              <a:rPr lang="kk-KZ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топта оқып танысып, қойылым көрсетеді. </a:t>
            </a:r>
          </a:p>
          <a:p>
            <a:r>
              <a:rPr lang="kk-KZ" sz="2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  <a:r>
              <a:rPr lang="kk-KZ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аз уақытта берілген тапсырманы жауапкершілікпен алып шығуға  үйрету. </a:t>
            </a:r>
          </a:p>
          <a:p>
            <a:endParaRPr lang="kk-KZ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6. Мақалдың жалғасын тап. </a:t>
            </a:r>
          </a:p>
          <a:p>
            <a:r>
              <a:rPr lang="kk-KZ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Адамгершілік</a:t>
            </a:r>
            <a:r>
              <a:rPr lang="kk-KZ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, әділеттілік туралы мақалдардың жалғасын табады, дұрыс жауаппен тексереді. </a:t>
            </a:r>
            <a:endParaRPr lang="kk-KZ" sz="24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Мақсаты: </a:t>
            </a:r>
            <a:r>
              <a:rPr lang="kk-KZ" sz="24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логикалық ойлауы мен пайым-парасатын жетілдіру. </a:t>
            </a:r>
          </a:p>
          <a:p>
            <a:endParaRPr lang="kk-KZ" sz="2800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  <a:p>
            <a:endParaRPr lang="kk-KZ" dirty="0"/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pPr algn="ctr"/>
            <a:r>
              <a:rPr lang="kk-KZ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Сабақтың соңы</a:t>
            </a:r>
            <a:endParaRPr lang="ru-RU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Прогресс\Desktop\unnamed 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2571768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3643314"/>
            <a:ext cx="335758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«3 Қ» әдісі   арқылы бүгінгі сабаққа кері байланыс жасайды.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Қажет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Қызықты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Қиын 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C:\Users\Прогресс\Desktop\сыбайлас\Фото атикорупп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1571612"/>
            <a:ext cx="2857520" cy="403604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428992" y="5857892"/>
            <a:ext cx="5383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Оқушыларға жадынама тарату.</a:t>
            </a:r>
            <a:endParaRPr lang="ru-RU" sz="2800" b="1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154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“Жемқорлық-індет, жою-міндет”  тәрбие сағаты </vt:lpstr>
      <vt:lpstr>Слайд 2</vt:lpstr>
      <vt:lpstr>Слайд 3</vt:lpstr>
      <vt:lpstr>          Сабақтың ортасы 1. “Ойтүрткі” әдісі арқылы сөзжұмбақты шешу, тақырыпты айқындау. Мақсаты: оқушыларды логикалық ойлауға дағдыландыру.  2. “Миға шабуыл” әдісі арқылы “жемқорлық”, “сыбайлас” сөздерін талқылау.   Мақсаты: оқушыны еркін ойлауға өз ойын еркін жеткізуге дағдыландыру.   3. Видео  көрсетілім. https://www.youtube.com/watch?v=LwWKyYQv3Ec  Мақсаты: видеодада көрсетілген сюжет бойынша ғибрат алу, түпкі мағынасын түсінуге жетелу.   4. Топтық жұмыс. 1-топ: сыбайлас жемқорлық дегеніміз не? Қандай түрлері бар? 2-топ: Сыбайлас жемқорлықты қалай жеңеміз? Мақсаты: топта бірігіп жұмыс жасау, тақырыпты  топта талқылау, әр оқушының пікірі маңызды екенін түсіндіру.    </vt:lpstr>
      <vt:lpstr>Слайд 5</vt:lpstr>
      <vt:lpstr>Сабақтың соңы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“Жемқорлық-індет, жою-міндет”  тәрбие сағаты</dc:title>
  <dc:creator>Прогресс</dc:creator>
  <cp:lastModifiedBy>Прогресс</cp:lastModifiedBy>
  <cp:revision>9</cp:revision>
  <dcterms:created xsi:type="dcterms:W3CDTF">2024-11-19T11:29:07Z</dcterms:created>
  <dcterms:modified xsi:type="dcterms:W3CDTF">2024-11-20T05:59:12Z</dcterms:modified>
</cp:coreProperties>
</file>