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76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8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C3DF-B8FA-4397-A35A-5366E4593D43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D029-7E5B-4EB8-95C2-AFC9F55BA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3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8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8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8000"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82296_328071864251764_1614440869048357323_o-1024x68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648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728" y="1166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latin typeface="Gabriola" pitchFamily="82" charset="0"/>
                <a:cs typeface="Gisha" pitchFamily="34" charset="-79"/>
              </a:rPr>
              <a:t>Ұлттық тәрбие-ұлт болашағы</a:t>
            </a:r>
            <a:endParaRPr lang="ru-RU" sz="5400" dirty="0">
              <a:latin typeface="Gabriola" pitchFamily="82" charset="0"/>
              <a:cs typeface="Gisha" pitchFamily="34" charset="-79"/>
            </a:endParaRPr>
          </a:p>
        </p:txBody>
      </p:sp>
    </p:spTree>
  </p:cSld>
  <p:clrMapOvr>
    <a:masterClrMapping/>
  </p:clrMapOvr>
  <p:transition spd="slow" advClick="0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5618"/>
            <a:ext cx="9144000" cy="3812381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Халқымыздың тiлiн, тарихын, ұлттық дәстүрін, ата салтын ұмыта бастаған бүгiнгi ұрпақты тәрбиелеуге ат салысу жалпы ұлтымыздың мiндетi. Халқымыздың асыл қазынасын тиiмдi пайдалану, оның салт-дәстүрі мен мәдениетіне құрметпен қарауға үйретуi сөзсiз</a:t>
            </a:r>
            <a:r>
              <a:rPr lang="kk-KZ" sz="3200" dirty="0" smtClean="0"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8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4283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Жас ұрпаққа </a:t>
            </a:r>
            <a:r>
              <a:rPr lang="kk-KZ" sz="2400" dirty="0" smtClean="0">
                <a:latin typeface="Gabriola" pitchFamily="82" charset="0"/>
              </a:rPr>
              <a:t>сапалы</a:t>
            </a:r>
            <a:r>
              <a:rPr lang="kk-KZ" sz="2800" dirty="0" smtClean="0">
                <a:latin typeface="Gabriola" pitchFamily="82" charset="0"/>
              </a:rPr>
              <a:t> біліммен бірге саналы тәрбие беру қай кезде де өзектілігін жоғалтқан емес. Қазірде солай. Арғы ата-бабаларымыз жас өренді елін, жерін сүюге үндеп, ұлттық салт-дәстүрмен сусындатуды мұрат тұтқан. Сол рухани үндеу бүгінгі күнге жеткізді. Жаңа ғасырлардың белесінде өзінің 22 жылдық тарихына табан тіреген Қазақ елінің патриоттардың мекеніне айналуы өзгеге үлгі, өзімізге медеу.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xit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-171400"/>
            <a:ext cx="42484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Сондықтан да болар, мемлекет тарапынан отан сүйгіштікті дамыту, сапалы білімге жол бастау бағытында келелі шаралар атқарылып, көлемді бағдарламалар жасалып жатқаны қаншалық деген сұрақ ойға оралады.</a:t>
            </a:r>
            <a:endParaRPr lang="kk-KZ" sz="4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nodeType="click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283968" cy="6858000"/>
          </a:xfrm>
        </p:spPr>
      </p:pic>
      <p:sp>
        <p:nvSpPr>
          <p:cNvPr id="9" name="TextBox 8"/>
          <p:cNvSpPr txBox="1"/>
          <p:nvPr/>
        </p:nvSpPr>
        <p:spPr>
          <a:xfrm>
            <a:off x="5220072" y="22048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1"/>
            <a:ext cx="48600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400" dirty="0" smtClean="0">
                <a:latin typeface="Gabriola" pitchFamily="82" charset="0"/>
              </a:rPr>
              <a:t>Бұл жағдайда тәрбие жұмысының тиімділігі ата-ана мен мектептің өзара байланысынан көрінеді. Өскелең ұрпаққа адамзат тарихында ұрпақтан-ұрпаққа жалғасып келе жатқан патрио</a:t>
            </a:r>
            <a:br>
              <a:rPr lang="kk-KZ" sz="3400" dirty="0" smtClean="0">
                <a:latin typeface="Gabriola" pitchFamily="82" charset="0"/>
              </a:rPr>
            </a:br>
            <a:r>
              <a:rPr lang="kk-KZ" sz="3400" dirty="0" smtClean="0">
                <a:latin typeface="Gabriola" pitchFamily="82" charset="0"/>
              </a:rPr>
              <a:t>ттық тәрбиені, отаншылдықты, сапалы білімді дарыту – қазіргі кезде көкейкесті мәселенің бірі болып отыр.</a:t>
            </a:r>
            <a:endParaRPr lang="kk-KZ" sz="3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440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Gabriola" pitchFamily="82" charset="0"/>
                <a:cs typeface="Gautami" pitchFamily="34" charset="0"/>
              </a:rPr>
              <a:t>Ұлттық тәрбие алған ұрпақ дені сау, білімді, ақылды, ұлтжанды, еңбекқор, сыпайы, кішіпейіл болып өседі. Сондықтан да ұлттық тәрбие – ел болашағы</a:t>
            </a:r>
            <a:r>
              <a:rPr lang="ru-RU" sz="4800" dirty="0" smtClean="0">
                <a:latin typeface="Gabriola" pitchFamily="82" charset="0"/>
                <a:cs typeface="Gautami" pitchFamily="34" charset="0"/>
              </a:rPr>
              <a:t>.</a:t>
            </a:r>
            <a:endParaRPr lang="ru-RU" sz="4800" dirty="0"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  <p:transition spd="slow" advClick="0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71999" cy="3789040"/>
          </a:xfrm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572000" cy="335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0"/>
            <a:ext cx="4644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Gabriola" pitchFamily="82" charset="0"/>
              </a:rPr>
              <a:t>Қазақ халқының ғасырлар тұңғиығынан бері тарихымен біте қайнасып келе жатқан ұрпақ тәрбиелеудегі тәжірибелері бізге сол рухани мәдениет, этикалық, эстетикалық құндылықтарын құрайтын ұлттық әдет-ғұрып, салт-дәстүрлер, әдеби, музыкалық, кәсіби, тұрмыстық фольклорлар мазмұны арқылы жетіп отыр.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4499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Баланың өзі шыққан тегін білуі оның азаматтық, елжандылық, отансүйгіштік қасиеттерін қалыптастырады деп есептеген. 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7957" y="3140968"/>
            <a:ext cx="4956043" cy="3717032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Gabriola" pitchFamily="82" charset="0"/>
                <a:cs typeface="Gautami" pitchFamily="34" charset="0"/>
              </a:rPr>
              <a:t>Сонымен бірге ұрпақ тәрбиесіне, жалпы халықтың рухани дамуына байланысты ұлттық тәлім-тәрбиелік ой-пікірлерді:</a:t>
            </a:r>
            <a:r>
              <a:rPr lang="kk-KZ" sz="4000" dirty="0" smtClean="0">
                <a:cs typeface="Gautami" pitchFamily="34" charset="0"/>
              </a:rPr>
              <a:t> </a:t>
            </a:r>
            <a:r>
              <a:rPr lang="kk-KZ" sz="4000" dirty="0" smtClean="0">
                <a:latin typeface="Gabriola" pitchFamily="82" charset="0"/>
              </a:rPr>
              <a:t>Қорқыт ата, Әл-Фараби, Қожа Ахмет Иассауи, Мұхамед Хайдар Дулати, Жүсіп Баласағұн, Махмұт Қашқари, т.б.</a:t>
            </a:r>
            <a:r>
              <a:rPr lang="ru-RU" sz="4000" dirty="0" smtClean="0">
                <a:latin typeface="Gabriola" pitchFamily="82" charset="0"/>
              </a:rPr>
              <a:t> </a:t>
            </a:r>
            <a:endParaRPr lang="kk-KZ" sz="4000" dirty="0"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0968"/>
            <a:ext cx="4211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қазақ ақын- жырауларының мұраларынан, билер мен шешендердің тәлімдік сөздерінен көреміз.</a:t>
            </a:r>
            <a:endParaRPr lang="kk-KZ" sz="4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zak-saltymen-kyz-uzatu-1024x500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9979" y="0"/>
            <a:ext cx="4764021" cy="3573016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Олардың қандай адам болғанын, өнегелерін үлгі етіп отырған. Әрі сол арқылы отбасы шежіресін жалғастыруға баулуды мақсат еткен.</a:t>
            </a:r>
            <a:endParaRPr lang="kk-KZ" sz="40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Қазіргі медицина ғылымы дәлелдегендей, жеті атаға дейін қыз алыспай қанның тазалығын, яғни ұлттың таза болуына әкеледі екен, екіншіден, қазақ ұрпағы жеті атасына дейін араласып, ынтымағы бір болсын дегеннен болса керек. 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s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429000"/>
            <a:ext cx="4571999" cy="3429000"/>
          </a:xfrm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299" y="0"/>
            <a:ext cx="4555701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dirty="0" smtClean="0">
                <a:latin typeface="Gabriola" pitchFamily="82" charset="0"/>
              </a:rPr>
              <a:t>Ұлттық тәрбие өркениеттік құндылық ретінде қарастырылып, өтпелі қоғамда трансформациялық процесстегі өркениеттегі құбылыс сияқты өте күрделі категорияның ауқымын, даму тенденциясын анықтайды; ұлттық тәрбие, оның өркениеттік мәні жөніндегі мәселені ашуда мәдениет пен өркениеттің арақатынасын айқындау мақсатында маңызды зерттеулерге арқау болуы;</a:t>
            </a:r>
            <a:endParaRPr lang="kk-KZ" sz="22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56992"/>
            <a:ext cx="457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400" dirty="0" smtClean="0">
                <a:latin typeface="Gabriola" pitchFamily="82" charset="0"/>
              </a:rPr>
              <a:t>Ұлттық тәрбие, оның өркениеттік мәні жөніндегі мәселені ашуда мәдениет пен өркениеттің арақатынасын айқындау мақсатында зерттеулерге арқау болуы; </a:t>
            </a:r>
            <a:endParaRPr lang="kk-KZ" sz="3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84983"/>
            <a:ext cx="9144001" cy="3573017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Мектеп қабырғасында тәрбиеленіп жатқан жас ұрпақтарға білімді өз бетінше ізденуіне , ұлттық тәрбиені сіңіріп, оның ерекшелігін терең білуге, құрметтеуге, үйретуге тиіспіз. Қазақ халқының салт-дәстүрінің ұрпақ тәрбиесіне қосар үлесі аса зор, мәні үлкен. Ендеше ата-аналарымызға, ұстаздарымызға, оқушыларымызға білім беру барысында ұлттық салт-дәстүрлерді пайдалану олардың ұлттық рухты қалыптастыруға мол үлесін қосу қажет.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535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16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73016"/>
          </a:xfrm>
        </p:spPr>
      </p:pic>
      <p:sp>
        <p:nvSpPr>
          <p:cNvPr id="3" name="TextBox 2"/>
          <p:cNvSpPr txBox="1"/>
          <p:nvPr/>
        </p:nvSpPr>
        <p:spPr>
          <a:xfrm>
            <a:off x="0" y="37170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Адамзаттың мәдениет пен діндердің бейбіт сұхбаты болмаған жағыдайда қандай да бір қауіпсіздік туралы сөз қозғаудың мүмкін еместігіне көзі жетті. Сондай-ақ, әрбір халықтың өзінің тарихи, рухани және мәдени төлтума қасиеттеріне бойлауы арта түсуде. Бірақ осындай ұмтылыстар басқа халықтардың мүдделеріне нұқсан келтірмеуі тиіс. 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355976" cy="3501008"/>
          </a:xfrm>
        </p:spPr>
      </p:pic>
      <p:pic>
        <p:nvPicPr>
          <p:cNvPr id="3" name="Рисунок 2" descr="17_1599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834" y="0"/>
            <a:ext cx="4785166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355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400" dirty="0" smtClean="0">
                <a:latin typeface="Gabriola" pitchFamily="82" charset="0"/>
              </a:rPr>
              <a:t>Сондықтан Қазақстанның өркениет өріне бастар бағыты – адамгершілік-ізгілік қасиеттерге негізделген ұлттық тәрбиеге табан тірейді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318570"/>
            <a:ext cx="4788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Ұлттық тәрбие мақсаты – ұлттық құндылықтар мен жалпыадамзаттық болып табылатын құндылықтардың үйлесімді дамып, көркейіп, жалпыадамзаттың бүгіні мен келешегіне қызмет етуі. 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4279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Тұлғаны ұлттық және жалпыадамзаттық құндылықтарға, ана тілін және мемлекеттік тілді, қазақ халқының, Қазақстан Республикасындағы этностар мен этникалық топтардың мәдениетін құрметтеуге бағдарлау</a:t>
            </a:r>
            <a:r>
              <a:rPr lang="kk-KZ" sz="3600" dirty="0" smtClean="0">
                <a:latin typeface="Gabriola" pitchFamily="82" charset="0"/>
              </a:rPr>
              <a:t>.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2952327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Оқу мен тәрбиелеудің үлкен ортасы – мектеп екені белгілі. Ондағы жоспарлы тақырыптық сабақтармен қатар, сынып сағаттары, тәрбие сағаттары,пәндік олимпиадалар, ғылыми жобалар оқу мен тәрбиенің ең негізгі, ықпалдастығы болып отыр.</a:t>
            </a:r>
            <a:endParaRPr lang="kk-KZ" sz="28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Бүгінгі таңда, ұрпағымыздың азамат болып қалыптасуы барысында біз олардың жаhанданудың теріс ықпалдарына қарсы тұруын ескеруіміз қажет.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1" nodeType="click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6017" cy="3789040"/>
          </a:xfrm>
        </p:spPr>
      </p:pic>
      <p:sp>
        <p:nvSpPr>
          <p:cNvPr id="3" name="TextBox 2"/>
          <p:cNvSpPr txBox="1"/>
          <p:nvPr/>
        </p:nvSpPr>
        <p:spPr>
          <a:xfrm>
            <a:off x="4644008" y="0"/>
            <a:ext cx="4499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Ұлттық қадір-қасиет – ұлттық сана-сезімнің өзегі, адамгершіліктің бірегейі, халқымыздың ғасырлар бойы қалыптасқан қоғамдық сана­сының жемісі, кісілік қасиеттер жиынтығы. Қазақ халқы өз ұрпағын адамгершілікке, ізгілікке, инабатты­лыққа тәрбиелеуді ежелден-ақ өзінің басты мақсаты етіп қойған.</a:t>
            </a:r>
            <a:endParaRPr lang="kk-KZ" sz="32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1048"/>
            <a:ext cx="464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Халық өз ұрпағына қайырымды­лықты ес білгеннен үйретіп, тиісті талап қою, дағдыландыру арқылы оны тұрмыстық салтқа, адамгершілікке, дәстүрге енгізді.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36712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Назарларыңызға  рахмет</a:t>
            </a:r>
          </a:p>
          <a:p>
            <a:pPr algn="ctr"/>
            <a:endParaRPr lang="kk-KZ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  <a:p>
            <a:pPr algn="ctr"/>
            <a:r>
              <a:rPr lang="kk-KZ" sz="66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Келесі  кездескенше</a:t>
            </a:r>
          </a:p>
          <a:p>
            <a:pPr algn="ctr"/>
            <a:endParaRPr lang="kk-KZ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  <a:p>
            <a:pPr algn="ctr"/>
            <a:r>
              <a:rPr lang="kk-KZ" sz="6600" dirty="0" smtClean="0">
                <a:solidFill>
                  <a:srgbClr val="92D050"/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Қош  сау  болыңыздар !!!</a:t>
            </a:r>
            <a:endParaRPr lang="ru-RU" sz="6000" dirty="0">
              <a:solidFill>
                <a:srgbClr val="92D050"/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</p:txBody>
      </p:sp>
    </p:spTree>
  </p:cSld>
  <p:clrMapOvr>
    <a:masterClrMapping/>
  </p:clrMapOvr>
  <p:transition spd="slow" advClick="0" advTm="1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xit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1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sik-bala-900x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5488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457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Ұлттық  тәрбие қазір елімізде орын алып отырған көптеген мәселелерді: ана тілін, ата тарихын, ұлттық салт-дәстүрін білмейтін жастар, тастанды жетім балалар, «қиын» балалар, қарттар үйлеріндегі әжелер мен аталар, наша қорлыққа салынған  жастар, тағы басқаларды бірте-бірте жоюдың және олардың алдын алып, болдырмаудың негізгі жолы. </a:t>
            </a:r>
            <a:endParaRPr lang="kk-KZ" sz="3200" dirty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gingi_kynin_batyrlary_Astana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716016" cy="5517232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Gabriola" pitchFamily="82" charset="0"/>
              </a:rPr>
              <a:t>«Адамға ең бірінші білім емес, тәрбие берілуі керек,</a:t>
            </a:r>
            <a:br>
              <a:rPr lang="kk-KZ" sz="3600" dirty="0" smtClean="0">
                <a:latin typeface="Gabriola" pitchFamily="82" charset="0"/>
              </a:rPr>
            </a:br>
            <a:r>
              <a:rPr lang="kk-KZ" sz="3600" dirty="0" smtClean="0">
                <a:latin typeface="Gabriola" pitchFamily="82" charset="0"/>
              </a:rPr>
              <a:t>тәрбиесіз берілген білім адамзаттың қас жауы»</a:t>
            </a:r>
            <a:br>
              <a:rPr lang="kk-KZ" sz="3600" dirty="0" smtClean="0">
                <a:latin typeface="Gabriola" pitchFamily="82" charset="0"/>
              </a:rPr>
            </a:br>
            <a:r>
              <a:rPr lang="kk-KZ" sz="3600" dirty="0" smtClean="0">
                <a:latin typeface="Gabriola" pitchFamily="82" charset="0"/>
              </a:rPr>
              <a:t>Әбу Насыр әл-Фараби</a:t>
            </a:r>
            <a:endParaRPr lang="kk-KZ" sz="36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«Елiмiздiң ертеңі-бүгiнгi жас ұрпақтың қолында, ал жас ұрпақтың тағдыры – ұстаздың қолында» – деп елбасымыз Н.Ә. Назарбаев айтқандай бiлiмдi, жан-жақты қабілетті ұрпақты тәрбиелеуде ұстаздар еңбегі зор</a:t>
            </a:r>
            <a:r>
              <a:rPr lang="kk-KZ" dirty="0" smtClean="0"/>
              <a:t>.</a:t>
            </a:r>
            <a:endParaRPr lang="kk-KZ" b="1" dirty="0"/>
          </a:p>
        </p:txBody>
      </p:sp>
    </p:spTree>
  </p:cSld>
  <p:clrMapOvr>
    <a:masterClrMapping/>
  </p:clrMapOvr>
  <p:transition spd="slow" advClick="0" advTm="1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bef431c30042dd4d771321c63b970f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Ал, қазақ халқының ұлттық тәжірибелері мен тағылымдарының мол қазынасы – халықтық педагогика. Бүгiнгi қазақ мектептерінің алдында тұрған басты мiндет – окушының ұлттық сана-сезiмiн оятып, тәрбиелеп қана қоймай, оның бойына халықтық педагогиканы, ғасырлар бойы қалыптасқан тiл, дiн, тәрбие, ұлттық салт-дәстүр, үлгi-өнегенi сiңiрту, яғни тәрбие беру мен оқыту әдістемелерінің түрлерi көп. 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mC0xrWj2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7" y="0"/>
            <a:ext cx="4499991" cy="443711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Ұлттық тәлім тәрбиенің іргетасын дұрыс қалай бiлу мұғалiмдердiң, ата-аналармен қосылып жүргiзген шараларына байланысты, өйткенi, бiрiншi ұлттық тәрбиені ошағы – отбасында, екiншiден, мектепте болғандықтан, ата-ана мен мектеп болып бiрiгiп жұмыс атқару – біздің басты мiндетiмi</a:t>
            </a:r>
            <a:r>
              <a:rPr lang="kk-KZ" sz="3600" dirty="0" smtClean="0">
                <a:latin typeface="Gabriola" pitchFamily="82" charset="0"/>
              </a:rPr>
              <a:t>з.</a:t>
            </a:r>
            <a:endParaRPr lang="kk-KZ" sz="3600" dirty="0"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Ұлттық тәрбиенің мақсаты – ұлттық сана-сезімі қалыптасқан, ұлттық мүдденің өркендеуіне үлес қоса алатын ұлттық құндылықтар мен жалпы адамзаттық құндылықтарды өзара ұштастыра алатын ұлтжанды тұлғаны тәрбиелеу.</a:t>
            </a:r>
            <a:endParaRPr lang="kk-KZ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06399197408c06456432625dfa3919c-400x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644008" cy="3789040"/>
          </a:xfrm>
        </p:spPr>
      </p:pic>
      <p:pic>
        <p:nvPicPr>
          <p:cNvPr id="3" name="Рисунок 2" descr="1461065052_l-62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57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716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dirty="0" smtClean="0">
                <a:latin typeface="Gabriola" pitchFamily="82" charset="0"/>
              </a:rPr>
              <a:t>Бұл орайда  ұлттық салт-дәстүрлерді үйрету сабақта және сыныптан тыс сабақтарда,тәрбие сағаттарында көрсету үрдіске айналып келеді . Еліміздің ертеңін сеніп тапсыратын отансүйгіш, еңбекқор ұрпақ тәрбиелеу үшін аянбай тер төгіп келеміз.</a:t>
            </a:r>
            <a:endParaRPr lang="kk-KZ" sz="2600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645024"/>
            <a:ext cx="435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Gabriola" pitchFamily="82" charset="0"/>
              </a:rPr>
              <a:t> «Қазақстанның болашағы – қазақ тілінде» болғандықтан әдебиет сабағында оқушыларға  тақпақтарды жалаң жаттатып, ертегілерді құр оқытып қана қоймай, оны оқушының  санасына сіңіріп, мағынасына терең бойлатуға тырысамын. </a:t>
            </a:r>
            <a:endParaRPr lang="kk-KZ" sz="2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4416"/>
            <a:ext cx="4427984" cy="3429000"/>
          </a:xfrm>
        </p:spPr>
      </p:pic>
      <p:pic>
        <p:nvPicPr>
          <p:cNvPr id="3" name="Рисунок 2" descr="152459037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0"/>
            <a:ext cx="46440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dirty="0" smtClean="0">
                <a:latin typeface="Gabriola" pitchFamily="82" charset="0"/>
              </a:rPr>
              <a:t>Ол үшін түрлі көрнекі құралдарды пайдаланып  «Тазша бала», «Қожанасыр», «Алдар көсе» сынды ертегі кейіпкерлерін балалардың өздеріне ойнатып, жан-жақты амал-тәсілдерді қолданамыз.  Сондай-ақ  ежелгі ата-бабаларымыздан жалғасып келе жатқан салт-дәстүрлеріміз бен әдет-ғұрыптарымызды, тарихымызды балалардың жадына жастайынан сіңіріп өсіруіміз шарт.</a:t>
            </a:r>
            <a:endParaRPr lang="kk-KZ" sz="3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674</TotalTime>
  <Words>874</Words>
  <Application>Microsoft Office PowerPoint</Application>
  <PresentationFormat>Экран (4:3)</PresentationFormat>
  <Paragraphs>41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777</cp:lastModifiedBy>
  <cp:revision>44</cp:revision>
  <dcterms:created xsi:type="dcterms:W3CDTF">2019-01-15T18:15:00Z</dcterms:created>
  <dcterms:modified xsi:type="dcterms:W3CDTF">2019-02-21T12:17:17Z</dcterms:modified>
</cp:coreProperties>
</file>