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2" r:id="rId5"/>
    <p:sldId id="263" r:id="rId6"/>
    <p:sldId id="264" r:id="rId7"/>
    <p:sldId id="265" r:id="rId8"/>
    <p:sldId id="266" r:id="rId9"/>
    <p:sldId id="258" r:id="rId10"/>
    <p:sldId id="268" r:id="rId11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57;&#1090;&#1088;&#1086;&#1077;&#1085;&#1080;&#1077;%20&#1085;&#1077;&#1081;&#1088;&#1086;&#1085;&#1072;.%20&#1048;&#1079;&#1091;&#1095;&#1072;&#1077;&#1084;%20&#1074;%203D.mp4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1960" y="3068960"/>
            <a:ext cx="464400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🔸Мидың ең жылдам дамуы 2 жастан 11 жасқа дейін болады;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373216"/>
            <a:ext cx="8712968" cy="107721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🔸</a:t>
            </a: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Егер мидың бір аймағы зақымданса, оның қызметін мидың басқа аймақтары қабылдауы мүмкін. Сондықтан ми жарақатынан кейін, инсульттан және т.б. оңалту өте маңызды;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1960" y="980728"/>
            <a:ext cx="4644008" cy="193899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🔹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1400 грамм - ересек адамның миының орташа салмағы. Салмақ интеллект деңгейіне байланысты емес немесе әсер етпейді. Мысалы, кашалоттың миының салмағы 8100 грамм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780928"/>
            <a:ext cx="3816424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Ми кішкентай шамды жағу үшін жеткілікті электр қуатын шығарады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725144"/>
            <a:ext cx="864096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Жүйке жасушалары өмір сүру үшін оттегі мен глюкозаны қажет етеді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10 важных фактов о детском мозге | Советы родителям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3744416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4211960" y="188640"/>
            <a:ext cx="4594912" cy="584775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Оқы, үйрен, қалыс па...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3933056"/>
            <a:ext cx="8568952" cy="707886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Мидың маңызды құрылымын құрайтын және қызметін атқаратын бірлігі не?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2969"/>
          <a:stretch>
            <a:fillRect/>
          </a:stretch>
        </p:blipFill>
        <p:spPr bwMode="auto">
          <a:xfrm>
            <a:off x="571472" y="1785926"/>
            <a:ext cx="8072494" cy="307183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332656"/>
            <a:ext cx="8640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 –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пікірлер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себеті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стикерлерге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жайындағы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ойларын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себетке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салады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16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Сабақ тақырыбы: Нейрондардың түрлері мен қызметі, синапс пен медиатор.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484784"/>
            <a:ext cx="8568952" cy="255454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Сабақ мақсаты: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Жүйке жасушасының құрылысы мен қызметі арасындағы өзара байланысты анықтау, жүйке ұлпалары мен оның құрылымдық бөліктерінің қызметтерін талдау.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ученики картинки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2708593" cy="2245466"/>
          </a:xfrm>
          <a:prstGeom prst="snip2DiagRect">
            <a:avLst>
              <a:gd name="adj1" fmla="val 6482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635896" y="4293096"/>
            <a:ext cx="5184576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Аксон, дендрит, миелин, </a:t>
            </a:r>
          </a:p>
          <a:p>
            <a:r>
              <a:rPr lang="kk-K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синапс, медиатор, </a:t>
            </a:r>
          </a:p>
          <a:p>
            <a:r>
              <a:rPr lang="kk-K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биологиялық  потенциал, жалғануниполярлық, мультиполярлы.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Дендрит Дендрит Жасуша денесі Жасуша денесі Аксон  Миелин қабаты Аксон Ранвье буыны Синапс "/>
          <p:cNvPicPr>
            <a:picLocks noChangeAspect="1" noChangeArrowheads="1"/>
          </p:cNvPicPr>
          <p:nvPr/>
        </p:nvPicPr>
        <p:blipFill>
          <a:blip r:embed="rId2" cstate="print"/>
          <a:srcRect l="18900" r="25582"/>
          <a:stretch>
            <a:fillRect/>
          </a:stretch>
        </p:blipFill>
        <p:spPr bwMode="auto">
          <a:xfrm>
            <a:off x="251520" y="3645024"/>
            <a:ext cx="3456384" cy="2808312"/>
          </a:xfrm>
          <a:prstGeom prst="rect">
            <a:avLst/>
          </a:prstGeom>
          <a:noFill/>
        </p:spPr>
      </p:pic>
      <p:pic>
        <p:nvPicPr>
          <p:cNvPr id="24580" name="Picture 4" descr="https://itest.kz/upload/images/1350560086.86.jpe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76672"/>
            <a:ext cx="1728192" cy="22322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4582" name="Picture 6" descr="Алғашқы нейрондар. Нейрондардың құрылысы мен қызметі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717032"/>
            <a:ext cx="4772025" cy="24624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156176" y="2996952"/>
            <a:ext cx="2752869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Нейрон-нейрон синапсы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6309320"/>
            <a:ext cx="1822935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Нейрон типтері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88640"/>
            <a:ext cx="504056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Нейрондардың түрлері мен қызметі, синапс пен медиатор.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980728"/>
            <a:ext cx="4968552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Нейрондар – жүйке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ұлпасының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негізгі жасушалары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204864"/>
            <a:ext cx="568863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1.Әрбір нейрон неден тұрады?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2.Рефлекс доғасында нейрондардың қандай типтері бар?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96752"/>
            <a:ext cx="8640960" cy="50783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Рефлекс сыртқы ортаның әсеріне ағзаның  жүйке жүйесінің қатысында жауап қайтаруы екенін  біле отыра, осы сыртқы ортамен ағзаның арасындағы байланыс  қандай құрылымдардың қатысуымен жүзеге асады? 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Қоршаған орта мен ағза арасында байланыстың бар екенін қалай түсіндіруге болады?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Жүйке жасушасының басқа жасушалардан өзгешелігі бар ма?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Рефлекстік доғаның зақымдануы  қауіптілгі неде?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Адам көптеген вегетативті функциялардың бұзылуын бастан кешіреді: терморегуляция, су-тұз және метаболикалық процестердің басқа түрлері, эндокриндік бездердің, жүрек-тамыр жүйесінің функциялары, ас қорыту мүшелері және т.б. Мидың қай бөлігіне зақым келтіруі мүмкін осы бұзушылықтарға қатысы бар ма?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88640"/>
            <a:ext cx="8568952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І. Топпен жұмыс: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І топ: (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FACTS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)   МӘЛІМЕТ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 тақырыбы: Нейрондардың түрлері мен қызметі, синапс пен медиатор.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61555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ІІ топ: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IDEAS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)  ОЙ, ПІКІР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 тақырыбы: Нейрондардың түрлері мен қызметі, синапс пен медиатор.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8496944" cy="53860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Нейрондар құрылымы мен қызметінің арасында байланыстар болуы мүмкін.</a:t>
            </a:r>
          </a:p>
          <a:p>
            <a:pPr>
              <a:buFont typeface="Wingdings" pitchFamily="2" charset="2"/>
              <a:buChar char="§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Ағза сыртқы ортадан ақпаратты қабылдау барысында арнайы механизмдер жүзеге асуы мүмкін.</a:t>
            </a:r>
          </a:p>
          <a:p>
            <a:pPr>
              <a:buFont typeface="Wingdings" pitchFamily="2" charset="2"/>
              <a:buChar char="§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Синапс болмаса да нейрон қозып, жүйке импульсі берілуі мүмкін.</a:t>
            </a:r>
          </a:p>
          <a:p>
            <a:pPr>
              <a:buFont typeface="Wingdings" pitchFamily="2" charset="2"/>
              <a:buChar char="§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Медиаторлардың  синапсқа көмегі болуы мүмкін бе?</a:t>
            </a:r>
          </a:p>
          <a:p>
            <a:pPr>
              <a:buFont typeface="Wingdings" pitchFamily="2" charset="2"/>
              <a:buChar char="§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Нейрондардың типтері бір-бірінен ерекшеленуі мүмкін </a:t>
            </a:r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2223"/>
            <a:ext cx="8496944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ІІІ топ: (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 )  ОҚЫТУ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 тақырыбы: Нейрондардың түрлері мен қызметі, синапс пен медиатор.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556792"/>
            <a:ext cx="8568952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Нейрондардың құрылысының басқа жасушаларан айырмашылығы неде? Ақ заты, сұр заты деп ажыратылуының себебі неде?</a:t>
            </a:r>
          </a:p>
          <a:p>
            <a:pPr>
              <a:buFont typeface="Arial" pitchFamily="34" charset="0"/>
              <a:buChar char="•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Өткізгіштік,  синапс, медиатор бұл ұғымдардың арасында қандай байланыс бар?</a:t>
            </a:r>
          </a:p>
          <a:p>
            <a:pPr>
              <a:buFont typeface="Arial" pitchFamily="34" charset="0"/>
              <a:buChar char="•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Нейронның типтерін анықтағанда нені негізге алуға болады?</a:t>
            </a:r>
          </a:p>
          <a:p>
            <a:pPr>
              <a:buFont typeface="Arial" pitchFamily="34" charset="0"/>
              <a:buChar char="•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Атқаратын қызметіне қарай нейрондар қалай жіктеледі?</a:t>
            </a:r>
          </a:p>
          <a:p>
            <a:pPr>
              <a:buFont typeface="Arial" pitchFamily="34" charset="0"/>
              <a:buChar char="•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Ядро дегеніміз не?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352928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топ: (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ACTION PLAN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)  ІС- ӘРЕКЕТ ЖОСПАРЫ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 тақырыбы: Нейрондардың түрлері мен қызметі, синапс пен медиатор.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352928" cy="49859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Ғаламтордан әдебиетпен жұмыс жасап, нейрон туралы қосымша маңызды ақпарат дайындау;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Әдебиеттерден синапс түрлеріне сипаттама беріңдер.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Дәрігерге келген ауру адам аяғындағы әлсіздік, жүруіндегі нашарлауды айтты. Тексергенде аяғының күштері әлсіреген деген шешім айтты. Төменгі және ортаңғы құрсақ рефлекстері жоқ, эәршығаруында тежелу бар.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Синдром қалай аталады? Қандай түзілістер зақымданған?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Эволюция барысында жүйке жүйесінің басты орын алатын  3 себебін  анықтаңыздар.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564904"/>
            <a:ext cx="6450869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ІІ.  Қалыптастырушы бағалау тапсырмасы: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284984"/>
            <a:ext cx="4364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https://wordwall.net/ru/resource/65853944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149080"/>
            <a:ext cx="4364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https://wordwall.net/ru/resource/65854187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332656"/>
          <a:ext cx="8496945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2"/>
                <a:gridCol w="1729207"/>
                <a:gridCol w="2663281"/>
                <a:gridCol w="23762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FACTS</a:t>
                      </a:r>
                      <a:endParaRPr lang="kk-KZ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МӘЛІМЕТ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IDEAS</a:t>
                      </a:r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ОЙ,</a:t>
                      </a:r>
                      <a:r>
                        <a:rPr lang="kk-K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ПІКІР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LEARNING</a:t>
                      </a:r>
                      <a:endParaRPr lang="kk-KZ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ОҚЫТУ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ACTION PLAN</a:t>
                      </a:r>
                      <a:endParaRPr lang="kk-KZ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ІС- ӘРЕКЕТ ЖОСПАРЫ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1844824"/>
            <a:ext cx="358790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Топтар жұмыстарын қорғайды.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Нервная ткань. Нейрон. Синапс. Нервы — урок. Биология, 9 класс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28" name="Picture 4" descr="Нервная ткань. Нейрон. Синапс. Нервы — урок. Биология, 9 класс."/>
          <p:cNvPicPr>
            <a:picLocks noChangeAspect="1" noChangeArrowheads="1"/>
          </p:cNvPicPr>
          <p:nvPr/>
        </p:nvPicPr>
        <p:blipFill>
          <a:blip r:embed="rId2" cstate="print"/>
          <a:srcRect t="12777"/>
          <a:stretch>
            <a:fillRect/>
          </a:stretch>
        </p:blipFill>
        <p:spPr bwMode="auto">
          <a:xfrm>
            <a:off x="179512" y="1484784"/>
            <a:ext cx="3960440" cy="252028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26064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№2 модельдеу. “Жүйке ұлпасын зерттеу”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Төменде берілген суретте  жүйке ұлпасының құрамында болатын құрамбөліктер көрсетілген: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124744"/>
            <a:ext cx="1611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Жүйке ұлпасы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Нервная ткань - презентация онлайн"/>
          <p:cNvPicPr>
            <a:picLocks noChangeAspect="1" noChangeArrowheads="1"/>
          </p:cNvPicPr>
          <p:nvPr/>
        </p:nvPicPr>
        <p:blipFill>
          <a:blip r:embed="rId3" cstate="print"/>
          <a:srcRect r="55777" b="17344"/>
          <a:stretch>
            <a:fillRect/>
          </a:stretch>
        </p:blipFill>
        <p:spPr bwMode="auto">
          <a:xfrm rot="5400000">
            <a:off x="5436096" y="-27384"/>
            <a:ext cx="1872208" cy="403244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4077072"/>
            <a:ext cx="8496944" cy="92333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2. Жүйке ұлпасының әрбір құрамбөлігінің рөлін талдап (оның суретте көрсетілгеннен басқа атауы), жеке құрамбөліктерінің, жалпы ұлпаның қызметін кестені дәптерге сызып алып толтырыңдар.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5157192"/>
          <a:ext cx="864096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2880320"/>
                <a:gridCol w="288032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Құрамбөлік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Оның басқаша атауы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Қызметі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Нейрон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Серік жасушалар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Қан тамыры (ұсақ)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067944" y="3068960"/>
            <a:ext cx="4752528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Мына суретті қараңдар. Көрінетін жүйке ұлпасының құрылымдық құрамбөліктерін атаңдар және белгілеңдер.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646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Еркебулан</dc:creator>
  <cp:lastModifiedBy>URA</cp:lastModifiedBy>
  <cp:revision>11</cp:revision>
  <cp:lastPrinted>2023-12-22T02:48:05Z</cp:lastPrinted>
  <dcterms:created xsi:type="dcterms:W3CDTF">2023-12-21T14:29:09Z</dcterms:created>
  <dcterms:modified xsi:type="dcterms:W3CDTF">2025-02-24T11:29:16Z</dcterms:modified>
</cp:coreProperties>
</file>