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ru-RU"/>
              <a:t>Образец заголовка</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5BCAD085-E8A6-8845-BD4E-CB4CCA059FC4}" type="datetimeFigureOut">
              <a:rPr lang="en-US" smtClean="0"/>
              <a:t>4/21/2025</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75570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622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3486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1FF6DA9-008F-8B48-92A6-B652298478BF}"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44069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26081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BCAD085-E8A6-8845-BD4E-CB4CCA059FC4}"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27124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BCAD085-E8A6-8845-BD4E-CB4CCA059FC4}"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91588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66734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5BCAD085-E8A6-8845-BD4E-CB4CCA059FC4}" type="datetimeFigureOut">
              <a:rPr lang="en-US" smtClean="0"/>
              <a:t>4/21/2025</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892766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8122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65810" y="5936188"/>
            <a:ext cx="2057400" cy="365125"/>
          </a:xfrm>
        </p:spPr>
        <p:txBody>
          <a:bodyPr/>
          <a:lstStyle/>
          <a:p>
            <a:fld id="{5BCAD085-E8A6-8845-BD4E-CB4CCA059FC4}" type="datetimeFigureOut">
              <a:rPr lang="en-US" smtClean="0"/>
              <a:t>4/21/2025</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7258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96654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31638" y="3030009"/>
            <a:ext cx="336704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061129" y="3030009"/>
            <a:ext cx="3367044"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17030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3009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BCAD085-E8A6-8845-BD4E-CB4CCA059FC4}" type="datetimeFigureOut">
              <a:rPr lang="en-US" smtClean="0"/>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3050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431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BCAD085-E8A6-8845-BD4E-CB4CCA059FC4}" type="datetimeFigureOut">
              <a:rPr lang="en-US" smtClean="0"/>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3791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CAD085-E8A6-8845-BD4E-CB4CCA059FC4}" type="datetimeFigureOut">
              <a:rPr lang="en-US" smtClean="0"/>
              <a:t>4/21/2025</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14311664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Информатика – заманауи ғылым</a:t>
            </a:r>
          </a:p>
        </p:txBody>
      </p:sp>
      <p:sp>
        <p:nvSpPr>
          <p:cNvPr id="3" name="Subtitle 2"/>
          <p:cNvSpPr>
            <a:spLocks noGrp="1"/>
          </p:cNvSpPr>
          <p:nvPr>
            <p:ph type="subTitle" idx="1"/>
          </p:nvPr>
        </p:nvSpPr>
        <p:spPr/>
        <p:txBody>
          <a:bodyPr/>
          <a:lstStyle/>
          <a:p>
            <a:r>
              <a:t>Жасанды интеллект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Кіріспе</a:t>
            </a:r>
          </a:p>
        </p:txBody>
      </p:sp>
      <p:sp>
        <p:nvSpPr>
          <p:cNvPr id="3" name="Content Placeholder 2"/>
          <p:cNvSpPr>
            <a:spLocks noGrp="1"/>
          </p:cNvSpPr>
          <p:nvPr>
            <p:ph idx="1"/>
          </p:nvPr>
        </p:nvSpPr>
        <p:spPr/>
        <p:txBody>
          <a:bodyPr/>
          <a:lstStyle/>
          <a:p>
            <a:r>
              <a:t>Қазіргі заманда ғылым мен техниканың қарқынды дамуы қоғамның барлық саласына өзгеріс әкелуде. Әсіресе, информатика ғылымының маңызы артып келеді. Ақпараттық технологиялар өміріміздің ажырамас бөлігіне айналды. Солардың ішінде ерекше дамып келе жатқан бағыттардың бірі – жасанды интеллект.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Жасанды интеллект дегеніміз не?</a:t>
            </a:r>
          </a:p>
        </p:txBody>
      </p:sp>
      <p:sp>
        <p:nvSpPr>
          <p:cNvPr id="3" name="Content Placeholder 2"/>
          <p:cNvSpPr>
            <a:spLocks noGrp="1"/>
          </p:cNvSpPr>
          <p:nvPr>
            <p:ph idx="1"/>
          </p:nvPr>
        </p:nvSpPr>
        <p:spPr/>
        <p:txBody>
          <a:bodyPr/>
          <a:lstStyle/>
          <a:p>
            <a:r>
              <a:t>Жасанды интеллект (AI) – адам интеллектісін еліктейтін компьютерлік жүйе. AI адамның ойлау, үйрену, шешім қабылдау қабілеттерін модельдейді. Түрлері:</a:t>
            </a:r>
          </a:p>
          <a:p>
            <a:r>
              <a:t>- Тар бағыттағы AI</a:t>
            </a:r>
          </a:p>
          <a:p>
            <a:r>
              <a:t>- Жалпы AI</a:t>
            </a:r>
          </a:p>
          <a:p>
            <a:r>
              <a:t>- Супер AI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Қолданылу аясы</a:t>
            </a:r>
          </a:p>
        </p:txBody>
      </p:sp>
      <p:sp>
        <p:nvSpPr>
          <p:cNvPr id="3" name="Content Placeholder 2"/>
          <p:cNvSpPr>
            <a:spLocks noGrp="1"/>
          </p:cNvSpPr>
          <p:nvPr>
            <p:ph idx="1"/>
          </p:nvPr>
        </p:nvSpPr>
        <p:spPr/>
        <p:txBody>
          <a:bodyPr/>
          <a:lstStyle/>
          <a:p>
            <a:r>
              <a:t>- Медицина</a:t>
            </a:r>
          </a:p>
          <a:p>
            <a:r>
              <a:t>- Білім беру</a:t>
            </a:r>
          </a:p>
          <a:p>
            <a:r>
              <a:t>- Көлік</a:t>
            </a:r>
          </a:p>
          <a:p>
            <a:r>
              <a:t>- Қаржы</a:t>
            </a:r>
          </a:p>
          <a:p>
            <a:r>
              <a:t>- Тұрмыс</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Артықшылықтары мен қауіптері</a:t>
            </a:r>
          </a:p>
        </p:txBody>
      </p:sp>
      <p:sp>
        <p:nvSpPr>
          <p:cNvPr id="3" name="Content Placeholder 2"/>
          <p:cNvSpPr>
            <a:spLocks noGrp="1"/>
          </p:cNvSpPr>
          <p:nvPr>
            <p:ph idx="1"/>
          </p:nvPr>
        </p:nvSpPr>
        <p:spPr/>
        <p:txBody>
          <a:bodyPr>
            <a:normAutofit fontScale="92500" lnSpcReduction="10000"/>
          </a:bodyPr>
          <a:lstStyle/>
          <a:p>
            <a:r>
              <a:t>Артықшылықтары:</a:t>
            </a:r>
          </a:p>
          <a:p>
            <a:r>
              <a:t>- Уақыт үнемдеу</a:t>
            </a:r>
          </a:p>
          <a:p>
            <a:r>
              <a:t>- Қателіктерді азайту</a:t>
            </a:r>
          </a:p>
          <a:p>
            <a:r>
              <a:t>- Үлкен деректерді өңдеу</a:t>
            </a:r>
          </a:p>
          <a:p>
            <a:endParaRPr/>
          </a:p>
          <a:p>
            <a:r>
              <a:t>Қауіптері:</a:t>
            </a:r>
          </a:p>
          <a:p>
            <a:r>
              <a:t>- Жұмыссыздық</a:t>
            </a:r>
          </a:p>
          <a:p>
            <a:r>
              <a:t>- Қауіпсіздік мәселелері</a:t>
            </a:r>
          </a:p>
          <a:p>
            <a:r>
              <a:t>- Этикалық сұрақтар</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Қазақстандағы даму</a:t>
            </a:r>
          </a:p>
        </p:txBody>
      </p:sp>
      <p:sp>
        <p:nvSpPr>
          <p:cNvPr id="3" name="Content Placeholder 2"/>
          <p:cNvSpPr>
            <a:spLocks noGrp="1"/>
          </p:cNvSpPr>
          <p:nvPr>
            <p:ph idx="1"/>
          </p:nvPr>
        </p:nvSpPr>
        <p:spPr/>
        <p:txBody>
          <a:bodyPr/>
          <a:lstStyle/>
          <a:p>
            <a:r>
              <a:t>AI саласы Қазақстанда да дамып келеді. Университеттерде зерттеу орталықтары ашылуда. Цифрландыру бағдарламалары іске асуда (мысалы, «Цифрлы Қазақстан»).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Қорытынды</a:t>
            </a:r>
          </a:p>
        </p:txBody>
      </p:sp>
      <p:sp>
        <p:nvSpPr>
          <p:cNvPr id="3" name="Content Placeholder 2"/>
          <p:cNvSpPr>
            <a:spLocks noGrp="1"/>
          </p:cNvSpPr>
          <p:nvPr>
            <p:ph idx="1"/>
          </p:nvPr>
        </p:nvSpPr>
        <p:spPr/>
        <p:txBody>
          <a:bodyPr/>
          <a:lstStyle/>
          <a:p>
            <a:r>
              <a:t>Жасанды интеллект – болашақтың кілті. Бұл технологиялар жаңа мүмкіндіктерге жол ашады. Информатика пәнін меңгеру – заман талабы.</a:t>
            </a:r>
          </a:p>
        </p:txBody>
      </p:sp>
    </p:spTree>
  </p:cSld>
  <p:clrMapOvr>
    <a:masterClrMapping/>
  </p:clrMapOvr>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TM04033917[[fn=Берлин]]</Template>
  <TotalTime>1</TotalTime>
  <Words>171</Words>
  <Application>Microsoft Office PowerPoint</Application>
  <PresentationFormat>Экран (4:3)</PresentationFormat>
  <Paragraphs>29</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Trebuchet MS</vt:lpstr>
      <vt:lpstr>Берлин</vt:lpstr>
      <vt:lpstr>Информатика – заманауи ғылым</vt:lpstr>
      <vt:lpstr>Кіріспе</vt:lpstr>
      <vt:lpstr>Жасанды интеллект дегеніміз не?</vt:lpstr>
      <vt:lpstr>Қолданылу аясы</vt:lpstr>
      <vt:lpstr>Артықшылықтары мен қауіптері</vt:lpstr>
      <vt:lpstr>Қазақстандағы даму</vt:lpstr>
      <vt:lpstr>Қорытынды</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user</dc:creator>
  <cp:keywords/>
  <dc:description>generated using python-pptx</dc:description>
  <cp:lastModifiedBy>user</cp:lastModifiedBy>
  <cp:revision>2</cp:revision>
  <dcterms:created xsi:type="dcterms:W3CDTF">2013-01-27T09:14:16Z</dcterms:created>
  <dcterms:modified xsi:type="dcterms:W3CDTF">2025-04-21T07:50:38Z</dcterms:modified>
  <cp:category/>
</cp:coreProperties>
</file>