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1" r:id="rId4"/>
    <p:sldId id="279" r:id="rId5"/>
    <p:sldId id="262" r:id="rId6"/>
    <p:sldId id="263" r:id="rId7"/>
    <p:sldId id="265" r:id="rId8"/>
    <p:sldId id="266" r:id="rId9"/>
    <p:sldId id="272" r:id="rId10"/>
    <p:sldId id="273" r:id="rId11"/>
    <p:sldId id="268" r:id="rId12"/>
    <p:sldId id="267" r:id="rId13"/>
    <p:sldId id="271" r:id="rId14"/>
    <p:sldId id="270" r:id="rId15"/>
    <p:sldId id="274" r:id="rId16"/>
    <p:sldId id="257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 varScale="1">
        <p:scale>
          <a:sx n="65" d="100"/>
          <a:sy n="65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0D225-2AA0-439D-9EA1-9A4E7022CB63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2E3D634-B864-464D-ADCF-E6BD77E0F383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Қанқоңыз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965E78-E03F-400B-8A5D-3D8CFC1C3B03}" type="parTrans" cxnId="{8C6FCE37-A7D2-415D-8CF8-C758134A0243}">
      <dgm:prSet/>
      <dgm:spPr/>
      <dgm:t>
        <a:bodyPr/>
        <a:lstStyle/>
        <a:p>
          <a:endParaRPr lang="ru-RU"/>
        </a:p>
      </dgm:t>
    </dgm:pt>
    <dgm:pt modelId="{9CBD5A17-3250-42FB-B958-ED53CF1B72F3}" type="sibTrans" cxnId="{8C6FCE37-A7D2-415D-8CF8-C758134A0243}">
      <dgm:prSet/>
      <dgm:spPr/>
      <dgm:t>
        <a:bodyPr/>
        <a:lstStyle/>
        <a:p>
          <a:endParaRPr lang="ru-RU"/>
        </a:p>
      </dgm:t>
    </dgm:pt>
    <dgm:pt modelId="{5E99AC90-9568-4F15-A223-2E33EE668236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Анықтама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4C6072-3F96-471A-B918-BC779B524BBA}" type="parTrans" cxnId="{85FD62B8-993D-4614-AC55-FBA7AE3F5573}">
      <dgm:prSet/>
      <dgm:spPr/>
      <dgm:t>
        <a:bodyPr/>
        <a:lstStyle/>
        <a:p>
          <a:endParaRPr lang="ru-RU"/>
        </a:p>
      </dgm:t>
    </dgm:pt>
    <dgm:pt modelId="{8A9C5908-CD3B-4049-A4CF-1AEC4082BEA9}" type="sibTrans" cxnId="{85FD62B8-993D-4614-AC55-FBA7AE3F5573}">
      <dgm:prSet/>
      <dgm:spPr/>
      <dgm:t>
        <a:bodyPr/>
        <a:lstStyle/>
        <a:p>
          <a:endParaRPr lang="ru-RU"/>
        </a:p>
      </dgm:t>
    </dgm:pt>
    <dgm:pt modelId="{25290538-5F01-4642-882E-8333B7CD63E1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Түрлері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EFCB12-B272-4038-99AB-8F5ACE6B943B}" type="parTrans" cxnId="{6AF19A40-C2C5-41C4-9021-1B97A694F603}">
      <dgm:prSet/>
      <dgm:spPr/>
      <dgm:t>
        <a:bodyPr/>
        <a:lstStyle/>
        <a:p>
          <a:endParaRPr lang="ru-RU"/>
        </a:p>
      </dgm:t>
    </dgm:pt>
    <dgm:pt modelId="{85C5AEDA-524D-4212-8ADE-C8250593BA84}" type="sibTrans" cxnId="{6AF19A40-C2C5-41C4-9021-1B97A694F603}">
      <dgm:prSet/>
      <dgm:spPr/>
      <dgm:t>
        <a:bodyPr/>
        <a:lstStyle/>
        <a:p>
          <a:endParaRPr lang="ru-RU"/>
        </a:p>
      </dgm:t>
    </dgm:pt>
    <dgm:pt modelId="{ED9B8630-6B17-4DBF-8BD4-F46ECEAD7242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Пайдасы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7A08F2-CD3A-47A7-8E6D-3D8179CAE72F}" type="parTrans" cxnId="{7CBA41E3-CC88-4353-A8E7-EECD0674C9BE}">
      <dgm:prSet/>
      <dgm:spPr/>
      <dgm:t>
        <a:bodyPr/>
        <a:lstStyle/>
        <a:p>
          <a:endParaRPr lang="ru-RU"/>
        </a:p>
      </dgm:t>
    </dgm:pt>
    <dgm:pt modelId="{16319804-3214-4AC0-B1A3-BA946A2791CF}" type="sibTrans" cxnId="{7CBA41E3-CC88-4353-A8E7-EECD0674C9BE}">
      <dgm:prSet/>
      <dgm:spPr/>
      <dgm:t>
        <a:bodyPr/>
        <a:lstStyle/>
        <a:p>
          <a:endParaRPr lang="ru-RU"/>
        </a:p>
      </dgm:t>
    </dgm:pt>
    <dgm:pt modelId="{50B3F4C6-300A-433F-A91F-4330DC728FE8}">
      <dgm:prSet phldrT="[Текст]"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Жасалу жолы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C66E37-E3FB-4939-87A6-F71BBCE6BDBB}" type="parTrans" cxnId="{5E94633F-72A5-46B5-94E8-87AAAC4F9849}">
      <dgm:prSet/>
      <dgm:spPr/>
      <dgm:t>
        <a:bodyPr/>
        <a:lstStyle/>
        <a:p>
          <a:endParaRPr lang="ru-RU"/>
        </a:p>
      </dgm:t>
    </dgm:pt>
    <dgm:pt modelId="{DD5B8217-2B4F-454A-A3E4-53DF4C56FE5F}" type="sibTrans" cxnId="{5E94633F-72A5-46B5-94E8-87AAAC4F9849}">
      <dgm:prSet/>
      <dgm:spPr/>
      <dgm:t>
        <a:bodyPr/>
        <a:lstStyle/>
        <a:p>
          <a:endParaRPr lang="ru-RU"/>
        </a:p>
      </dgm:t>
    </dgm:pt>
    <dgm:pt modelId="{129C6331-5174-4E8F-9DD6-E68EB8CBABC9}">
      <dgm:prSet custT="1"/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Сипаттамасы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0403D9-70A9-4DD2-9E0F-D2E965A5C731}" type="parTrans" cxnId="{751C44AB-320D-4032-B734-CC5F0B8CFD36}">
      <dgm:prSet/>
      <dgm:spPr/>
      <dgm:t>
        <a:bodyPr/>
        <a:lstStyle/>
        <a:p>
          <a:endParaRPr lang="ru-RU"/>
        </a:p>
      </dgm:t>
    </dgm:pt>
    <dgm:pt modelId="{A3DB25B5-2520-49AC-8467-D335BDB59037}" type="sibTrans" cxnId="{751C44AB-320D-4032-B734-CC5F0B8CFD36}">
      <dgm:prSet/>
      <dgm:spPr/>
      <dgm:t>
        <a:bodyPr/>
        <a:lstStyle/>
        <a:p>
          <a:endParaRPr lang="ru-RU"/>
        </a:p>
      </dgm:t>
    </dgm:pt>
    <dgm:pt modelId="{2CEA712A-32E2-405F-8174-A332F88EFE7E}" type="pres">
      <dgm:prSet presAssocID="{2770D225-2AA0-439D-9EA1-9A4E7022CB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D7E53-D00D-4344-893E-A9F2A05E727A}" type="pres">
      <dgm:prSet presAssocID="{92E3D634-B864-464D-ADCF-E6BD77E0F383}" presName="centerShape" presStyleLbl="node0" presStyleIdx="0" presStyleCnt="1"/>
      <dgm:spPr/>
      <dgm:t>
        <a:bodyPr/>
        <a:lstStyle/>
        <a:p>
          <a:endParaRPr lang="ru-RU"/>
        </a:p>
      </dgm:t>
    </dgm:pt>
    <dgm:pt modelId="{D965A291-2163-42CD-A888-28DAAD41BD1C}" type="pres">
      <dgm:prSet presAssocID="{0B4C6072-3F96-471A-B918-BC779B524BBA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C76C1EC-FB8F-4D3B-A554-DDFB55187B67}" type="pres">
      <dgm:prSet presAssocID="{0B4C6072-3F96-471A-B918-BC779B524BBA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04F8A0A-ED04-4D44-BD54-795175B55691}" type="pres">
      <dgm:prSet presAssocID="{5E99AC90-9568-4F15-A223-2E33EE668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7352C-AEC7-4496-8224-A83E8E25A647}" type="pres">
      <dgm:prSet presAssocID="{FAEFCB12-B272-4038-99AB-8F5ACE6B943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359F918-95CD-4571-B980-8A45C39EBB85}" type="pres">
      <dgm:prSet presAssocID="{FAEFCB12-B272-4038-99AB-8F5ACE6B943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E0F8806-EC33-4E40-BF00-4FD8FDF95CA1}" type="pres">
      <dgm:prSet presAssocID="{25290538-5F01-4642-882E-8333B7CD63E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06EE5-7935-4383-A432-5937B352F9E3}" type="pres">
      <dgm:prSet presAssocID="{DA7A08F2-CD3A-47A7-8E6D-3D8179CAE72F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05556C5-BB28-4091-B062-37B84DB79E2A}" type="pres">
      <dgm:prSet presAssocID="{DA7A08F2-CD3A-47A7-8E6D-3D8179CAE72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E025FA7-8BDF-4417-A7E2-D13ABAC17875}" type="pres">
      <dgm:prSet presAssocID="{ED9B8630-6B17-4DBF-8BD4-F46ECEAD72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BCCDE-EF64-401C-B996-3C38D2699791}" type="pres">
      <dgm:prSet presAssocID="{80C66E37-E3FB-4939-87A6-F71BBCE6BDBB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34C3C6C-AEFC-4C5A-A90B-AFF270EC521D}" type="pres">
      <dgm:prSet presAssocID="{80C66E37-E3FB-4939-87A6-F71BBCE6BDBB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80B877A-4671-49AF-812F-3455D3F0A3AD}" type="pres">
      <dgm:prSet presAssocID="{50B3F4C6-300A-433F-A91F-4330DC728F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E9BE0-D239-4990-A9C4-D8BF379B376E}" type="pres">
      <dgm:prSet presAssocID="{440403D9-70A9-4DD2-9E0F-D2E965A5C73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F8A1693D-6654-4A55-8793-CEE91D60F793}" type="pres">
      <dgm:prSet presAssocID="{440403D9-70A9-4DD2-9E0F-D2E965A5C73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F365259-3126-44AC-BB62-1F7208C1B06C}" type="pres">
      <dgm:prSet presAssocID="{129C6331-5174-4E8F-9DD6-E68EB8CBAB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9639F5-87CF-46E8-9394-E436CAABAF5F}" type="presOf" srcId="{FAEFCB12-B272-4038-99AB-8F5ACE6B943B}" destId="{C359F918-95CD-4571-B980-8A45C39EBB85}" srcOrd="1" destOrd="0" presId="urn:microsoft.com/office/officeart/2005/8/layout/radial5"/>
    <dgm:cxn modelId="{8BFD14A6-763D-4D21-AFC0-CFB37E0C95F4}" type="presOf" srcId="{440403D9-70A9-4DD2-9E0F-D2E965A5C731}" destId="{F8A1693D-6654-4A55-8793-CEE91D60F793}" srcOrd="1" destOrd="0" presId="urn:microsoft.com/office/officeart/2005/8/layout/radial5"/>
    <dgm:cxn modelId="{3FD93C21-A29B-49BC-820B-AE096AEC27B0}" type="presOf" srcId="{440403D9-70A9-4DD2-9E0F-D2E965A5C731}" destId="{1FBE9BE0-D239-4990-A9C4-D8BF379B376E}" srcOrd="0" destOrd="0" presId="urn:microsoft.com/office/officeart/2005/8/layout/radial5"/>
    <dgm:cxn modelId="{6AF19A40-C2C5-41C4-9021-1B97A694F603}" srcId="{92E3D634-B864-464D-ADCF-E6BD77E0F383}" destId="{25290538-5F01-4642-882E-8333B7CD63E1}" srcOrd="1" destOrd="0" parTransId="{FAEFCB12-B272-4038-99AB-8F5ACE6B943B}" sibTransId="{85C5AEDA-524D-4212-8ADE-C8250593BA84}"/>
    <dgm:cxn modelId="{5B3DB004-8118-47B4-B873-9E68D1F2873D}" type="presOf" srcId="{80C66E37-E3FB-4939-87A6-F71BBCE6BDBB}" destId="{234C3C6C-AEFC-4C5A-A90B-AFF270EC521D}" srcOrd="1" destOrd="0" presId="urn:microsoft.com/office/officeart/2005/8/layout/radial5"/>
    <dgm:cxn modelId="{5E94633F-72A5-46B5-94E8-87AAAC4F9849}" srcId="{92E3D634-B864-464D-ADCF-E6BD77E0F383}" destId="{50B3F4C6-300A-433F-A91F-4330DC728FE8}" srcOrd="3" destOrd="0" parTransId="{80C66E37-E3FB-4939-87A6-F71BBCE6BDBB}" sibTransId="{DD5B8217-2B4F-454A-A3E4-53DF4C56FE5F}"/>
    <dgm:cxn modelId="{E887C6AF-705C-41DA-8487-840B966A1C16}" type="presOf" srcId="{92E3D634-B864-464D-ADCF-E6BD77E0F383}" destId="{89AD7E53-D00D-4344-893E-A9F2A05E727A}" srcOrd="0" destOrd="0" presId="urn:microsoft.com/office/officeart/2005/8/layout/radial5"/>
    <dgm:cxn modelId="{85FD62B8-993D-4614-AC55-FBA7AE3F5573}" srcId="{92E3D634-B864-464D-ADCF-E6BD77E0F383}" destId="{5E99AC90-9568-4F15-A223-2E33EE668236}" srcOrd="0" destOrd="0" parTransId="{0B4C6072-3F96-471A-B918-BC779B524BBA}" sibTransId="{8A9C5908-CD3B-4049-A4CF-1AEC4082BEA9}"/>
    <dgm:cxn modelId="{39CB5C42-5488-4313-88A7-EA1F908E90D5}" type="presOf" srcId="{0B4C6072-3F96-471A-B918-BC779B524BBA}" destId="{1C76C1EC-FB8F-4D3B-A554-DDFB55187B67}" srcOrd="1" destOrd="0" presId="urn:microsoft.com/office/officeart/2005/8/layout/radial5"/>
    <dgm:cxn modelId="{7CBA41E3-CC88-4353-A8E7-EECD0674C9BE}" srcId="{92E3D634-B864-464D-ADCF-E6BD77E0F383}" destId="{ED9B8630-6B17-4DBF-8BD4-F46ECEAD7242}" srcOrd="2" destOrd="0" parTransId="{DA7A08F2-CD3A-47A7-8E6D-3D8179CAE72F}" sibTransId="{16319804-3214-4AC0-B1A3-BA946A2791CF}"/>
    <dgm:cxn modelId="{092DE34C-9117-4D58-8144-E75C1E4B76B0}" type="presOf" srcId="{2770D225-2AA0-439D-9EA1-9A4E7022CB63}" destId="{2CEA712A-32E2-405F-8174-A332F88EFE7E}" srcOrd="0" destOrd="0" presId="urn:microsoft.com/office/officeart/2005/8/layout/radial5"/>
    <dgm:cxn modelId="{E2620E75-E3B6-440A-B2B0-0E3E02FCEAD5}" type="presOf" srcId="{FAEFCB12-B272-4038-99AB-8F5ACE6B943B}" destId="{25F7352C-AEC7-4496-8224-A83E8E25A647}" srcOrd="0" destOrd="0" presId="urn:microsoft.com/office/officeart/2005/8/layout/radial5"/>
    <dgm:cxn modelId="{8B136321-FCE7-496C-BFC7-AB55083B781C}" type="presOf" srcId="{0B4C6072-3F96-471A-B918-BC779B524BBA}" destId="{D965A291-2163-42CD-A888-28DAAD41BD1C}" srcOrd="0" destOrd="0" presId="urn:microsoft.com/office/officeart/2005/8/layout/radial5"/>
    <dgm:cxn modelId="{E4563A1D-7B6C-4AF3-93A1-591047A53F22}" type="presOf" srcId="{DA7A08F2-CD3A-47A7-8E6D-3D8179CAE72F}" destId="{F05556C5-BB28-4091-B062-37B84DB79E2A}" srcOrd="1" destOrd="0" presId="urn:microsoft.com/office/officeart/2005/8/layout/radial5"/>
    <dgm:cxn modelId="{80BF7067-6C22-40D7-AA0F-591F0664FE47}" type="presOf" srcId="{129C6331-5174-4E8F-9DD6-E68EB8CBABC9}" destId="{AF365259-3126-44AC-BB62-1F7208C1B06C}" srcOrd="0" destOrd="0" presId="urn:microsoft.com/office/officeart/2005/8/layout/radial5"/>
    <dgm:cxn modelId="{751C44AB-320D-4032-B734-CC5F0B8CFD36}" srcId="{92E3D634-B864-464D-ADCF-E6BD77E0F383}" destId="{129C6331-5174-4E8F-9DD6-E68EB8CBABC9}" srcOrd="4" destOrd="0" parTransId="{440403D9-70A9-4DD2-9E0F-D2E965A5C731}" sibTransId="{A3DB25B5-2520-49AC-8467-D335BDB59037}"/>
    <dgm:cxn modelId="{80249708-D74C-4D2F-ABC3-5169C0DCB46A}" type="presOf" srcId="{DA7A08F2-CD3A-47A7-8E6D-3D8179CAE72F}" destId="{BF206EE5-7935-4383-A432-5937B352F9E3}" srcOrd="0" destOrd="0" presId="urn:microsoft.com/office/officeart/2005/8/layout/radial5"/>
    <dgm:cxn modelId="{3333CB02-BC2F-477B-852E-FA59A60237BF}" type="presOf" srcId="{25290538-5F01-4642-882E-8333B7CD63E1}" destId="{6E0F8806-EC33-4E40-BF00-4FD8FDF95CA1}" srcOrd="0" destOrd="0" presId="urn:microsoft.com/office/officeart/2005/8/layout/radial5"/>
    <dgm:cxn modelId="{D3A44E14-96D5-41B0-9C77-9AF63CD3C631}" type="presOf" srcId="{80C66E37-E3FB-4939-87A6-F71BBCE6BDBB}" destId="{41FBCCDE-EF64-401C-B996-3C38D2699791}" srcOrd="0" destOrd="0" presId="urn:microsoft.com/office/officeart/2005/8/layout/radial5"/>
    <dgm:cxn modelId="{C4C86883-9315-4605-86EE-A5241D20C17C}" type="presOf" srcId="{5E99AC90-9568-4F15-A223-2E33EE668236}" destId="{004F8A0A-ED04-4D44-BD54-795175B55691}" srcOrd="0" destOrd="0" presId="urn:microsoft.com/office/officeart/2005/8/layout/radial5"/>
    <dgm:cxn modelId="{0B500F9D-3D5D-48E9-8DE4-FF405CE5383D}" type="presOf" srcId="{50B3F4C6-300A-433F-A91F-4330DC728FE8}" destId="{780B877A-4671-49AF-812F-3455D3F0A3AD}" srcOrd="0" destOrd="0" presId="urn:microsoft.com/office/officeart/2005/8/layout/radial5"/>
    <dgm:cxn modelId="{165D28C3-85C1-4761-B79E-9D0930F5929B}" type="presOf" srcId="{ED9B8630-6B17-4DBF-8BD4-F46ECEAD7242}" destId="{1E025FA7-8BDF-4417-A7E2-D13ABAC17875}" srcOrd="0" destOrd="0" presId="urn:microsoft.com/office/officeart/2005/8/layout/radial5"/>
    <dgm:cxn modelId="{8C6FCE37-A7D2-415D-8CF8-C758134A0243}" srcId="{2770D225-2AA0-439D-9EA1-9A4E7022CB63}" destId="{92E3D634-B864-464D-ADCF-E6BD77E0F383}" srcOrd="0" destOrd="0" parTransId="{2E965E78-E03F-400B-8A5D-3D8CFC1C3B03}" sibTransId="{9CBD5A17-3250-42FB-B958-ED53CF1B72F3}"/>
    <dgm:cxn modelId="{62F4BEB7-12B2-49A3-8FB6-44C671771DD0}" type="presParOf" srcId="{2CEA712A-32E2-405F-8174-A332F88EFE7E}" destId="{89AD7E53-D00D-4344-893E-A9F2A05E727A}" srcOrd="0" destOrd="0" presId="urn:microsoft.com/office/officeart/2005/8/layout/radial5"/>
    <dgm:cxn modelId="{98A3ADF9-37A2-42CA-99CB-00794E3FC631}" type="presParOf" srcId="{2CEA712A-32E2-405F-8174-A332F88EFE7E}" destId="{D965A291-2163-42CD-A888-28DAAD41BD1C}" srcOrd="1" destOrd="0" presId="urn:microsoft.com/office/officeart/2005/8/layout/radial5"/>
    <dgm:cxn modelId="{1E466A45-9F38-4F3C-AFFD-3F37F91A9F06}" type="presParOf" srcId="{D965A291-2163-42CD-A888-28DAAD41BD1C}" destId="{1C76C1EC-FB8F-4D3B-A554-DDFB55187B67}" srcOrd="0" destOrd="0" presId="urn:microsoft.com/office/officeart/2005/8/layout/radial5"/>
    <dgm:cxn modelId="{7E04CEEF-3AAB-43C8-9024-8C0830450D3B}" type="presParOf" srcId="{2CEA712A-32E2-405F-8174-A332F88EFE7E}" destId="{004F8A0A-ED04-4D44-BD54-795175B55691}" srcOrd="2" destOrd="0" presId="urn:microsoft.com/office/officeart/2005/8/layout/radial5"/>
    <dgm:cxn modelId="{C18F5476-A8E4-49CB-BDCC-905E66DF954C}" type="presParOf" srcId="{2CEA712A-32E2-405F-8174-A332F88EFE7E}" destId="{25F7352C-AEC7-4496-8224-A83E8E25A647}" srcOrd="3" destOrd="0" presId="urn:microsoft.com/office/officeart/2005/8/layout/radial5"/>
    <dgm:cxn modelId="{6CFD3DDF-D985-4500-AE47-5F4AE70048FF}" type="presParOf" srcId="{25F7352C-AEC7-4496-8224-A83E8E25A647}" destId="{C359F918-95CD-4571-B980-8A45C39EBB85}" srcOrd="0" destOrd="0" presId="urn:microsoft.com/office/officeart/2005/8/layout/radial5"/>
    <dgm:cxn modelId="{9FE80904-BF6B-455B-BBE3-447DF88AE6AE}" type="presParOf" srcId="{2CEA712A-32E2-405F-8174-A332F88EFE7E}" destId="{6E0F8806-EC33-4E40-BF00-4FD8FDF95CA1}" srcOrd="4" destOrd="0" presId="urn:microsoft.com/office/officeart/2005/8/layout/radial5"/>
    <dgm:cxn modelId="{7F6F6B72-2AD3-4A97-B55A-FBDC2A5185AE}" type="presParOf" srcId="{2CEA712A-32E2-405F-8174-A332F88EFE7E}" destId="{BF206EE5-7935-4383-A432-5937B352F9E3}" srcOrd="5" destOrd="0" presId="urn:microsoft.com/office/officeart/2005/8/layout/radial5"/>
    <dgm:cxn modelId="{3F7DC1F7-CA58-4587-B486-7999B19B2ACE}" type="presParOf" srcId="{BF206EE5-7935-4383-A432-5937B352F9E3}" destId="{F05556C5-BB28-4091-B062-37B84DB79E2A}" srcOrd="0" destOrd="0" presId="urn:microsoft.com/office/officeart/2005/8/layout/radial5"/>
    <dgm:cxn modelId="{6492DE30-A96A-4C28-ADBC-F79EBD37B5E0}" type="presParOf" srcId="{2CEA712A-32E2-405F-8174-A332F88EFE7E}" destId="{1E025FA7-8BDF-4417-A7E2-D13ABAC17875}" srcOrd="6" destOrd="0" presId="urn:microsoft.com/office/officeart/2005/8/layout/radial5"/>
    <dgm:cxn modelId="{C408B149-A9C6-4877-8F7B-4203C6DF8240}" type="presParOf" srcId="{2CEA712A-32E2-405F-8174-A332F88EFE7E}" destId="{41FBCCDE-EF64-401C-B996-3C38D2699791}" srcOrd="7" destOrd="0" presId="urn:microsoft.com/office/officeart/2005/8/layout/radial5"/>
    <dgm:cxn modelId="{B300DDE7-A35E-4D3B-AB20-68CE9BFCC833}" type="presParOf" srcId="{41FBCCDE-EF64-401C-B996-3C38D2699791}" destId="{234C3C6C-AEFC-4C5A-A90B-AFF270EC521D}" srcOrd="0" destOrd="0" presId="urn:microsoft.com/office/officeart/2005/8/layout/radial5"/>
    <dgm:cxn modelId="{96E58A70-A7AD-474C-8E09-2A5A8201406D}" type="presParOf" srcId="{2CEA712A-32E2-405F-8174-A332F88EFE7E}" destId="{780B877A-4671-49AF-812F-3455D3F0A3AD}" srcOrd="8" destOrd="0" presId="urn:microsoft.com/office/officeart/2005/8/layout/radial5"/>
    <dgm:cxn modelId="{D3062D6F-7A4E-4D98-9C42-A2BDCF04B320}" type="presParOf" srcId="{2CEA712A-32E2-405F-8174-A332F88EFE7E}" destId="{1FBE9BE0-D239-4990-A9C4-D8BF379B376E}" srcOrd="9" destOrd="0" presId="urn:microsoft.com/office/officeart/2005/8/layout/radial5"/>
    <dgm:cxn modelId="{820465E0-4866-4480-9CC4-5456D0AF562B}" type="presParOf" srcId="{1FBE9BE0-D239-4990-A9C4-D8BF379B376E}" destId="{F8A1693D-6654-4A55-8793-CEE91D60F793}" srcOrd="0" destOrd="0" presId="urn:microsoft.com/office/officeart/2005/8/layout/radial5"/>
    <dgm:cxn modelId="{EE419B48-B523-441C-B2A6-7D8470C11B8C}" type="presParOf" srcId="{2CEA712A-32E2-405F-8174-A332F88EFE7E}" destId="{AF365259-3126-44AC-BB62-1F7208C1B0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7E53-D00D-4344-893E-A9F2A05E727A}">
      <dsp:nvSpPr>
        <dsp:cNvPr id="0" name=""/>
        <dsp:cNvSpPr/>
      </dsp:nvSpPr>
      <dsp:spPr>
        <a:xfrm>
          <a:off x="3799582" y="2164455"/>
          <a:ext cx="1544835" cy="1544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Қанқоңыз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818" y="2390691"/>
        <a:ext cx="1092363" cy="1092363"/>
      </dsp:txXfrm>
    </dsp:sp>
    <dsp:sp modelId="{D965A291-2163-42CD-A888-28DAAD41BD1C}">
      <dsp:nvSpPr>
        <dsp:cNvPr id="0" name=""/>
        <dsp:cNvSpPr/>
      </dsp:nvSpPr>
      <dsp:spPr>
        <a:xfrm rot="16200000">
          <a:off x="4408671" y="1602911"/>
          <a:ext cx="326656" cy="525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457670" y="1756959"/>
        <a:ext cx="228659" cy="315146"/>
      </dsp:txXfrm>
    </dsp:sp>
    <dsp:sp modelId="{004F8A0A-ED04-4D44-BD54-795175B55691}">
      <dsp:nvSpPr>
        <dsp:cNvPr id="0" name=""/>
        <dsp:cNvSpPr/>
      </dsp:nvSpPr>
      <dsp:spPr>
        <a:xfrm>
          <a:off x="3799582" y="3286"/>
          <a:ext cx="1544835" cy="154483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Анықтама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25818" y="229522"/>
        <a:ext cx="1092363" cy="1092363"/>
      </dsp:txXfrm>
    </dsp:sp>
    <dsp:sp modelId="{25F7352C-AEC7-4496-8224-A83E8E25A647}">
      <dsp:nvSpPr>
        <dsp:cNvPr id="0" name=""/>
        <dsp:cNvSpPr/>
      </dsp:nvSpPr>
      <dsp:spPr>
        <a:xfrm rot="20520000">
          <a:off x="5427576" y="2343189"/>
          <a:ext cx="326656" cy="525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52211"/>
                <a:satOff val="-9171"/>
                <a:lumOff val="-1177"/>
                <a:alphaOff val="0"/>
                <a:tint val="92000"/>
                <a:satMod val="170000"/>
              </a:schemeClr>
            </a:gs>
            <a:gs pos="15000">
              <a:schemeClr val="accent2">
                <a:hueOff val="4752211"/>
                <a:satOff val="-9171"/>
                <a:lumOff val="-1177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4752211"/>
                <a:satOff val="-9171"/>
                <a:lumOff val="-1177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4752211"/>
                <a:satOff val="-9171"/>
                <a:lumOff val="-117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4752211"/>
                <a:satOff val="-9171"/>
                <a:lumOff val="-117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429974" y="2463379"/>
        <a:ext cx="228659" cy="315146"/>
      </dsp:txXfrm>
    </dsp:sp>
    <dsp:sp modelId="{6E0F8806-EC33-4E40-BF00-4FD8FDF95CA1}">
      <dsp:nvSpPr>
        <dsp:cNvPr id="0" name=""/>
        <dsp:cNvSpPr/>
      </dsp:nvSpPr>
      <dsp:spPr>
        <a:xfrm>
          <a:off x="5854976" y="1496617"/>
          <a:ext cx="1544835" cy="1544835"/>
        </a:xfrm>
        <a:prstGeom prst="ellipse">
          <a:avLst/>
        </a:prstGeom>
        <a:gradFill rotWithShape="0">
          <a:gsLst>
            <a:gs pos="0">
              <a:schemeClr val="accent2">
                <a:hueOff val="4752211"/>
                <a:satOff val="-9171"/>
                <a:lumOff val="-1177"/>
                <a:alphaOff val="0"/>
                <a:tint val="92000"/>
                <a:satMod val="170000"/>
              </a:schemeClr>
            </a:gs>
            <a:gs pos="15000">
              <a:schemeClr val="accent2">
                <a:hueOff val="4752211"/>
                <a:satOff val="-9171"/>
                <a:lumOff val="-1177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4752211"/>
                <a:satOff val="-9171"/>
                <a:lumOff val="-1177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4752211"/>
                <a:satOff val="-9171"/>
                <a:lumOff val="-117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4752211"/>
                <a:satOff val="-9171"/>
                <a:lumOff val="-117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Түрлері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81212" y="1722853"/>
        <a:ext cx="1092363" cy="1092363"/>
      </dsp:txXfrm>
    </dsp:sp>
    <dsp:sp modelId="{BF206EE5-7935-4383-A432-5937B352F9E3}">
      <dsp:nvSpPr>
        <dsp:cNvPr id="0" name=""/>
        <dsp:cNvSpPr/>
      </dsp:nvSpPr>
      <dsp:spPr>
        <a:xfrm rot="3240000">
          <a:off x="5038389" y="3540983"/>
          <a:ext cx="326656" cy="525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2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2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2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058587" y="3606391"/>
        <a:ext cx="228659" cy="315146"/>
      </dsp:txXfrm>
    </dsp:sp>
    <dsp:sp modelId="{1E025FA7-8BDF-4417-A7E2-D13ABAC17875}">
      <dsp:nvSpPr>
        <dsp:cNvPr id="0" name=""/>
        <dsp:cNvSpPr/>
      </dsp:nvSpPr>
      <dsp:spPr>
        <a:xfrm>
          <a:off x="5069885" y="3912877"/>
          <a:ext cx="1544835" cy="1544835"/>
        </a:xfrm>
        <a:prstGeom prst="ellipse">
          <a:avLst/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2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2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2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Пайдасы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6121" y="4139113"/>
        <a:ext cx="1092363" cy="1092363"/>
      </dsp:txXfrm>
    </dsp:sp>
    <dsp:sp modelId="{41FBCCDE-EF64-401C-B996-3C38D2699791}">
      <dsp:nvSpPr>
        <dsp:cNvPr id="0" name=""/>
        <dsp:cNvSpPr/>
      </dsp:nvSpPr>
      <dsp:spPr>
        <a:xfrm rot="7560000">
          <a:off x="3778954" y="3540983"/>
          <a:ext cx="326656" cy="525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4256632"/>
                <a:satOff val="-27514"/>
                <a:lumOff val="-3532"/>
                <a:alphaOff val="0"/>
                <a:tint val="92000"/>
                <a:satMod val="170000"/>
              </a:schemeClr>
            </a:gs>
            <a:gs pos="15000">
              <a:schemeClr val="accent2">
                <a:hueOff val="14256632"/>
                <a:satOff val="-27514"/>
                <a:lumOff val="-3532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4256632"/>
                <a:satOff val="-27514"/>
                <a:lumOff val="-3532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4256632"/>
                <a:satOff val="-27514"/>
                <a:lumOff val="-353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4256632"/>
                <a:satOff val="-27514"/>
                <a:lumOff val="-353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856753" y="3606391"/>
        <a:ext cx="228659" cy="315146"/>
      </dsp:txXfrm>
    </dsp:sp>
    <dsp:sp modelId="{780B877A-4671-49AF-812F-3455D3F0A3AD}">
      <dsp:nvSpPr>
        <dsp:cNvPr id="0" name=""/>
        <dsp:cNvSpPr/>
      </dsp:nvSpPr>
      <dsp:spPr>
        <a:xfrm>
          <a:off x="2529278" y="3912877"/>
          <a:ext cx="1544835" cy="1544835"/>
        </a:xfrm>
        <a:prstGeom prst="ellipse">
          <a:avLst/>
        </a:prstGeom>
        <a:gradFill rotWithShape="0">
          <a:gsLst>
            <a:gs pos="0">
              <a:schemeClr val="accent2">
                <a:hueOff val="14256632"/>
                <a:satOff val="-27514"/>
                <a:lumOff val="-3532"/>
                <a:alphaOff val="0"/>
                <a:tint val="92000"/>
                <a:satMod val="170000"/>
              </a:schemeClr>
            </a:gs>
            <a:gs pos="15000">
              <a:schemeClr val="accent2">
                <a:hueOff val="14256632"/>
                <a:satOff val="-27514"/>
                <a:lumOff val="-3532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4256632"/>
                <a:satOff val="-27514"/>
                <a:lumOff val="-3532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4256632"/>
                <a:satOff val="-27514"/>
                <a:lumOff val="-353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4256632"/>
                <a:satOff val="-27514"/>
                <a:lumOff val="-353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Жасалу жолы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55514" y="4139113"/>
        <a:ext cx="1092363" cy="1092363"/>
      </dsp:txXfrm>
    </dsp:sp>
    <dsp:sp modelId="{1FBE9BE0-D239-4990-A9C4-D8BF379B376E}">
      <dsp:nvSpPr>
        <dsp:cNvPr id="0" name=""/>
        <dsp:cNvSpPr/>
      </dsp:nvSpPr>
      <dsp:spPr>
        <a:xfrm rot="11880000">
          <a:off x="3389767" y="2343189"/>
          <a:ext cx="326656" cy="5252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3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485366" y="2463379"/>
        <a:ext cx="228659" cy="315146"/>
      </dsp:txXfrm>
    </dsp:sp>
    <dsp:sp modelId="{AF365259-3126-44AC-BB62-1F7208C1B06C}">
      <dsp:nvSpPr>
        <dsp:cNvPr id="0" name=""/>
        <dsp:cNvSpPr/>
      </dsp:nvSpPr>
      <dsp:spPr>
        <a:xfrm>
          <a:off x="1744187" y="1496617"/>
          <a:ext cx="1544835" cy="1544835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3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Сипаттамасы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70423" y="1722853"/>
        <a:ext cx="1092363" cy="1092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8235" y="612845"/>
            <a:ext cx="8491485" cy="5004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ғылым министрлігі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Павлодар мемлекеттік педагогикалық институты</a:t>
            </a: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ғармашылық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білім беру саласындағы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«Қанқоңыздар әлемі» тақырыбы бойынша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тобындағы ұйымдастырылған оқу қызметінің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4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 Е З Е Н Т А Ц И Я С Ы</a:t>
            </a:r>
            <a:endParaRPr lang="ru-RU" sz="4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Павлодар,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Уахитова Асемгуль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2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0105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INSERT </a:t>
            </a:r>
            <a:r>
              <a:rPr lang="kk-KZ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</a:p>
          <a:p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білемін </a:t>
            </a:r>
          </a:p>
          <a:p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мен үшін жаңа нәрсе</a:t>
            </a:r>
          </a:p>
          <a:p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басқаша ойлаймын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түсінбедім</a:t>
            </a:r>
          </a:p>
          <a:p>
            <a:endParaRPr lang="kk-KZ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kk-KZ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357562"/>
            <a:ext cx="77867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Аппликация  әдісі туралы балалардың білімдерін тексеру</a:t>
            </a:r>
          </a:p>
          <a:p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аппликацияның қағазбен жасалатынын білемін</a:t>
            </a:r>
          </a:p>
          <a:p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“ + ”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аппликацияның матаны қолдану арқылы жасалатыны мен үшін жаңа нәрсе</a:t>
            </a:r>
          </a:p>
          <a:p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“ ? ”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8286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Қауіпсіздік техникасы: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Жұмыс орнын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жинақы,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ұстау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Қайшыны ашық күйінде қалдырма, қайшыны қабына салып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қой.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адамға қайшыны сабы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жағымен ұсын.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Қайшымен қию кезінде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жүрме, жолдасыңа жақындама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Желімді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ашық қалдырма және аузына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салма.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Түрлі түсті қағазды үнемдеп ұста.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Әр істеген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ісінде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уақытты тиімді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1000108"/>
            <a:ext cx="4572032" cy="49292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Керек заттарды дайындап аламыз: түрлі түсті қағаз, қайшы, желім.</a:t>
            </a:r>
          </a:p>
          <a:p>
            <a:pPr marL="342900" indent="-34290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Түрлі түсті қағаздан үш бірдей өлшемді дөңгелек қиып аламыз. Екеуі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қызыл түсті, біреуі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қара түсті. Бұны стакан немесе ыдыстардың қалпақтарын пайдаланып жасауға болады. Сосын кішірек көлемде тағы бір қара түсті дөңгелек қиып аламыз. </a:t>
            </a:r>
          </a:p>
          <a:p>
            <a:pPr marL="342900" indent="-342900" algn="just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Жасыл түсті қағаздан жапырақ  қиып аламыз. Жапыраққа үлкен  көлемді қара дөңгелекті жапсырамыз, оның жоғарғы жағына кіші көлемді қара дөңгелекті жапсырамыз.</a:t>
            </a:r>
          </a:p>
          <a:p>
            <a:pPr marL="342900" indent="-342900">
              <a:buAutoNum type="arabicPeriod"/>
            </a:pPr>
            <a:endParaRPr lang="kk-KZ" dirty="0" smtClean="0"/>
          </a:p>
          <a:p>
            <a:pPr algn="ctr"/>
            <a:endParaRPr lang="ru-RU" dirty="0"/>
          </a:p>
        </p:txBody>
      </p:sp>
      <p:pic>
        <p:nvPicPr>
          <p:cNvPr id="23554" name="Picture 2" descr="заготовки круг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429024" cy="2000264"/>
          </a:xfrm>
          <a:prstGeom prst="rect">
            <a:avLst/>
          </a:prstGeom>
          <a:noFill/>
        </p:spPr>
      </p:pic>
      <p:pic>
        <p:nvPicPr>
          <p:cNvPr id="23556" name="Picture 4" descr="ход работ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429000"/>
            <a:ext cx="3429024" cy="2190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428604"/>
            <a:ext cx="7254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әдісі арқылы қанқоңыз жасау жолы: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2"/>
            <a:ext cx="6858003" cy="9144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928670"/>
            <a:ext cx="5072098" cy="26432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Қызыл дөңгелектерді қақ ортасынан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бүгеміз, 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жапсырамыз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Кішкене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көлемде қара дөңгелектер қиып алып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қанаттарына жапсырамыз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Қанқоңыздың көздерін ақ және қара дөңгелектерден  жасап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мұртшаларын жапсырамыз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26626" name="Picture 2" descr="приклеиваем крыль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6572296" cy="2257426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как сделать аппликацию божья коров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071546"/>
            <a:ext cx="24574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2"/>
            <a:ext cx="6858003" cy="9144001"/>
          </a:xfrm>
          <a:prstGeom prst="rect">
            <a:avLst/>
          </a:prstGeom>
          <a:noFill/>
        </p:spPr>
      </p:pic>
      <p:pic>
        <p:nvPicPr>
          <p:cNvPr id="2050" name="Picture 2" descr="https://ds02.infourok.ru/uploads/ex/0ea4/0003b823-70a977fc/3/hello_html_28f56e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743200" cy="3333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3105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«Ыстық орындық» стратегиясы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428736"/>
            <a:ext cx="52149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Қанкоңыз қандай жәндік?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Қанқоңыздың қандай пайдасы бар?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Қанқоңыздың қандай зияны бар?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Қанқоңызды қандай  шығармашылық әдіспен жасадық?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Қанқоңыз жасау үшін қандай құралдар қажет?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Қауіпсіздік техникасын сақтаған дұрыс па?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Қанқоңыз жасау үшін қандай түстерді пайдаланамыз?</a:t>
            </a:r>
          </a:p>
          <a:p>
            <a:pPr marL="342900" indent="-342900"/>
            <a:endParaRPr lang="kk-KZ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0"/>
            <a:ext cx="52648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ББҮ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стратегиясы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857232"/>
          <a:ext cx="8501121" cy="565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780527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lang="kk-KZ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келеді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Үйрендім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76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 жәндік.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Оның басы, қанаттары, денесі, аяқтары бар.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 өсімдіктермен қоректенеді.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Оның қанаттары қызыл.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өсімдіктерден басқа немен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қоректенеді?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қанша уақыт өмір сүреді?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Қанқоңыздың қанша түрі бар?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қайда өмір сүреді? </a:t>
                      </a:r>
                    </a:p>
                    <a:p>
                      <a:pPr marL="342900" indent="-342900">
                        <a:buNone/>
                      </a:pPr>
                      <a:endParaRPr lang="kk-KZ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Шөппен, картоппен, қызылшамен, зиянкестердің жұмыртқаларымен қоректенед.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Қанқоңыз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ай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аралығында өмір сүреді.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4000 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түрі бар.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өптің</a:t>
                      </a:r>
                      <a:r>
                        <a:rPr lang="kk-KZ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түптерінде, тастардың астында, сулардың жағалауындағы қамыстар арасында  мекендейді. 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Галереяға саяхат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usjizn.ru/uploads/posts/2016-09/1475148683_article258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071679"/>
            <a:ext cx="2500330" cy="2373390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2/74/192/74192163_z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1678"/>
            <a:ext cx="2571768" cy="2357454"/>
          </a:xfrm>
          <a:prstGeom prst="rect">
            <a:avLst/>
          </a:prstGeom>
          <a:noFill/>
        </p:spPr>
      </p:pic>
      <p:pic>
        <p:nvPicPr>
          <p:cNvPr id="1030" name="Picture 6" descr="http://www.stiony.ru/file/news/news243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071678"/>
            <a:ext cx="2286016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107154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Балалар  қанқоңызды жасап болған соң, бір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бірінің жұмысын бағалайды.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4292182"/>
              </p:ext>
            </p:extLst>
          </p:nvPr>
        </p:nvGraphicFramePr>
        <p:xfrm>
          <a:off x="899592" y="1412777"/>
          <a:ext cx="7488832" cy="443189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7233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21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3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5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600" b="1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Критерийлер</a:t>
                      </a:r>
                      <a:endParaRPr lang="kk-KZ" sz="1600" b="1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4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Ұйымдастырылған</a:t>
                      </a:r>
                      <a:r>
                        <a:rPr lang="kk-KZ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оқу-қызметінің </a:t>
                      </a:r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мазмұнын 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Ұйымдастырылған оқу-қызметінің іс-әрекеттін </a:t>
                      </a:r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бағалау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Ұйымдастырылған оқу-қызметінің кезіндегі </a:t>
                      </a:r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көңіл күйді бағалау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70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қызық емес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түсінбедім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қызықты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керемет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түсіндім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kk-KZ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жақсы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0"/>
            <a:ext cx="7572428" cy="11128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РЕФЛЕКСИЯ </a:t>
            </a:r>
            <a:b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kk-KZ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18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Ұйымдастырылған оқу-қызметіне</a:t>
            </a:r>
            <a:r>
              <a:rPr kumimoji="0" lang="kk-KZ" alt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қатысуы бойынша өзін-өзі бағалауы)</a:t>
            </a:r>
            <a:r>
              <a:rPr kumimoji="0" lang="kk-KZ" altLang="ru-RU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kk-KZ" altLang="ru-RU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kk-KZ" sz="3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260648"/>
            <a:ext cx="6984793" cy="63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Бағалау парағы 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kk-KZ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908152"/>
              </p:ext>
            </p:extLst>
          </p:nvPr>
        </p:nvGraphicFramePr>
        <p:xfrm>
          <a:off x="467552" y="1052736"/>
          <a:ext cx="8280920" cy="3962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960440"/>
                <a:gridCol w="4320480"/>
              </a:tblGrid>
              <a:tr h="211048">
                <a:tc>
                  <a:txBody>
                    <a:bodyPr/>
                    <a:lstStyle/>
                    <a:p>
                      <a:r>
                        <a:rPr lang="kk-KZ" dirty="0" smtClean="0"/>
                        <a:t> 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Бағалау өлшемдері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</a:t>
                      </a: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Балалардың </a:t>
                      </a:r>
                      <a:r>
                        <a:rPr lang="kk-KZ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kk-KZ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ты-жөні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8016" y="413048"/>
            <a:ext cx="6984793" cy="63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Бағалау парағы </a:t>
            </a:r>
            <a: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/>
            </a:r>
            <a:br>
              <a:rPr kumimoji="0" lang="kk-KZ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endParaRPr kumimoji="0" lang="kk-KZ" sz="36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908152"/>
              </p:ext>
            </p:extLst>
          </p:nvPr>
        </p:nvGraphicFramePr>
        <p:xfrm>
          <a:off x="619952" y="1205136"/>
          <a:ext cx="8280920" cy="396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960440"/>
                <a:gridCol w="4320480"/>
              </a:tblGrid>
              <a:tr h="211048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Бағалау өлшемдері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Балалардың 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ты-жөні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999296"/>
              </p:ext>
            </p:extLst>
          </p:nvPr>
        </p:nvGraphicFramePr>
        <p:xfrm>
          <a:off x="571472" y="1714488"/>
          <a:ext cx="8352927" cy="3870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439"/>
                <a:gridCol w="936104"/>
                <a:gridCol w="1080120"/>
                <a:gridCol w="1080120"/>
                <a:gridCol w="1296144"/>
              </a:tblGrid>
              <a:tr h="988049">
                <a:tc>
                  <a:txBody>
                    <a:bodyPr/>
                    <a:lstStyle/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Ұйымдастырылған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оқу-қызметіне белсене қатысуы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Адиля 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Саят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Даяна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Еркеназ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Тақырыпты толық және нақты түсіне алуы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37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Инсерт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стратегиясына белсенділік танытуы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37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Ыстық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орындық стратегиясы сұрақтарына жауап беруі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10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ББҮ-стратегиясы бойынша үйренгенін атап беруі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kk-KZ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http://rusjizn.ru/uploads/posts/2016-09/1475148683_article258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714380" cy="571504"/>
          </a:xfrm>
          <a:prstGeom prst="rect">
            <a:avLst/>
          </a:prstGeom>
          <a:noFill/>
        </p:spPr>
      </p:pic>
      <p:pic>
        <p:nvPicPr>
          <p:cNvPr id="11" name="Picture 6" descr="http://www.stiony.ru/file/news/news243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929198"/>
            <a:ext cx="571504" cy="589363"/>
          </a:xfrm>
          <a:prstGeom prst="rect">
            <a:avLst/>
          </a:prstGeom>
          <a:noFill/>
        </p:spPr>
      </p:pic>
      <p:pic>
        <p:nvPicPr>
          <p:cNvPr id="12" name="Picture 2" descr="http://rusjizn.ru/uploads/posts/2016-09/1475148683_article258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857496"/>
            <a:ext cx="714380" cy="678112"/>
          </a:xfrm>
          <a:prstGeom prst="rect">
            <a:avLst/>
          </a:prstGeom>
          <a:noFill/>
        </p:spPr>
      </p:pic>
      <p:pic>
        <p:nvPicPr>
          <p:cNvPr id="14" name="Picture 6" descr="http://www.stiony.ru/file/news/news243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2928934"/>
            <a:ext cx="571504" cy="589363"/>
          </a:xfrm>
          <a:prstGeom prst="rect">
            <a:avLst/>
          </a:prstGeom>
          <a:noFill/>
        </p:spPr>
      </p:pic>
      <p:pic>
        <p:nvPicPr>
          <p:cNvPr id="15" name="Picture 6" descr="http://www.stiony.ru/file/news/news243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786454"/>
            <a:ext cx="714380" cy="642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http://rusjizn.ru/uploads/posts/2016-09/1475148683_article258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86454"/>
            <a:ext cx="714380" cy="67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00166" y="5857892"/>
            <a:ext cx="121444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Өте жақсы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29190" y="5857892"/>
            <a:ext cx="1214446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Жақсы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14311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r>
              <a:rPr lang="ru-RU" sz="54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1500174"/>
            <a:ext cx="6929486" cy="428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қызметінің мақсаты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Ассоциограмма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Стратегиялар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қызметінің мазмұны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</a:p>
          <a:p>
            <a:pPr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kk-KZ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мазмұны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428604"/>
            <a:ext cx="7759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 қызметінің  мақсаты: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85860"/>
            <a:ext cx="7929618" cy="4286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Ұйымдастырылған оқу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қызметінде балалар қанқоңыз туралы түсініктерін кеңейтеді.</a:t>
            </a:r>
          </a:p>
          <a:p>
            <a:pPr lvl="0"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әдісі ұғымын түсінеді, қанқоңызды аппликация әдісімен жасай алады</a:t>
            </a:r>
          </a:p>
          <a:p>
            <a:pPr lvl="0" algn="just">
              <a:buFont typeface="Wingdings" pitchFamily="2" charset="2"/>
              <a:buChar char="Ø"/>
            </a:pPr>
            <a:r>
              <a:rPr lang="kk-K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Балалардың шығармашылық қабілеттері дамиды.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0" y="1071546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00298" y="214290"/>
            <a:ext cx="46535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аСсоциограмма</a:t>
            </a:r>
            <a:endParaRPr lang="ru-RU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357166"/>
            <a:ext cx="642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ББҮ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стратегиясы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3" y="1397000"/>
          <a:ext cx="8143932" cy="518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791587"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lang="kk-KZ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келеді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Үйрендім 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3619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 жәндік.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Оның басы, қанаттары, денесі, аяқтары бар.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Ол өсімдіктермен қоректенеді.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Оның қанаттары қызыл.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Ол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өсімдіктерден басқа немен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қоректенеді?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қанша уақыт өмір сүреді?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Қанқоңыздың қанша түрі бар?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Қанқоңыз қайда өмір сүреді? </a:t>
                      </a:r>
                    </a:p>
                    <a:p>
                      <a:pPr marL="342900" indent="-342900">
                        <a:buNone/>
                      </a:pPr>
                      <a:endParaRPr lang="kk-KZ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428604"/>
            <a:ext cx="6929486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Сабақтың мазмұны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1643050"/>
            <a:ext cx="8001056" cy="38576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Қанқоңыз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қоңыздар тұқымдасына жататын жәндік.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Денесінің мөлшері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4-10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мм болады.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Денесінің пішіні дөңгелек, төменгі жағы жазық, үстіңгі жағы дөңес.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Дене құрылысы бас, үш бөліктен тұратын кеуде, іш, үш жұп аяқ, және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қанаты бар. Жәндіктің басы кішкентай, кеуде тұсымен бірігіп кеткен.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Көздері үлкен,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8-10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мұртшасы бар.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9124" y="1142984"/>
            <a:ext cx="428628" cy="42862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642910" y="1071546"/>
            <a:ext cx="4500594" cy="4286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Қанқоңыздың алты аяғы бар.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4000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түрі бар.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Қанқоңыздар шөптердің түптерінде, тастардың астында, зиянкестер көп жұмыртқалайтын шөптерде, сулардың жағалауындағы қамыстар арасында  мекендейді.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Қанқоңыздар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жыл аралығында өмір сүреді.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mg0.liveinternet.ru/images/attach/b/4/113/839/113839854_large_0_3cdeb_a10dda91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57298"/>
            <a:ext cx="3000396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3"/>
            <a:ext cx="6858003" cy="9144001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928670"/>
            <a:ext cx="7858180" cy="41434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Қанқоңыздардың пайдасы мен зияны </a:t>
            </a:r>
          </a:p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	Қанқоңыздар өте пайдалы жәндіктер. Олар бақшаларға, мәдени өсімдіктерге зиянын тигізетін зиянкестердің, кенелердің жұмыртқаларын жеу арқылы пайда әкеледі. Олар бір күнде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зиянкестерді жей алады.</a:t>
            </a:r>
          </a:p>
          <a:p>
            <a:pPr algn="just">
              <a:buFont typeface="Wingdings" pitchFamily="2" charset="2"/>
              <a:buChar char="Ø"/>
            </a:pP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Бірақ, кейбір шөппен қоректенетін түрлері картоп, қияр, қызанақ, қызылшамен қоректеніп  шаруашылыққа зиянын келтіреді.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2"/>
            <a:ext cx="6858003" cy="9144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571480"/>
            <a:ext cx="51152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sz="3600" b="1" cap="all" spc="0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әдісі</a:t>
            </a:r>
            <a:endParaRPr lang="ru-RU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Аппликация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әртүрлі заттармен  безендіру жұмысында  қолданылатын әдіс.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Аппликация жапсыру, қиыстыру деген мағынаны білдіреді.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топқа бөлінеді: түрлі қағаздардан орындалатын аппликация, түрлі маталардан және т.б орындалатын аппликация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Әртүрлі  заттарды безендіруде қолданылады.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i.ytimg.com/vi/QR5chQ0Qha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857628"/>
            <a:ext cx="3175024" cy="1928826"/>
          </a:xfrm>
          <a:prstGeom prst="rect">
            <a:avLst/>
          </a:prstGeom>
          <a:noFill/>
        </p:spPr>
      </p:pic>
      <p:pic>
        <p:nvPicPr>
          <p:cNvPr id="28676" name="Picture 4" descr="http://xn--d1acalhiso1a.net/images/applikacija-iz-tkani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3071834" cy="1857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3429000"/>
            <a:ext cx="6837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Қағазбен жасалатын                            Маталардан жасалатын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425</TotalTime>
  <Words>683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2017-12-09T12:30:46Z</dcterms:created>
  <dcterms:modified xsi:type="dcterms:W3CDTF">2019-07-03T02:45:25Z</dcterms:modified>
</cp:coreProperties>
</file>