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6" r:id="rId3"/>
    <p:sldId id="269" r:id="rId4"/>
    <p:sldId id="268" r:id="rId5"/>
    <p:sldId id="257" r:id="rId6"/>
    <p:sldId id="256" r:id="rId7"/>
    <p:sldId id="259" r:id="rId8"/>
    <p:sldId id="258" r:id="rId9"/>
    <p:sldId id="267" r:id="rId10"/>
    <p:sldId id="261" r:id="rId11"/>
    <p:sldId id="262" r:id="rId12"/>
    <p:sldId id="263" r:id="rId13"/>
    <p:sldId id="264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988D8-A0E6-4289-B597-495982EB7E2D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E1871-0A83-4496-86FD-8DD2B9506E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988D8-A0E6-4289-B597-495982EB7E2D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E1871-0A83-4496-86FD-8DD2B9506E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988D8-A0E6-4289-B597-495982EB7E2D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E1871-0A83-4496-86FD-8DD2B9506E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988D8-A0E6-4289-B597-495982EB7E2D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E1871-0A83-4496-86FD-8DD2B9506E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988D8-A0E6-4289-B597-495982EB7E2D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E1871-0A83-4496-86FD-8DD2B9506E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988D8-A0E6-4289-B597-495982EB7E2D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E1871-0A83-4496-86FD-8DD2B9506E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988D8-A0E6-4289-B597-495982EB7E2D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E1871-0A83-4496-86FD-8DD2B9506E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988D8-A0E6-4289-B597-495982EB7E2D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E1871-0A83-4496-86FD-8DD2B9506E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988D8-A0E6-4289-B597-495982EB7E2D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E1871-0A83-4496-86FD-8DD2B9506E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988D8-A0E6-4289-B597-495982EB7E2D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E1871-0A83-4496-86FD-8DD2B9506E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988D8-A0E6-4289-B597-495982EB7E2D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E1871-0A83-4496-86FD-8DD2B9506E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988D8-A0E6-4289-B597-495982EB7E2D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E1871-0A83-4496-86FD-8DD2B9506E9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28860" y="1"/>
            <a:ext cx="51360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Ғарыш деген не?</a:t>
            </a:r>
            <a:endParaRPr lang="kk-KZ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dirty="0" smtClean="0"/>
          </a:p>
          <a:p>
            <a:endParaRPr lang="ru-RU" dirty="0"/>
          </a:p>
        </p:txBody>
      </p:sp>
      <p:pic>
        <p:nvPicPr>
          <p:cNvPr id="1028" name="Picture 4" descr="http://www.balalaralemi.kz/img/uploads/c1e1215ff3e35cf07b43c95631e5505f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4372" y="642918"/>
            <a:ext cx="8387632" cy="3500462"/>
          </a:xfrm>
          <a:prstGeom prst="rect">
            <a:avLst/>
          </a:prstGeom>
          <a:noFill/>
        </p:spPr>
      </p:pic>
      <p:pic>
        <p:nvPicPr>
          <p:cNvPr id="1030" name="Picture 6" descr="http://www.aktobegazeti.kz/wp-content/uploads/2012/04/%D0%91%D0%B0%D0%BB%D0%B4%D1%8B%D1%80%D0%B3%D0%B0%D0%BD1.jpg"/>
          <p:cNvPicPr>
            <a:picLocks noChangeAspect="1" noChangeArrowheads="1"/>
          </p:cNvPicPr>
          <p:nvPr/>
        </p:nvPicPr>
        <p:blipFill>
          <a:blip r:embed="rId3" cstate="print">
            <a:lum bright="-10000" contrast="-6000"/>
          </a:blip>
          <a:srcRect/>
          <a:stretch>
            <a:fillRect/>
          </a:stretch>
        </p:blipFill>
        <p:spPr bwMode="auto">
          <a:xfrm rot="2116430">
            <a:off x="2664426" y="612188"/>
            <a:ext cx="1520031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http://us.123rf.com/450wm/slon1971/slon19711201/slon1971120100045/12352777-%D0%9C%D0%B0%D0%BB%D1%8C%D1%87%D0%B8%D0%BA-%D1%83%D1%87%D0%B5%D0%BD%D0%B8%D0%BA-%D0%B4%D1%83%D0%BC%D0%B0%D0%B5%D1%82-%D0%B2%D0%BE-%D0%B2%D1%80%D0%B5%D0%BC%D0%B5%D0%BD%D0%B8-%D0%B4%D0%BE%D0%BC%D0%B0%D1%88%D0%BD%D0%B5%D0%B5-%D0%B7%D0%B0%D0%B4%D0%B0%D0%BD%D0%B8%D0%B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3786190"/>
            <a:ext cx="2714614" cy="264320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57224" y="4214818"/>
            <a:ext cx="43577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rgbClr val="0000FF"/>
                </a:solidFill>
                <a:latin typeface="KZ Bookman Old Style" pitchFamily="18" charset="0"/>
              </a:rPr>
              <a:t>Бүгін сендер:</a:t>
            </a:r>
          </a:p>
          <a:p>
            <a:r>
              <a:rPr lang="kk-KZ" sz="2800" b="1" dirty="0" smtClean="0">
                <a:solidFill>
                  <a:srgbClr val="0000FF"/>
                </a:solidFill>
                <a:latin typeface="KZ Bookman Old Style" pitchFamily="18" charset="0"/>
              </a:rPr>
              <a:t>-Ғарыш дегеніміздің не екенін түсінесің</a:t>
            </a:r>
          </a:p>
          <a:p>
            <a:r>
              <a:rPr lang="kk-KZ" sz="2800" b="1" dirty="0" smtClean="0">
                <a:solidFill>
                  <a:srgbClr val="0000FF"/>
                </a:solidFill>
                <a:latin typeface="KZ Bookman Old Style" pitchFamily="18" charset="0"/>
              </a:rPr>
              <a:t>-Астрономия  нені зерттейтінін білесің</a:t>
            </a:r>
            <a:endParaRPr lang="ru-RU" sz="2800" b="1" dirty="0">
              <a:solidFill>
                <a:srgbClr val="0000FF"/>
              </a:solidFill>
              <a:latin typeface="KZ 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Картинки по запросу аспан денелері туралы слайд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Картинки по запросу аспан денелері туралы слайд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http://bilim-all.kz/uploads/images/2015/09/09/original/700ea4e0859c93fde795af898bc3db6b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7" name="Picture 7" descr="C:\Users\Дана\Downloads\700ea4e0859c93fde795af898bc3db6b.jpg"/>
          <p:cNvPicPr>
            <a:picLocks noChangeAspect="1" noChangeArrowheads="1"/>
          </p:cNvPicPr>
          <p:nvPr/>
        </p:nvPicPr>
        <p:blipFill>
          <a:blip r:embed="rId2"/>
          <a:srcRect r="28571"/>
          <a:stretch>
            <a:fillRect/>
          </a:stretch>
        </p:blipFill>
        <p:spPr bwMode="auto">
          <a:xfrm>
            <a:off x="500034" y="428604"/>
            <a:ext cx="2038879" cy="1714512"/>
          </a:xfrm>
          <a:prstGeom prst="rect">
            <a:avLst/>
          </a:prstGeom>
          <a:noFill/>
        </p:spPr>
      </p:pic>
      <p:sp>
        <p:nvSpPr>
          <p:cNvPr id="15369" name="AutoShape 9" descr="http://planetarium.ru/published/publicdata/ASTRONO6PL/attachments/SC/products_pictures/SkyWatcher_SK1206AZ3Z_enl_enl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70" name="Picture 10" descr="C:\Users\Дана\Downloads\SkyWatcher_SK1206AZ3Z_enl_enl.jpg"/>
          <p:cNvPicPr>
            <a:picLocks noChangeAspect="1" noChangeArrowheads="1"/>
          </p:cNvPicPr>
          <p:nvPr/>
        </p:nvPicPr>
        <p:blipFill>
          <a:blip r:embed="rId3" cstate="print"/>
          <a:srcRect l="3922" t="7018" r="3922"/>
          <a:stretch>
            <a:fillRect/>
          </a:stretch>
        </p:blipFill>
        <p:spPr bwMode="auto">
          <a:xfrm flipH="1">
            <a:off x="357158" y="2643182"/>
            <a:ext cx="2214578" cy="2786058"/>
          </a:xfrm>
          <a:prstGeom prst="rect">
            <a:avLst/>
          </a:prstGeom>
          <a:noFill/>
        </p:spPr>
      </p:pic>
      <p:sp>
        <p:nvSpPr>
          <p:cNvPr id="15372" name="AutoShape 12" descr="http://newsgreat.ru/wp-content/uploads/2014/05/%D1%85%D0%B0%D0%B1%D0%B1%D0%BB-0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73" name="Picture 13" descr="C:\Users\Дана\Downloads\хаббл-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428604"/>
            <a:ext cx="4071966" cy="2643206"/>
          </a:xfrm>
          <a:prstGeom prst="rect">
            <a:avLst/>
          </a:prstGeom>
          <a:noFill/>
        </p:spPr>
      </p:pic>
      <p:sp>
        <p:nvSpPr>
          <p:cNvPr id="15375" name="AutoShape 15" descr="http://kazgazeta.kz/wp-content/uploads/baykonur_vyezd.jpe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8" name="AutoShape 18" descr="http://iskernews.kz/wp-content/uploads/2015/03/115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428992" y="3857628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Телескоп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сыңардүрбі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(теле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және грекше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skopeo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қараймын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аспан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шырақтарын электр-магниттік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сәуле арқылы бақылауға арналған астрономиялық құрал</a:t>
            </a:r>
            <a:r>
              <a:rPr lang="ru-RU" dirty="0" err="1" smtClean="0"/>
              <a:t>.</a:t>
            </a: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Дана\Downloads\1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857364"/>
            <a:ext cx="4344536" cy="4636016"/>
          </a:xfrm>
          <a:prstGeom prst="rect">
            <a:avLst/>
          </a:prstGeom>
          <a:noFill/>
        </p:spPr>
      </p:pic>
      <p:pic>
        <p:nvPicPr>
          <p:cNvPr id="3" name="Picture 16" descr="C:\Users\Дана\Downloads\baykonur_vyezd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4000528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Дана\Downloads\depositphotos_4001995-Satellite-Communications-Dishes-on-top-of-TV-Station.jpg"/>
          <p:cNvPicPr>
            <a:picLocks noChangeAspect="1" noChangeArrowheads="1"/>
          </p:cNvPicPr>
          <p:nvPr/>
        </p:nvPicPr>
        <p:blipFill>
          <a:blip r:embed="rId2"/>
          <a:srcRect t="26665"/>
          <a:stretch>
            <a:fillRect/>
          </a:stretch>
        </p:blipFill>
        <p:spPr bwMode="auto">
          <a:xfrm>
            <a:off x="500034" y="357166"/>
            <a:ext cx="8286808" cy="61332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7" name="Rectangle 17"/>
          <p:cNvSpPr>
            <a:spLocks noChangeArrowheads="1"/>
          </p:cNvSpPr>
          <p:nvPr/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 eaLnBrk="1" hangingPunct="1">
              <a:defRPr/>
            </a:pPr>
            <a:endParaRPr lang="en-US" sz="4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ea typeface="ＭＳ Ｐゴシック" pitchFamily="-84" charset="-128"/>
            </a:endParaRPr>
          </a:p>
        </p:txBody>
      </p:sp>
      <p:sp>
        <p:nvSpPr>
          <p:cNvPr id="13315" name="Rectangle 19"/>
          <p:cNvSpPr>
            <a:spLocks noGrp="1" noChangeArrowheads="1"/>
          </p:cNvSpPr>
          <p:nvPr>
            <p:ph idx="1"/>
          </p:nvPr>
        </p:nvSpPr>
        <p:spPr>
          <a:xfrm>
            <a:off x="533400" y="1447800"/>
            <a:ext cx="7772400" cy="2057400"/>
          </a:xfrm>
        </p:spPr>
        <p:txBody>
          <a:bodyPr/>
          <a:lstStyle/>
          <a:p>
            <a:pPr>
              <a:buFontTx/>
              <a:buNone/>
            </a:pPr>
            <a:endParaRPr lang="kk-KZ" sz="3600" smtClean="0">
              <a:solidFill>
                <a:schemeClr val="bg1"/>
              </a:solidFill>
              <a:latin typeface="Gill Sans Condensed Bold" charset="0"/>
              <a:ea typeface="MS PGothic" pitchFamily="34" charset="-128"/>
            </a:endParaRPr>
          </a:p>
        </p:txBody>
      </p:sp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0"/>
            <a:ext cx="2590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304800"/>
            <a:ext cx="24669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304800"/>
            <a:ext cx="24860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3962400"/>
            <a:ext cx="268604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TextBox 8"/>
          <p:cNvSpPr txBox="1">
            <a:spLocks noChangeArrowheads="1"/>
          </p:cNvSpPr>
          <p:nvPr/>
        </p:nvSpPr>
        <p:spPr bwMode="auto">
          <a:xfrm>
            <a:off x="3286116" y="4214818"/>
            <a:ext cx="6017893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k-KZ" sz="3200" dirty="0" smtClean="0"/>
              <a:t>1.Тоқтар Әубәкіров-1991 жылы</a:t>
            </a:r>
            <a:r>
              <a:rPr lang="ru-RU" sz="3200" dirty="0" smtClean="0"/>
              <a:t> </a:t>
            </a:r>
            <a:endParaRPr lang="kk-KZ" sz="3200" dirty="0"/>
          </a:p>
          <a:p>
            <a:pPr marL="457200" indent="-457200"/>
            <a:r>
              <a:rPr lang="kk-KZ" sz="3200" dirty="0" smtClean="0"/>
              <a:t>2.Юрий Гагарин-1961 жылы</a:t>
            </a:r>
            <a:endParaRPr lang="kk-KZ" sz="3200" dirty="0"/>
          </a:p>
          <a:p>
            <a:pPr marL="457200" indent="-457200"/>
            <a:r>
              <a:rPr lang="kk-KZ" sz="3200" dirty="0" smtClean="0"/>
              <a:t>3.Талғат Мұсабаев-1994 жылы</a:t>
            </a:r>
            <a:endParaRPr lang="kk-KZ" sz="3200" dirty="0"/>
          </a:p>
          <a:p>
            <a:pPr marL="457200" indent="-457200"/>
            <a:r>
              <a:rPr lang="kk-KZ" sz="3200" dirty="0" smtClean="0"/>
              <a:t>4.Валентина Терешкова-1963 жылы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Дана\Downloads\hello_html_5c0326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928802"/>
            <a:ext cx="3214710" cy="307183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143240" y="500042"/>
            <a:ext cx="2370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/>
              <a:t>Т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оптардың бағалауы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7" y="214290"/>
            <a:ext cx="8858279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428992" y="857232"/>
            <a:ext cx="5143536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KZ Bookman Old Style" pitchFamily="18" charset="0"/>
                <a:ea typeface="Arial" pitchFamily="34" charset="0"/>
                <a:cs typeface="Times New Roman" pitchFamily="18" charset="0"/>
              </a:rPr>
              <a:t>Анықтаңыз: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KZ Bookman Old Style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KZ Bookman Old Style" pitchFamily="18" charset="0"/>
                <a:ea typeface="Arial" pitchFamily="34" charset="0"/>
                <a:cs typeface="Times New Roman" pitchFamily="18" charset="0"/>
              </a:rPr>
              <a:t>—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KZ Bookman Old Style" pitchFamily="18" charset="0"/>
                <a:ea typeface="Arial" pitchFamily="34" charset="0"/>
                <a:cs typeface="Times New Roman" pitchFamily="18" charset="0"/>
              </a:rPr>
              <a:t>Сендердің елестеткендерің шындықпен сәйкес келді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KZ Bookman Old Style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KZ Bookman Old Style" pitchFamily="18" charset="0"/>
                <a:ea typeface="Arial" pitchFamily="34" charset="0"/>
                <a:cs typeface="Times New Roman" pitchFamily="18" charset="0"/>
              </a:rPr>
              <a:t>ме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KZ Bookman Old Style" pitchFamily="18" charset="0"/>
                <a:ea typeface="Arial" pitchFamily="34" charset="0"/>
                <a:cs typeface="Times New Roman" pitchFamily="18" charset="0"/>
              </a:rPr>
              <a:t>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KZ Bookman Old Style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KZ Bookman Old Style" pitchFamily="18" charset="0"/>
                <a:ea typeface="Arial" pitchFamily="34" charset="0"/>
                <a:cs typeface="Times New Roman" pitchFamily="18" charset="0"/>
              </a:rPr>
              <a:t>—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KZ Bookman Old Style" pitchFamily="18" charset="0"/>
                <a:ea typeface="Arial" pitchFamily="34" charset="0"/>
                <a:cs typeface="Times New Roman" pitchFamily="18" charset="0"/>
              </a:rPr>
              <a:t>Ғарышта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KZ Bookman Old Style" pitchFamily="18" charset="0"/>
                <a:ea typeface="Arial" pitchFamily="34" charset="0"/>
                <a:cs typeface="Times New Roman" pitchFamily="18" charset="0"/>
              </a:rPr>
              <a:t>не бар?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KZ Bookman Old Style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KZ Bookman Old Style" pitchFamily="18" charset="0"/>
                <a:ea typeface="Arial" pitchFamily="34" charset="0"/>
                <a:cs typeface="Times New Roman" pitchFamily="18" charset="0"/>
              </a:rPr>
              <a:t> (Ғарыш — бұл шексіз кеңістік, онда сан алуан ғарыш денелері бар.)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KZ Bookman Old Style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KZ Bookman Old Style" pitchFamily="18" charset="0"/>
                <a:ea typeface="Arial" pitchFamily="34" charset="0"/>
                <a:cs typeface="Times New Roman" pitchFamily="18" charset="0"/>
              </a:rPr>
              <a:t>     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KZ Bookman Old Style" pitchFamily="18" charset="0"/>
                <a:ea typeface="Arial" pitchFamily="34" charset="0"/>
                <a:cs typeface="Times New Roman" pitchFamily="18" charset="0"/>
              </a:rPr>
              <a:t>Ерте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KZ Bookman Old Style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KZ Bookman Old Style" pitchFamily="18" charset="0"/>
                <a:ea typeface="Arial" pitchFamily="34" charset="0"/>
                <a:cs typeface="Times New Roman" pitchFamily="18" charset="0"/>
              </a:rPr>
              <a:t>заманда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KZ Bookman Old Style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KZ Bookman Old Style" pitchFamily="18" charset="0"/>
                <a:ea typeface="Arial" pitchFamily="34" charset="0"/>
                <a:cs typeface="Times New Roman" pitchFamily="18" charset="0"/>
              </a:rPr>
              <a:t>адамдар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KZ Bookman Old Style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KZ Bookman Old Style" pitchFamily="18" charset="0"/>
                <a:ea typeface="Arial" pitchFamily="34" charset="0"/>
                <a:cs typeface="Times New Roman" pitchFamily="18" charset="0"/>
              </a:rPr>
              <a:t>аспанда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KZ Bookman Old Style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KZ Bookman Old Style" pitchFamily="18" charset="0"/>
                <a:ea typeface="Arial" pitchFamily="34" charset="0"/>
                <a:cs typeface="Times New Roman" pitchFamily="18" charset="0"/>
              </a:rPr>
              <a:t>көрінетін жұлдыздарды аспан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KZ Bookman Old Style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KZ Bookman Old Style" pitchFamily="18" charset="0"/>
                <a:ea typeface="Arial" pitchFamily="34" charset="0"/>
                <a:cs typeface="Times New Roman" pitchFamily="18" charset="0"/>
              </a:rPr>
              <a:t>күмбезіне қағылып тұрған шегелер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KZ Bookman Old Style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KZ Bookman Old Style" pitchFamily="18" charset="0"/>
                <a:ea typeface="Arial" pitchFamily="34" charset="0"/>
                <a:cs typeface="Times New Roman" pitchFamily="18" charset="0"/>
              </a:rPr>
              <a:t>деп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KZ Bookman Old Style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KZ Bookman Old Style" pitchFamily="18" charset="0"/>
                <a:ea typeface="Arial" pitchFamily="34" charset="0"/>
                <a:cs typeface="Times New Roman" pitchFamily="18" charset="0"/>
              </a:rPr>
              <a:t>есептеген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KZ Bookman Old Style" pitchFamily="18" charset="0"/>
                <a:ea typeface="Arial" pitchFamily="34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KZ 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3357554" y="2571744"/>
            <a:ext cx="2428892" cy="1357322"/>
          </a:xfrm>
          <a:prstGeom prst="ellipse">
            <a:avLst/>
          </a:prstGeom>
          <a:gradFill>
            <a:gsLst>
              <a:gs pos="0">
                <a:srgbClr val="0000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dirty="0" smtClean="0">
                <a:solidFill>
                  <a:srgbClr val="002060"/>
                </a:solidFill>
              </a:rPr>
              <a:t>Ғарыш денелері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357554" y="4786322"/>
            <a:ext cx="2428892" cy="1357322"/>
          </a:xfrm>
          <a:prstGeom prst="ellipse">
            <a:avLst/>
          </a:prstGeom>
          <a:gradFill>
            <a:gsLst>
              <a:gs pos="0">
                <a:srgbClr val="00B0F0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rgbClr val="C00000"/>
                </a:solidFill>
              </a:rPr>
              <a:t>Кометалар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286512" y="4786322"/>
            <a:ext cx="2428892" cy="1357322"/>
          </a:xfrm>
          <a:prstGeom prst="ellipse">
            <a:avLst/>
          </a:prstGeom>
          <a:gradFill>
            <a:gsLst>
              <a:gs pos="0">
                <a:srgbClr val="00B0F0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rgbClr val="C00000"/>
                </a:solidFill>
              </a:rPr>
              <a:t>Астероидтар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00034" y="4714884"/>
            <a:ext cx="2428892" cy="1357322"/>
          </a:xfrm>
          <a:prstGeom prst="ellipse">
            <a:avLst/>
          </a:prstGeom>
          <a:gradFill>
            <a:gsLst>
              <a:gs pos="0">
                <a:srgbClr val="00B0F0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rgbClr val="C00000"/>
                </a:solidFill>
              </a:rPr>
              <a:t>Жұлдыздар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929322" y="571480"/>
            <a:ext cx="2428892" cy="1357322"/>
          </a:xfrm>
          <a:prstGeom prst="ellipse">
            <a:avLst/>
          </a:prstGeom>
          <a:gradFill>
            <a:gsLst>
              <a:gs pos="0">
                <a:srgbClr val="00B0F0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rgbClr val="C00000"/>
                </a:solidFill>
              </a:rPr>
              <a:t>Жер серіктері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928662" y="714356"/>
            <a:ext cx="2428892" cy="1357322"/>
          </a:xfrm>
          <a:prstGeom prst="ellipse">
            <a:avLst/>
          </a:prstGeom>
          <a:gradFill>
            <a:gsLst>
              <a:gs pos="0">
                <a:srgbClr val="00B0F0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rgbClr val="C00000"/>
                </a:solidFill>
              </a:rPr>
              <a:t>Ғаламшарлар </a:t>
            </a:r>
            <a:endParaRPr lang="ru-RU" dirty="0">
              <a:solidFill>
                <a:srgbClr val="C00000"/>
              </a:solidFill>
            </a:endParaRPr>
          </a:p>
        </p:txBody>
      </p:sp>
      <p:cxnSp>
        <p:nvCxnSpPr>
          <p:cNvPr id="14" name="Прямая со стрелкой 13"/>
          <p:cNvCxnSpPr>
            <a:stCxn id="6" idx="1"/>
          </p:cNvCxnSpPr>
          <p:nvPr/>
        </p:nvCxnSpPr>
        <p:spPr>
          <a:xfrm rot="16200000" flipV="1">
            <a:off x="2971672" y="2028933"/>
            <a:ext cx="770279" cy="7128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 flipH="1" flipV="1">
            <a:off x="5580645" y="1921777"/>
            <a:ext cx="770279" cy="9272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6" idx="3"/>
            <a:endCxn id="10" idx="0"/>
          </p:cNvCxnSpPr>
          <p:nvPr/>
        </p:nvCxnSpPr>
        <p:spPr>
          <a:xfrm rot="5400000">
            <a:off x="2221573" y="3223199"/>
            <a:ext cx="984593" cy="1998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9" idx="0"/>
          </p:cNvCxnSpPr>
          <p:nvPr/>
        </p:nvCxnSpPr>
        <p:spPr>
          <a:xfrm>
            <a:off x="5286380" y="3643314"/>
            <a:ext cx="2214578" cy="114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8" idx="0"/>
          </p:cNvCxnSpPr>
          <p:nvPr/>
        </p:nvCxnSpPr>
        <p:spPr>
          <a:xfrm rot="5400000">
            <a:off x="4143372" y="4357694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 l="12525" t="5085"/>
          <a:stretch>
            <a:fillRect/>
          </a:stretch>
        </p:blipFill>
        <p:spPr bwMode="auto">
          <a:xfrm>
            <a:off x="642910" y="285728"/>
            <a:ext cx="2071702" cy="2076465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500430" y="642918"/>
            <a:ext cx="5072098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Ертеде адамдар Ай мен күнге қарап,Күнтізбе ойлап тапқан</a:t>
            </a:r>
            <a:endParaRPr lang="ru-RU" dirty="0"/>
          </a:p>
        </p:txBody>
      </p:sp>
      <p:pic>
        <p:nvPicPr>
          <p:cNvPr id="256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28662" y="2357430"/>
            <a:ext cx="1928826" cy="2178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3500430" y="2643182"/>
            <a:ext cx="5072098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Диханшылар  күн қай кезде жылынып,қай кезде суық болатынын білген</a:t>
            </a:r>
            <a:endParaRPr lang="ru-RU" dirty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/>
          <a:srcRect l="7010" b="4545"/>
          <a:stretch>
            <a:fillRect/>
          </a:stretch>
        </p:blipFill>
        <p:spPr bwMode="auto">
          <a:xfrm>
            <a:off x="928662" y="4714884"/>
            <a:ext cx="2075675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3571868" y="4786322"/>
            <a:ext cx="5072098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Көшпенділер, теңізшілер,аңшылар аспандағы жұлдыздарға қарап,бағытты бағдарлай білген.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8" y="571480"/>
            <a:ext cx="2391856" cy="1602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58" y="714356"/>
            <a:ext cx="2016224" cy="2177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72000" y="0"/>
            <a:ext cx="351416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Ертедегі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телескоп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26" y="2214554"/>
            <a:ext cx="2214578" cy="1429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980657" y="2996952"/>
            <a:ext cx="32572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Қазіргі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телескоп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3286124"/>
            <a:ext cx="2266786" cy="3129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26" y="3714752"/>
            <a:ext cx="3950153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25491" y="6336544"/>
            <a:ext cx="179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Радиотелескоп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/>
          <a:srcRect l="3958"/>
          <a:stretch>
            <a:fillRect/>
          </a:stretch>
        </p:blipFill>
        <p:spPr bwMode="auto">
          <a:xfrm>
            <a:off x="0" y="0"/>
            <a:ext cx="3857620" cy="2607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93963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8699765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3" y="3429000"/>
            <a:ext cx="3807925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:\планы Сабдина 2016-2017\3 четверть 2016-2017\3 апта 3 тоқсан\25,01,17 семинар по обновл\Ғылымға кіріспе 1 А сынып семинар 25,01,17\І топтың тапсырмасы - бояғыш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50" y="782919"/>
            <a:ext cx="1830710" cy="25629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7798" y="235310"/>
            <a:ext cx="25008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топ: зымыранды бояйды.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99864" y="291426"/>
            <a:ext cx="38141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ІІ топ</a:t>
            </a:r>
            <a:r>
              <a:rPr lang="kk-K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қағаздан зымыран құрастарды.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00298" y="3714752"/>
            <a:ext cx="41158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ІІІ топ: мозайка арқылы зымыран жасайды.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9" name="Picture 9" descr="H:\планы Сабдина 2016-2017\3 четверть 2016-2017\3 апта 3 тоқсан\25,01,17 семинар по обновл\raket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389" r="7723"/>
          <a:stretch/>
        </p:blipFill>
        <p:spPr bwMode="auto">
          <a:xfrm>
            <a:off x="5508104" y="839867"/>
            <a:ext cx="1706706" cy="21912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:\планы Сабдина 2016-2017\3 четверть 2016-2017\3 апта 3 тоқсан\25,01,17 семинар по обновл\Ғылымға кіріспе 1 А сынып семинар 25,01,17\ІҮ топтың тапсырмасы мозайка ракет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68" y="4214818"/>
            <a:ext cx="1714348" cy="23072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9867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8"/>
            <a:ext cx="820318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0034" y="476672"/>
            <a:ext cx="82153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Ғарышты зерттеуге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құралды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анықтаңыз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4141476"/>
            <a:ext cx="720080" cy="6480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267744" y="4141476"/>
            <a:ext cx="720080" cy="6480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21065" y="4141476"/>
            <a:ext cx="720080" cy="6480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652120" y="4141476"/>
            <a:ext cx="720080" cy="6480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380312" y="4104782"/>
            <a:ext cx="720080" cy="6480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1224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99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143</Words>
  <Application>Microsoft Office PowerPoint</Application>
  <PresentationFormat>Экран (4:3)</PresentationFormat>
  <Paragraphs>32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Казбек</dc:creator>
  <cp:lastModifiedBy>Казбек</cp:lastModifiedBy>
  <cp:revision>1</cp:revision>
  <dcterms:created xsi:type="dcterms:W3CDTF">2018-01-15T05:20:57Z</dcterms:created>
  <dcterms:modified xsi:type="dcterms:W3CDTF">2018-01-15T08:25:57Z</dcterms:modified>
</cp:coreProperties>
</file>