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  <p:sldId id="300" r:id="rId3"/>
    <p:sldId id="303" r:id="rId4"/>
    <p:sldId id="302" r:id="rId5"/>
    <p:sldId id="288" r:id="rId6"/>
    <p:sldId id="290" r:id="rId7"/>
    <p:sldId id="289" r:id="rId8"/>
    <p:sldId id="291" r:id="rId9"/>
    <p:sldId id="292" r:id="rId10"/>
    <p:sldId id="267" r:id="rId11"/>
    <p:sldId id="271" r:id="rId12"/>
    <p:sldId id="266" r:id="rId13"/>
    <p:sldId id="279" r:id="rId14"/>
    <p:sldId id="280" r:id="rId15"/>
    <p:sldId id="276" r:id="rId16"/>
    <p:sldId id="273" r:id="rId17"/>
    <p:sldId id="294" r:id="rId18"/>
    <p:sldId id="295" r:id="rId19"/>
    <p:sldId id="296" r:id="rId20"/>
    <p:sldId id="297" r:id="rId21"/>
    <p:sldId id="298" r:id="rId22"/>
    <p:sldId id="277" r:id="rId23"/>
    <p:sldId id="275" r:id="rId24"/>
    <p:sldId id="278" r:id="rId25"/>
    <p:sldId id="283" r:id="rId26"/>
    <p:sldId id="304" r:id="rId27"/>
    <p:sldId id="306" r:id="rId28"/>
    <p:sldId id="305" r:id="rId29"/>
    <p:sldId id="30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66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124" autoAdjust="0"/>
  </p:normalViewPr>
  <p:slideViewPr>
    <p:cSldViewPr>
      <p:cViewPr>
        <p:scale>
          <a:sx n="82" d="100"/>
          <a:sy n="82" d="100"/>
        </p:scale>
        <p:origin x="-10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33F3B-6965-471E-9126-0D67A107DEA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CC9C4B0-72FA-4601-8119-2971F43FD9CD}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Көбею</a:t>
          </a:r>
          <a:endParaRPr kumimoji="0" lang="ru-RU" sz="6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D07AC1B-4E4F-429D-B6B6-A9854F1087AC}" type="parTrans" cxnId="{4FF44717-D705-4408-8A23-97170560EED0}">
      <dgm:prSet/>
      <dgm:spPr/>
      <dgm:t>
        <a:bodyPr/>
        <a:lstStyle/>
        <a:p>
          <a:endParaRPr lang="ru-RU"/>
        </a:p>
      </dgm:t>
    </dgm:pt>
    <dgm:pt modelId="{5F77C563-598C-4DC9-9C08-2518FB193C14}" type="sibTrans" cxnId="{4FF44717-D705-4408-8A23-97170560EED0}">
      <dgm:prSet/>
      <dgm:spPr/>
      <dgm:t>
        <a:bodyPr/>
        <a:lstStyle/>
        <a:p>
          <a:endParaRPr lang="ru-RU"/>
        </a:p>
      </dgm:t>
    </dgm:pt>
    <dgm:pt modelId="{21AA6AF1-80A8-4677-BC1C-F182C89FF5E9}">
      <dgm:prSet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Жыныссыз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D980F95-FA73-4506-BF06-BB3A9685EEEC}" type="parTrans" cxnId="{BEA1D4EB-4A74-45DB-9739-45E639806522}">
      <dgm:prSet/>
      <dgm:spPr/>
      <dgm:t>
        <a:bodyPr/>
        <a:lstStyle/>
        <a:p>
          <a:endParaRPr lang="ru-RU"/>
        </a:p>
      </dgm:t>
    </dgm:pt>
    <dgm:pt modelId="{7E49CF5D-4102-4534-A1F4-A2A2D359F529}" type="sibTrans" cxnId="{BEA1D4EB-4A74-45DB-9739-45E639806522}">
      <dgm:prSet/>
      <dgm:spPr/>
      <dgm:t>
        <a:bodyPr/>
        <a:lstStyle/>
        <a:p>
          <a:endParaRPr lang="ru-RU"/>
        </a:p>
      </dgm:t>
    </dgm:pt>
    <dgm:pt modelId="{B0EBED65-EB5B-46D7-A4A8-438F85ED1F93}">
      <dgm:prSet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Жынысты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7FD25D0-6AA7-4D81-B7C7-C556DA8B747B}" type="parTrans" cxnId="{A99E6F7C-154D-4DFB-90AB-2B4980E58D8F}">
      <dgm:prSet/>
      <dgm:spPr/>
      <dgm:t>
        <a:bodyPr/>
        <a:lstStyle/>
        <a:p>
          <a:endParaRPr lang="ru-RU"/>
        </a:p>
      </dgm:t>
    </dgm:pt>
    <dgm:pt modelId="{1302C8B7-02FA-4AB4-B36E-B7B249EBDA56}" type="sibTrans" cxnId="{A99E6F7C-154D-4DFB-90AB-2B4980E58D8F}">
      <dgm:prSet/>
      <dgm:spPr/>
      <dgm:t>
        <a:bodyPr/>
        <a:lstStyle/>
        <a:p>
          <a:endParaRPr lang="ru-RU"/>
        </a:p>
      </dgm:t>
    </dgm:pt>
    <dgm:pt modelId="{6A425659-C8E7-41A3-AA6F-BA7E3DB41DBC}" type="pres">
      <dgm:prSet presAssocID="{7DB33F3B-6965-471E-9126-0D67A107DE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1E2694-5BE4-48A2-87A3-32C71518ECF3}" type="pres">
      <dgm:prSet presAssocID="{8CC9C4B0-72FA-4601-8119-2971F43FD9CD}" presName="hierRoot1" presStyleCnt="0">
        <dgm:presLayoutVars>
          <dgm:hierBranch/>
        </dgm:presLayoutVars>
      </dgm:prSet>
      <dgm:spPr/>
    </dgm:pt>
    <dgm:pt modelId="{E1A1401E-9299-466F-8DCA-317B069CAA27}" type="pres">
      <dgm:prSet presAssocID="{8CC9C4B0-72FA-4601-8119-2971F43FD9CD}" presName="rootComposite1" presStyleCnt="0"/>
      <dgm:spPr/>
    </dgm:pt>
    <dgm:pt modelId="{3FFE07F6-03B9-4D27-9186-3DC8CFB9372F}" type="pres">
      <dgm:prSet presAssocID="{8CC9C4B0-72FA-4601-8119-2971F43FD9CD}" presName="rootText1" presStyleLbl="node0" presStyleIdx="0" presStyleCnt="1" custScaleX="136669" custScaleY="191622" custLinFactNeighborX="-2225" custLinFactNeighborY="-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584439-7A74-4625-8FE7-D2A9F0735715}" type="pres">
      <dgm:prSet presAssocID="{8CC9C4B0-72FA-4601-8119-2971F43FD9C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2B797E-2ED7-4AD6-A23D-3C14E87DA0F2}" type="pres">
      <dgm:prSet presAssocID="{8CC9C4B0-72FA-4601-8119-2971F43FD9CD}" presName="hierChild2" presStyleCnt="0"/>
      <dgm:spPr/>
    </dgm:pt>
    <dgm:pt modelId="{8C30DC74-A4FF-4278-9145-E3BC9C64664E}" type="pres">
      <dgm:prSet presAssocID="{DD980F95-FA73-4506-BF06-BB3A9685EEEC}" presName="Name35" presStyleLbl="parChTrans1D2" presStyleIdx="0" presStyleCnt="2"/>
      <dgm:spPr/>
      <dgm:t>
        <a:bodyPr/>
        <a:lstStyle/>
        <a:p>
          <a:endParaRPr lang="ru-RU"/>
        </a:p>
      </dgm:t>
    </dgm:pt>
    <dgm:pt modelId="{9EF38265-1157-4C9C-A41F-F7FAB0339D50}" type="pres">
      <dgm:prSet presAssocID="{21AA6AF1-80A8-4677-BC1C-F182C89FF5E9}" presName="hierRoot2" presStyleCnt="0">
        <dgm:presLayoutVars>
          <dgm:hierBranch/>
        </dgm:presLayoutVars>
      </dgm:prSet>
      <dgm:spPr/>
    </dgm:pt>
    <dgm:pt modelId="{CA8AFF02-B4F7-4402-BC60-824DCA0C76AF}" type="pres">
      <dgm:prSet presAssocID="{21AA6AF1-80A8-4677-BC1C-F182C89FF5E9}" presName="rootComposite" presStyleCnt="0"/>
      <dgm:spPr/>
    </dgm:pt>
    <dgm:pt modelId="{4788D6E8-D31E-4F3F-83EC-E7E6B4281FAF}" type="pres">
      <dgm:prSet presAssocID="{21AA6AF1-80A8-4677-BC1C-F182C89FF5E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6260E-ABD8-49C7-89A5-64280672CD48}" type="pres">
      <dgm:prSet presAssocID="{21AA6AF1-80A8-4677-BC1C-F182C89FF5E9}" presName="rootConnector" presStyleLbl="node2" presStyleIdx="0" presStyleCnt="2"/>
      <dgm:spPr/>
      <dgm:t>
        <a:bodyPr/>
        <a:lstStyle/>
        <a:p>
          <a:endParaRPr lang="ru-RU"/>
        </a:p>
      </dgm:t>
    </dgm:pt>
    <dgm:pt modelId="{A85FD8B6-0AEA-4530-B611-D8FC655FC9A4}" type="pres">
      <dgm:prSet presAssocID="{21AA6AF1-80A8-4677-BC1C-F182C89FF5E9}" presName="hierChild4" presStyleCnt="0"/>
      <dgm:spPr/>
    </dgm:pt>
    <dgm:pt modelId="{8B8B07C6-9928-4A78-B14A-B6B31C8417F0}" type="pres">
      <dgm:prSet presAssocID="{21AA6AF1-80A8-4677-BC1C-F182C89FF5E9}" presName="hierChild5" presStyleCnt="0"/>
      <dgm:spPr/>
    </dgm:pt>
    <dgm:pt modelId="{119BDC41-A807-434A-918C-05D535321AA2}" type="pres">
      <dgm:prSet presAssocID="{97FD25D0-6AA7-4D81-B7C7-C556DA8B747B}" presName="Name35" presStyleLbl="parChTrans1D2" presStyleIdx="1" presStyleCnt="2"/>
      <dgm:spPr/>
      <dgm:t>
        <a:bodyPr/>
        <a:lstStyle/>
        <a:p>
          <a:endParaRPr lang="ru-RU"/>
        </a:p>
      </dgm:t>
    </dgm:pt>
    <dgm:pt modelId="{F0B9C617-1F0A-4C9F-A18C-B82EE0E50366}" type="pres">
      <dgm:prSet presAssocID="{B0EBED65-EB5B-46D7-A4A8-438F85ED1F93}" presName="hierRoot2" presStyleCnt="0">
        <dgm:presLayoutVars>
          <dgm:hierBranch/>
        </dgm:presLayoutVars>
      </dgm:prSet>
      <dgm:spPr/>
    </dgm:pt>
    <dgm:pt modelId="{F7A1B017-25B9-494C-91F2-DC2C06108913}" type="pres">
      <dgm:prSet presAssocID="{B0EBED65-EB5B-46D7-A4A8-438F85ED1F93}" presName="rootComposite" presStyleCnt="0"/>
      <dgm:spPr/>
    </dgm:pt>
    <dgm:pt modelId="{F007332D-6CE9-432D-A750-36415E5B9D92}" type="pres">
      <dgm:prSet presAssocID="{B0EBED65-EB5B-46D7-A4A8-438F85ED1F9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3DAA6-A907-4C9C-9412-D0CA410363D5}" type="pres">
      <dgm:prSet presAssocID="{B0EBED65-EB5B-46D7-A4A8-438F85ED1F93}" presName="rootConnector" presStyleLbl="node2" presStyleIdx="1" presStyleCnt="2"/>
      <dgm:spPr/>
      <dgm:t>
        <a:bodyPr/>
        <a:lstStyle/>
        <a:p>
          <a:endParaRPr lang="ru-RU"/>
        </a:p>
      </dgm:t>
    </dgm:pt>
    <dgm:pt modelId="{EE8EE80A-8A66-4155-B0DC-564F5CFBD92D}" type="pres">
      <dgm:prSet presAssocID="{B0EBED65-EB5B-46D7-A4A8-438F85ED1F93}" presName="hierChild4" presStyleCnt="0"/>
      <dgm:spPr/>
    </dgm:pt>
    <dgm:pt modelId="{A4EF1BA9-F8E8-4A4E-89AB-CC68B4447D2A}" type="pres">
      <dgm:prSet presAssocID="{B0EBED65-EB5B-46D7-A4A8-438F85ED1F93}" presName="hierChild5" presStyleCnt="0"/>
      <dgm:spPr/>
    </dgm:pt>
    <dgm:pt modelId="{62DD8BA4-5332-4302-AF66-37BD709EC11F}" type="pres">
      <dgm:prSet presAssocID="{8CC9C4B0-72FA-4601-8119-2971F43FD9CD}" presName="hierChild3" presStyleCnt="0"/>
      <dgm:spPr/>
    </dgm:pt>
  </dgm:ptLst>
  <dgm:cxnLst>
    <dgm:cxn modelId="{A6DF4E0F-A18F-4783-996E-A0BB68F5E97E}" type="presOf" srcId="{8CC9C4B0-72FA-4601-8119-2971F43FD9CD}" destId="{96584439-7A74-4625-8FE7-D2A9F0735715}" srcOrd="1" destOrd="0" presId="urn:microsoft.com/office/officeart/2005/8/layout/orgChart1"/>
    <dgm:cxn modelId="{BA7B7AED-579F-4D11-8DDD-7B56BDB506D0}" type="presOf" srcId="{8CC9C4B0-72FA-4601-8119-2971F43FD9CD}" destId="{3FFE07F6-03B9-4D27-9186-3DC8CFB9372F}" srcOrd="0" destOrd="0" presId="urn:microsoft.com/office/officeart/2005/8/layout/orgChart1"/>
    <dgm:cxn modelId="{8A1AA5BD-D79C-4A22-A5C4-29577E8C1B31}" type="presOf" srcId="{97FD25D0-6AA7-4D81-B7C7-C556DA8B747B}" destId="{119BDC41-A807-434A-918C-05D535321AA2}" srcOrd="0" destOrd="0" presId="urn:microsoft.com/office/officeart/2005/8/layout/orgChart1"/>
    <dgm:cxn modelId="{CEE78AEA-E6F7-42E6-BAB1-23177DAF24F2}" type="presOf" srcId="{7DB33F3B-6965-471E-9126-0D67A107DEAB}" destId="{6A425659-C8E7-41A3-AA6F-BA7E3DB41DBC}" srcOrd="0" destOrd="0" presId="urn:microsoft.com/office/officeart/2005/8/layout/orgChart1"/>
    <dgm:cxn modelId="{D727B552-FCA7-49AE-A5BB-30F386B85B80}" type="presOf" srcId="{B0EBED65-EB5B-46D7-A4A8-438F85ED1F93}" destId="{F007332D-6CE9-432D-A750-36415E5B9D92}" srcOrd="0" destOrd="0" presId="urn:microsoft.com/office/officeart/2005/8/layout/orgChart1"/>
    <dgm:cxn modelId="{8DBF6612-9A33-4067-98AD-5D159B1F41AE}" type="presOf" srcId="{DD980F95-FA73-4506-BF06-BB3A9685EEEC}" destId="{8C30DC74-A4FF-4278-9145-E3BC9C64664E}" srcOrd="0" destOrd="0" presId="urn:microsoft.com/office/officeart/2005/8/layout/orgChart1"/>
    <dgm:cxn modelId="{BEA1D4EB-4A74-45DB-9739-45E639806522}" srcId="{8CC9C4B0-72FA-4601-8119-2971F43FD9CD}" destId="{21AA6AF1-80A8-4677-BC1C-F182C89FF5E9}" srcOrd="0" destOrd="0" parTransId="{DD980F95-FA73-4506-BF06-BB3A9685EEEC}" sibTransId="{7E49CF5D-4102-4534-A1F4-A2A2D359F529}"/>
    <dgm:cxn modelId="{5A8C7B1F-8DD5-4AF2-8C1D-A675246545E4}" type="presOf" srcId="{B0EBED65-EB5B-46D7-A4A8-438F85ED1F93}" destId="{7243DAA6-A907-4C9C-9412-D0CA410363D5}" srcOrd="1" destOrd="0" presId="urn:microsoft.com/office/officeart/2005/8/layout/orgChart1"/>
    <dgm:cxn modelId="{A99E6F7C-154D-4DFB-90AB-2B4980E58D8F}" srcId="{8CC9C4B0-72FA-4601-8119-2971F43FD9CD}" destId="{B0EBED65-EB5B-46D7-A4A8-438F85ED1F93}" srcOrd="1" destOrd="0" parTransId="{97FD25D0-6AA7-4D81-B7C7-C556DA8B747B}" sibTransId="{1302C8B7-02FA-4AB4-B36E-B7B249EBDA56}"/>
    <dgm:cxn modelId="{6F004963-754F-4464-8967-0D3FE129C20B}" type="presOf" srcId="{21AA6AF1-80A8-4677-BC1C-F182C89FF5E9}" destId="{4DA6260E-ABD8-49C7-89A5-64280672CD48}" srcOrd="1" destOrd="0" presId="urn:microsoft.com/office/officeart/2005/8/layout/orgChart1"/>
    <dgm:cxn modelId="{F1E56CE6-3772-4075-874D-E5C6B4F607E0}" type="presOf" srcId="{21AA6AF1-80A8-4677-BC1C-F182C89FF5E9}" destId="{4788D6E8-D31E-4F3F-83EC-E7E6B4281FAF}" srcOrd="0" destOrd="0" presId="urn:microsoft.com/office/officeart/2005/8/layout/orgChart1"/>
    <dgm:cxn modelId="{4FF44717-D705-4408-8A23-97170560EED0}" srcId="{7DB33F3B-6965-471E-9126-0D67A107DEAB}" destId="{8CC9C4B0-72FA-4601-8119-2971F43FD9CD}" srcOrd="0" destOrd="0" parTransId="{5D07AC1B-4E4F-429D-B6B6-A9854F1087AC}" sibTransId="{5F77C563-598C-4DC9-9C08-2518FB193C14}"/>
    <dgm:cxn modelId="{A0A13E81-8CC8-44B3-8232-330A21F5AF16}" type="presParOf" srcId="{6A425659-C8E7-41A3-AA6F-BA7E3DB41DBC}" destId="{C11E2694-5BE4-48A2-87A3-32C71518ECF3}" srcOrd="0" destOrd="0" presId="urn:microsoft.com/office/officeart/2005/8/layout/orgChart1"/>
    <dgm:cxn modelId="{7F237C93-6319-4907-B840-19C41AE54612}" type="presParOf" srcId="{C11E2694-5BE4-48A2-87A3-32C71518ECF3}" destId="{E1A1401E-9299-466F-8DCA-317B069CAA27}" srcOrd="0" destOrd="0" presId="urn:microsoft.com/office/officeart/2005/8/layout/orgChart1"/>
    <dgm:cxn modelId="{45C8F7B2-FA1D-439A-8699-8DD8A2701C83}" type="presParOf" srcId="{E1A1401E-9299-466F-8DCA-317B069CAA27}" destId="{3FFE07F6-03B9-4D27-9186-3DC8CFB9372F}" srcOrd="0" destOrd="0" presId="urn:microsoft.com/office/officeart/2005/8/layout/orgChart1"/>
    <dgm:cxn modelId="{102AA49B-041A-4F77-ADDE-26238222F930}" type="presParOf" srcId="{E1A1401E-9299-466F-8DCA-317B069CAA27}" destId="{96584439-7A74-4625-8FE7-D2A9F0735715}" srcOrd="1" destOrd="0" presId="urn:microsoft.com/office/officeart/2005/8/layout/orgChart1"/>
    <dgm:cxn modelId="{01E94EEE-F157-4C40-9BF4-800767DBB6B9}" type="presParOf" srcId="{C11E2694-5BE4-48A2-87A3-32C71518ECF3}" destId="{652B797E-2ED7-4AD6-A23D-3C14E87DA0F2}" srcOrd="1" destOrd="0" presId="urn:microsoft.com/office/officeart/2005/8/layout/orgChart1"/>
    <dgm:cxn modelId="{F1F9EA85-1B82-4109-BFDD-EB3B038BCEF8}" type="presParOf" srcId="{652B797E-2ED7-4AD6-A23D-3C14E87DA0F2}" destId="{8C30DC74-A4FF-4278-9145-E3BC9C64664E}" srcOrd="0" destOrd="0" presId="urn:microsoft.com/office/officeart/2005/8/layout/orgChart1"/>
    <dgm:cxn modelId="{7217731E-BBF9-49E3-A2C6-02BEEF1981F7}" type="presParOf" srcId="{652B797E-2ED7-4AD6-A23D-3C14E87DA0F2}" destId="{9EF38265-1157-4C9C-A41F-F7FAB0339D50}" srcOrd="1" destOrd="0" presId="urn:microsoft.com/office/officeart/2005/8/layout/orgChart1"/>
    <dgm:cxn modelId="{5CC777CF-EBB1-4C53-AF10-3A8C1538F03D}" type="presParOf" srcId="{9EF38265-1157-4C9C-A41F-F7FAB0339D50}" destId="{CA8AFF02-B4F7-4402-BC60-824DCA0C76AF}" srcOrd="0" destOrd="0" presId="urn:microsoft.com/office/officeart/2005/8/layout/orgChart1"/>
    <dgm:cxn modelId="{82720865-5425-40FE-A00B-DF724467B482}" type="presParOf" srcId="{CA8AFF02-B4F7-4402-BC60-824DCA0C76AF}" destId="{4788D6E8-D31E-4F3F-83EC-E7E6B4281FAF}" srcOrd="0" destOrd="0" presId="urn:microsoft.com/office/officeart/2005/8/layout/orgChart1"/>
    <dgm:cxn modelId="{66612CB3-65FB-47B5-9AFC-84B10547B4E3}" type="presParOf" srcId="{CA8AFF02-B4F7-4402-BC60-824DCA0C76AF}" destId="{4DA6260E-ABD8-49C7-89A5-64280672CD48}" srcOrd="1" destOrd="0" presId="urn:microsoft.com/office/officeart/2005/8/layout/orgChart1"/>
    <dgm:cxn modelId="{7A5EB450-C7DB-4090-AE9A-73B4CAC08C64}" type="presParOf" srcId="{9EF38265-1157-4C9C-A41F-F7FAB0339D50}" destId="{A85FD8B6-0AEA-4530-B611-D8FC655FC9A4}" srcOrd="1" destOrd="0" presId="urn:microsoft.com/office/officeart/2005/8/layout/orgChart1"/>
    <dgm:cxn modelId="{3D547F33-C7DE-42EF-AD75-540DEC154056}" type="presParOf" srcId="{9EF38265-1157-4C9C-A41F-F7FAB0339D50}" destId="{8B8B07C6-9928-4A78-B14A-B6B31C8417F0}" srcOrd="2" destOrd="0" presId="urn:microsoft.com/office/officeart/2005/8/layout/orgChart1"/>
    <dgm:cxn modelId="{577D500E-B9A5-424E-B66B-77C80C4D4A7D}" type="presParOf" srcId="{652B797E-2ED7-4AD6-A23D-3C14E87DA0F2}" destId="{119BDC41-A807-434A-918C-05D535321AA2}" srcOrd="2" destOrd="0" presId="urn:microsoft.com/office/officeart/2005/8/layout/orgChart1"/>
    <dgm:cxn modelId="{19C9A273-6A39-431A-8D98-78E059EFFE9D}" type="presParOf" srcId="{652B797E-2ED7-4AD6-A23D-3C14E87DA0F2}" destId="{F0B9C617-1F0A-4C9F-A18C-B82EE0E50366}" srcOrd="3" destOrd="0" presId="urn:microsoft.com/office/officeart/2005/8/layout/orgChart1"/>
    <dgm:cxn modelId="{4F0B3C34-C9E5-4BE4-AFC6-59CDB4590D1D}" type="presParOf" srcId="{F0B9C617-1F0A-4C9F-A18C-B82EE0E50366}" destId="{F7A1B017-25B9-494C-91F2-DC2C06108913}" srcOrd="0" destOrd="0" presId="urn:microsoft.com/office/officeart/2005/8/layout/orgChart1"/>
    <dgm:cxn modelId="{F9B3F5AD-7A67-4B60-9DDA-E5C18FCB2D15}" type="presParOf" srcId="{F7A1B017-25B9-494C-91F2-DC2C06108913}" destId="{F007332D-6CE9-432D-A750-36415E5B9D92}" srcOrd="0" destOrd="0" presId="urn:microsoft.com/office/officeart/2005/8/layout/orgChart1"/>
    <dgm:cxn modelId="{D18EEA90-4FB0-4A90-98B0-9E6933852CAA}" type="presParOf" srcId="{F7A1B017-25B9-494C-91F2-DC2C06108913}" destId="{7243DAA6-A907-4C9C-9412-D0CA410363D5}" srcOrd="1" destOrd="0" presId="urn:microsoft.com/office/officeart/2005/8/layout/orgChart1"/>
    <dgm:cxn modelId="{334E15DD-32E9-4956-8801-5CAC12A0E3E3}" type="presParOf" srcId="{F0B9C617-1F0A-4C9F-A18C-B82EE0E50366}" destId="{EE8EE80A-8A66-4155-B0DC-564F5CFBD92D}" srcOrd="1" destOrd="0" presId="urn:microsoft.com/office/officeart/2005/8/layout/orgChart1"/>
    <dgm:cxn modelId="{E570EEF1-487E-4097-B7E5-8922EC1D15AD}" type="presParOf" srcId="{F0B9C617-1F0A-4C9F-A18C-B82EE0E50366}" destId="{A4EF1BA9-F8E8-4A4E-89AB-CC68B4447D2A}" srcOrd="2" destOrd="0" presId="urn:microsoft.com/office/officeart/2005/8/layout/orgChart1"/>
    <dgm:cxn modelId="{55DBF542-22F0-4D66-9996-A9529188085F}" type="presParOf" srcId="{C11E2694-5BE4-48A2-87A3-32C71518ECF3}" destId="{62DD8BA4-5332-4302-AF66-37BD709EC11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</p:grpSp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126E1-2614-4DCC-8BCE-1FB13A7165CD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59B524-70CA-4C09-A4F8-6079525E3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C6511-4215-42FB-B89A-CFCDC470B803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D3002-F761-4FE9-BC2F-2651EE87D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834F-74AB-497D-A839-B577BD9BFED4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B5E55-5407-40ED-B22C-9BC6AB108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38A20-E538-4878-A9F8-45D28390BE17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E292-2928-4153-9983-C285A7884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924F-18D9-4418-B224-31737A5B55FD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7177-58F5-42C8-8C37-097DDC743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B30A-DFF1-4FD8-84F6-E929D81B2A6E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4B635-4B82-4A13-B6CD-3EAC68FEE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A68E-7DAF-4EA2-942F-A5D1DD3DD9F5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8A5E-31CD-485C-8732-FD2294B3A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A882-13ED-4324-8726-6DA1B3359500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8C7A-9B10-4BAA-9789-43B1746F3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AFDE4-6BC9-4279-AA5E-3BA2DF519AAC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6CDE-135D-4C35-BC7A-E081B5B2F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BB28-EBBE-4C40-BE6F-7787B43D3848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0FEF6-0721-4D25-9F35-1B1CCCC67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D940-CF96-4E55-A800-1D99742547BF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584B-9412-493F-AF72-F14AE7B5F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46FF-EBAC-4BB1-A9E2-FFA79CFD4CE8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3D4F-F542-4D08-9E0D-6137AF8FF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4DA5544B-5489-412A-BB6E-9F7EA8EA3DF1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AFA7C482-955B-4F06-ADE5-8E30A9437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1981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1981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1981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1982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2" r:id="rId2"/>
    <p:sldLayoutId id="2147483961" r:id="rId3"/>
    <p:sldLayoutId id="2147483960" r:id="rId4"/>
    <p:sldLayoutId id="2147483959" r:id="rId5"/>
    <p:sldLayoutId id="2147483958" r:id="rId6"/>
    <p:sldLayoutId id="2147483957" r:id="rId7"/>
    <p:sldLayoutId id="2147483956" r:id="rId8"/>
    <p:sldLayoutId id="2147483955" r:id="rId9"/>
    <p:sldLayoutId id="2147483954" r:id="rId10"/>
    <p:sldLayoutId id="2147483953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&#1041;&#1077;&#1089;&#1087;&#1086;&#1083;&#1086;&#1077;%20&#1088;&#1072;&#1079;&#1084;&#1085;&#1086;&#1078;&#1077;&#1085;&#1080;&#1077;.mp4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762000"/>
            <a:ext cx="7772400" cy="3352800"/>
          </a:xfrm>
        </p:spPr>
        <p:txBody>
          <a:bodyPr anchor="ctr" anchorCtr="1"/>
          <a:lstStyle/>
          <a:p>
            <a:pPr eaLnBrk="1" hangingPunct="1"/>
            <a:r>
              <a:rPr lang="ru-RU" sz="4800" b="1" smtClean="0"/>
              <a:t>Ағзалардың  жыныссыз көбею түрлері.    </a:t>
            </a:r>
          </a:p>
        </p:txBody>
      </p:sp>
      <p:pic>
        <p:nvPicPr>
          <p:cNvPr id="3075" name="Picture 7" descr="f_0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962400"/>
            <a:ext cx="31242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69925" y="5600700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/>
              <a:t>Биология пәні мұғалімі ;Татикова Ғ.М.</a:t>
            </a:r>
            <a:endParaRPr lang="ru-RU"/>
          </a:p>
        </p:txBody>
      </p:sp>
      <p:pic>
        <p:nvPicPr>
          <p:cNvPr id="3077" name="Picture 5" descr="C:\Users\Дина\Desktop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763000" cy="762000"/>
          </a:xfrm>
        </p:spPr>
        <p:txBody>
          <a:bodyPr/>
          <a:lstStyle/>
          <a:p>
            <a:pPr eaLnBrk="1" hangingPunct="1"/>
            <a:r>
              <a:rPr lang="ru-RU" smtClean="0"/>
              <a:t>Споралар. Зооспоралар.</a:t>
            </a:r>
          </a:p>
        </p:txBody>
      </p:sp>
      <p:pic>
        <p:nvPicPr>
          <p:cNvPr id="12291" name="Picture 4" descr="{0BE56799-C2C4-4D79-BC77-6478A3FBBE11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7010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{EF856D6D-B411-4A07-B9EA-CBC54F7A5BF8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588" y="560388"/>
            <a:ext cx="7693025" cy="611187"/>
          </a:xfrm>
        </p:spPr>
        <p:txBody>
          <a:bodyPr/>
          <a:lstStyle/>
          <a:p>
            <a:pPr eaLnBrk="1" hangingPunct="1"/>
            <a:r>
              <a:rPr lang="ru-RU" smtClean="0"/>
              <a:t>Бүршіктену.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6" descr="{0C7C279E-603A-4662-9AC9-E08B0EFCDE25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8995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639763"/>
          </a:xfrm>
        </p:spPr>
        <p:txBody>
          <a:bodyPr/>
          <a:lstStyle/>
          <a:p>
            <a:pPr eaLnBrk="1" hangingPunct="1"/>
            <a:r>
              <a:rPr lang="kk-KZ" smtClean="0"/>
              <a:t>Бүршіктену</a:t>
            </a: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{0A4EF8EF-4599-4E67-92B7-1775E62FAD76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143000"/>
            <a:ext cx="8839200" cy="533400"/>
          </a:xfrm>
        </p:spPr>
        <p:txBody>
          <a:bodyPr/>
          <a:lstStyle/>
          <a:p>
            <a:pPr eaLnBrk="1" hangingPunct="1"/>
            <a:r>
              <a:rPr lang="ru-RU" sz="3200" b="1" smtClean="0"/>
              <a:t>ВЕГЕТАТИВТІ   КӨБЕЮ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915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/>
              <a:t>    </a:t>
            </a:r>
            <a:r>
              <a:rPr lang="ru-RU" sz="2400" b="1" smtClean="0"/>
              <a:t>Гүлді өсімдіктерде жаңа дара дене бөлімдері арқылы пайда болады: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b="1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Сабақ– кактус, элодея.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Жапырақ – фиалка, бегония, лалагүл, гиацинттер.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Тамыр – таңқурай ,қарлыған, ошаған.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Пиязшық – жуа, сарымсақ, тюльпан, нарцисс.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Жуашық– сарымсақ, лалагүл.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Тамырсабақ– бидай шөп хвощ, иван-чай.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Мұртшалар– бүлдірген.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Өрмелегіш сабақтар – қаз шөп.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Қалемшелеу – смородина.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Атпа бүршіктер– бриофиллум.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Түйнек.тамыртүйнек– картофель, георгин 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{0FA73781-0101-4E1C-ACBC-4C5DDAFCCFAF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eaLnBrk="1" hangingPunct="1"/>
            <a:r>
              <a:rPr lang="ru-RU" smtClean="0"/>
              <a:t>       Мұртша арқылы көбею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5" descr="{86262346-D5A7-45A9-BB63-B2EE79B0689F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699125" y="5365750"/>
            <a:ext cx="164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Земляника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kk-KZ" smtClean="0"/>
              <a:t>Пиязшық арқылы көбею.</a:t>
            </a:r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sZg6fUp8t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tulip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0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72200" y="5486400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Verdana" pitchFamily="34" charset="0"/>
              </a:rPr>
              <a:t>Гладиолус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mtClean="0"/>
              <a:t>Сабақ арқылы көбею.</a:t>
            </a: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Mammilariaspinosiss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305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070725" y="5492750"/>
            <a:ext cx="117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Verdana" pitchFamily="34" charset="0"/>
              </a:rPr>
              <a:t>Кактус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69963"/>
          </a:xfrm>
        </p:spPr>
        <p:txBody>
          <a:bodyPr/>
          <a:lstStyle/>
          <a:p>
            <a:pPr eaLnBrk="1" hangingPunct="1"/>
            <a:r>
              <a:rPr lang="kk-KZ" smtClean="0"/>
              <a:t>Тамырсабақ арқылы көбею.</a:t>
            </a: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64966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09738"/>
            <a:ext cx="46482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257800"/>
          </a:xfrm>
        </p:spPr>
        <p:txBody>
          <a:bodyPr/>
          <a:lstStyle/>
          <a:p>
            <a:r>
              <a:rPr lang="ru-RU" sz="3200" smtClean="0"/>
              <a:t>Ма</a:t>
            </a:r>
            <a:r>
              <a:rPr lang="kk-KZ" sz="3200" smtClean="0"/>
              <a:t>қсаты;Оқушыларға көбеюдің биологиялық маңызы,түрлері,жыныссыз көбею жолдары мен ерекшеліктеріне тоқталу.Әртүрлі тапсырма бере отырып оқушылардың  ойлау қабілетін, жадысын, шығармашылық қабілеттерін арттыру.Оқушылардың өз бетімен жұмыс жасауына алған білімдерін іс жүзінде қолдана білуіне тәрбиелеу.</a:t>
            </a:r>
            <a:endParaRPr lang="ru-RU" sz="3200" smtClean="0"/>
          </a:p>
        </p:txBody>
      </p:sp>
      <p:pic>
        <p:nvPicPr>
          <p:cNvPr id="4099" name="Picture 4" descr="C:\Users\Дина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mtClean="0"/>
              <a:t>Жапырақ арқылы көбею.</a:t>
            </a: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b744ed671e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 descr="200911praktikum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Қалемшелеу.</a:t>
            </a:r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{6C559AB2-32F5-40F3-8EDC-B0EF84A84FC0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915400" cy="838200"/>
          </a:xfrm>
        </p:spPr>
        <p:txBody>
          <a:bodyPr/>
          <a:lstStyle/>
          <a:p>
            <a:pPr eaLnBrk="1" hangingPunct="1"/>
            <a:r>
              <a:rPr lang="kk-KZ" sz="4000" smtClean="0"/>
              <a:t/>
            </a:r>
            <a:br>
              <a:rPr lang="kk-KZ" sz="4000" smtClean="0"/>
            </a:br>
            <a:r>
              <a:rPr lang="ru-RU" sz="4000" smtClean="0"/>
              <a:t>Көбеюдің қандай түрі?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{CD6195DD-DFC8-40AF-8F0B-D01087E1E5BA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9144000" cy="1192212"/>
          </a:xfrm>
        </p:spPr>
        <p:txBody>
          <a:bodyPr/>
          <a:lstStyle/>
          <a:p>
            <a:pPr eaLnBrk="1" hangingPunct="1"/>
            <a:r>
              <a:rPr lang="ru-RU" smtClean="0"/>
              <a:t>       Көбеюдің қандай түрі?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{ED6BD94F-9C68-40C2-9256-FD0291D36632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4800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{FBCB6D38-C946-4021-B4F3-B1EF83E4FAF1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04850"/>
            <a:ext cx="86106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1447800" y="1997075"/>
            <a:ext cx="6705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800">
                <a:solidFill>
                  <a:srgbClr val="000000"/>
                </a:solidFill>
                <a:cs typeface="Times New Roman" pitchFamily="18" charset="0"/>
              </a:rPr>
              <a:t>Терминдермен жұмыс.</a:t>
            </a:r>
            <a:endParaRPr lang="ru-RU" sz="2800"/>
          </a:p>
          <a:p>
            <a:pPr eaLnBrk="0" hangingPunct="0"/>
            <a:r>
              <a:rPr lang="kk-KZ" sz="2800">
                <a:solidFill>
                  <a:srgbClr val="000000"/>
                </a:solidFill>
                <a:cs typeface="Times New Roman" pitchFamily="18" charset="0"/>
              </a:rPr>
              <a:t>Бөліну-деление-division</a:t>
            </a:r>
            <a:endParaRPr lang="ru-RU" sz="2800"/>
          </a:p>
          <a:p>
            <a:pPr eaLnBrk="0" hangingPunct="0"/>
            <a:r>
              <a:rPr lang="kk-KZ" sz="2800">
                <a:solidFill>
                  <a:srgbClr val="000000"/>
                </a:solidFill>
                <a:cs typeface="Times New Roman" pitchFamily="18" charset="0"/>
              </a:rPr>
              <a:t>Ұрықтанбай даму-апомиксис-apomixis</a:t>
            </a:r>
            <a:endParaRPr lang="ru-RU" sz="2800"/>
          </a:p>
          <a:p>
            <a:pPr eaLnBrk="0" hangingPunct="0"/>
            <a:r>
              <a:rPr lang="kk-KZ" sz="2800">
                <a:solidFill>
                  <a:srgbClr val="000000"/>
                </a:solidFill>
                <a:cs typeface="Times New Roman" pitchFamily="18" charset="0"/>
              </a:rPr>
              <a:t>Анафаза-анафаза-anaphase</a:t>
            </a:r>
            <a:endParaRPr lang="ru-RU" sz="2800"/>
          </a:p>
          <a:p>
            <a:pPr eaLnBrk="0" hangingPunct="0"/>
            <a:r>
              <a:rPr lang="kk-KZ" sz="2800">
                <a:solidFill>
                  <a:srgbClr val="000000"/>
                </a:solidFill>
                <a:cs typeface="Times New Roman" pitchFamily="18" charset="0"/>
              </a:rPr>
              <a:t>Пиязшық-луковица-bulb</a:t>
            </a:r>
            <a:endParaRPr lang="ru-RU" sz="2800"/>
          </a:p>
          <a:p>
            <a:pPr eaLnBrk="0" hangingPunct="0"/>
            <a:r>
              <a:rPr lang="kk-KZ" sz="2800">
                <a:solidFill>
                  <a:srgbClr val="000000"/>
                </a:solidFill>
                <a:cs typeface="Times New Roman" pitchFamily="18" charset="0"/>
              </a:rPr>
              <a:t>Ажырау,бөлшектену-расщепление-cleavage</a:t>
            </a:r>
            <a:endParaRPr lang="ru-RU" sz="2800"/>
          </a:p>
          <a:p>
            <a:pPr eaLnBrk="0" hangingPunct="0"/>
            <a:r>
              <a:rPr lang="kk-KZ" sz="2800">
                <a:solidFill>
                  <a:srgbClr val="000000"/>
                </a:solidFill>
                <a:cs typeface="Times New Roman" pitchFamily="18" charset="0"/>
              </a:rPr>
              <a:t>Кермелену-перетяжка-constriction</a:t>
            </a:r>
            <a:endParaRPr lang="kk-KZ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Users\Дина\Desktop\20170119_033004-1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-1" y="0"/>
            <a:ext cx="924872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Дина\Desktop\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Picture 2" descr="C:\Users\Дина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pPr eaLnBrk="1" hangingPunct="1"/>
            <a:r>
              <a:rPr lang="kk-KZ" smtClean="0"/>
              <a:t>Тіршіліктің негізі</a:t>
            </a:r>
            <a:r>
              <a:rPr lang="ru-RU" smtClean="0"/>
              <a:t>-</a:t>
            </a:r>
            <a:r>
              <a:rPr lang="kk-KZ" smtClean="0"/>
              <a:t>көбею.</a:t>
            </a:r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ru-RU" smtClean="0"/>
              <a:t>Көбеюдің қандай жолдарын білесіңдер?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6148" name="Picture 5" descr="f_0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95800"/>
            <a:ext cx="19145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f_09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495800"/>
            <a:ext cx="1720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_0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971800"/>
            <a:ext cx="4191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 descr="http://elenaranko.ucoz.ru/_ld/1/48641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381000" y="420687"/>
          <a:ext cx="8229600" cy="6132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Жыныссыз к</a:t>
            </a:r>
            <a:r>
              <a:rPr lang="kk-KZ" smtClean="0"/>
              <a:t>өбею ерекшелігі.</a:t>
            </a:r>
            <a:endParaRPr lang="ru-RU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k-KZ" sz="3600" smtClean="0"/>
              <a:t>Жыныссыз көбею жыныс жасушаларының қатысуынсыз жүреді.</a:t>
            </a:r>
          </a:p>
          <a:p>
            <a:pPr eaLnBrk="1" hangingPunct="1"/>
            <a:r>
              <a:rPr lang="kk-KZ" sz="3600" smtClean="0"/>
              <a:t>Дара сомалық жасушалардан пайда болады.</a:t>
            </a:r>
            <a:endParaRPr lang="ru-RU" sz="3600" smtClean="0"/>
          </a:p>
        </p:txBody>
      </p:sp>
      <p:pic>
        <p:nvPicPr>
          <p:cNvPr id="8196" name="Picture 5" descr="gri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191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143000" y="58674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mtClean="0"/>
              <a:t>Жыныссыз көбею түрлері.</a:t>
            </a:r>
            <a:endParaRPr lang="ru-RU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17526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0550" indent="-59055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300"/>
              <a:t>1. Бөліну(бактериялар, қарапайымдар, медузалар, буылтық құрттар)</a:t>
            </a:r>
          </a:p>
          <a:p>
            <a:pPr marL="590550" indent="-59055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300"/>
              <a:t>2. Споратүзілу ( саңырауқұлақтар, кейбір жануарлар, өсімдіктер: балдырлар, мүктер, шаңжапырақтәрізділер т.б.) </a:t>
            </a:r>
          </a:p>
          <a:p>
            <a:pPr marL="590550" indent="-59055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300"/>
              <a:t>3. Бүршіктену (</a:t>
            </a:r>
            <a:r>
              <a:rPr lang="ru-RU" sz="3200"/>
              <a:t>ашытқы, гидра).</a:t>
            </a:r>
          </a:p>
          <a:p>
            <a:pPr marL="590550" indent="-59055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/>
              <a:t>4. Вегетативті (өсімдіктер, жануарлар, саңырауқұлақтар).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3588"/>
            <a:ext cx="7785100" cy="682625"/>
          </a:xfrm>
        </p:spPr>
        <p:txBody>
          <a:bodyPr/>
          <a:lstStyle/>
          <a:p>
            <a:pPr eaLnBrk="1" hangingPunct="1"/>
            <a:r>
              <a:rPr lang="ru-RU" smtClean="0"/>
              <a:t> Амебаның  бөлінуі.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{0FBCA486-ABBD-4273-BB8D-C9653BC8A863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Бөліну.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{DE6CBEA2-3792-43BC-94A3-F82CC63BDF17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660</TotalTime>
  <Words>267</Words>
  <Application>Microsoft Office PowerPoint</Application>
  <PresentationFormat>Экран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Квадрант</vt:lpstr>
      <vt:lpstr>Ағзалардың  жыныссыз көбею түрлері.    </vt:lpstr>
      <vt:lpstr>Мақсаты;Оқушыларға көбеюдің биологиялық маңызы,түрлері,жыныссыз көбею жолдары мен ерекшеліктеріне тоқталу.Әртүрлі тапсырма бере отырып оқушылардың  ойлау қабілетін, жадысын, шығармашылық қабілеттерін арттыру.Оқушылардың өз бетімен жұмыс жасауына алған білімдерін іс жүзінде қолдана білуіне тәрбиелеу.</vt:lpstr>
      <vt:lpstr>Слайд 3</vt:lpstr>
      <vt:lpstr>Тіршіліктің негізі-көбею.</vt:lpstr>
      <vt:lpstr>Слайд 5</vt:lpstr>
      <vt:lpstr>Жыныссыз көбею ерекшелігі.</vt:lpstr>
      <vt:lpstr>Жыныссыз көбею түрлері.</vt:lpstr>
      <vt:lpstr> Амебаның  бөлінуі.</vt:lpstr>
      <vt:lpstr>Бөліну.</vt:lpstr>
      <vt:lpstr>Споралар. Зооспоралар.</vt:lpstr>
      <vt:lpstr>Слайд 11</vt:lpstr>
      <vt:lpstr>Бүршіктену.</vt:lpstr>
      <vt:lpstr>Бүршіктену</vt:lpstr>
      <vt:lpstr>ВЕГЕТАТИВТІ   КӨБЕЮ</vt:lpstr>
      <vt:lpstr>Слайд 15</vt:lpstr>
      <vt:lpstr>       Мұртша арқылы көбею</vt:lpstr>
      <vt:lpstr>Пиязшық арқылы көбею.</vt:lpstr>
      <vt:lpstr>Сабақ арқылы көбею.</vt:lpstr>
      <vt:lpstr>Тамырсабақ арқылы көбею.</vt:lpstr>
      <vt:lpstr>Жапырақ арқылы көбею.</vt:lpstr>
      <vt:lpstr>Қалемшелеу.</vt:lpstr>
      <vt:lpstr>Слайд 22</vt:lpstr>
      <vt:lpstr> Көбеюдің қандай түрі?</vt:lpstr>
      <vt:lpstr>       Көбеюдің қандай түрі?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Дина</dc:creator>
  <cp:lastModifiedBy>Дина</cp:lastModifiedBy>
  <cp:revision>74</cp:revision>
  <cp:lastPrinted>1601-01-01T00:00:00Z</cp:lastPrinted>
  <dcterms:created xsi:type="dcterms:W3CDTF">1601-01-01T00:00:00Z</dcterms:created>
  <dcterms:modified xsi:type="dcterms:W3CDTF">2017-02-23T19:32:38Z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