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1" r:id="rId12"/>
  </p:sldMasterIdLst>
  <p:notesMasterIdLst>
    <p:notesMasterId r:id="rId42"/>
  </p:notesMasterIdLst>
  <p:sldIdLst>
    <p:sldId id="257" r:id="rId13"/>
    <p:sldId id="266" r:id="rId14"/>
    <p:sldId id="258" r:id="rId15"/>
    <p:sldId id="268" r:id="rId16"/>
    <p:sldId id="265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81" r:id="rId27"/>
    <p:sldId id="284" r:id="rId28"/>
    <p:sldId id="285" r:id="rId29"/>
    <p:sldId id="286" r:id="rId30"/>
    <p:sldId id="290" r:id="rId31"/>
    <p:sldId id="294" r:id="rId32"/>
    <p:sldId id="296" r:id="rId33"/>
    <p:sldId id="297" r:id="rId34"/>
    <p:sldId id="298" r:id="rId35"/>
    <p:sldId id="289" r:id="rId36"/>
    <p:sldId id="291" r:id="rId37"/>
    <p:sldId id="292" r:id="rId38"/>
    <p:sldId id="299" r:id="rId39"/>
    <p:sldId id="301" r:id="rId40"/>
    <p:sldId id="300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34BA-49B7-479D-BF55-B863BD651D1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F88B7-5768-41BD-8B25-7903C3986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5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3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334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747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309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88826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274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7321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7375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00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12900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8908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602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821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88770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8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CB64-6427-4EF3-8EB0-DFF5662B61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7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B38C-B522-40EE-8E38-3E16CBA3AC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7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CD19-DA1A-425B-A4C4-B711234A46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68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E7F1-3D6C-4189-866D-C046198CB8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11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DCC7-F187-4C95-811E-DC8C64CE10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7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5C72-3CEC-4B2D-A8B3-2D549DA8CD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668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20F3-89FC-4502-BAEF-AC4B6BAF37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84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BA99-9945-4647-8180-A8FDDD9D92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018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491D-1A0E-461C-BEAB-467FE5545D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28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DD41-AA8E-452A-8BC3-D53EE889E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2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D45D-5893-4C99-B652-A911A4E6A0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70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BFA1-F567-4A95-83DF-B89CBEEAE7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47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ECB64-6427-4EF3-8EB0-DFF5662B61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953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B38C-B522-40EE-8E38-3E16CBA3AC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910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CD19-DA1A-425B-A4C4-B711234A46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044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DE7F1-3D6C-4189-866D-C046198CB8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805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DCC7-F187-4C95-811E-DC8C64CE10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98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5C72-3CEC-4B2D-A8B3-2D549DA8CD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15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20F3-89FC-4502-BAEF-AC4B6BAF37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02470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BA99-9945-4647-8180-A8FDDD9D929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25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491D-1A0E-461C-BEAB-467FE5545D0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252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7DD41-AA8E-452A-8BC3-D53EE889E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59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9D45D-5893-4C99-B652-A911A4E6A0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923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ABFA1-F567-4A95-83DF-B89CBEEAE7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186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49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6793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219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4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91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95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5376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7077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3487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86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9741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4125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374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6501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827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88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1740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109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647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3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3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2710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84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7748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2670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7457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4355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051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003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41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866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8230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840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759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3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3816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0222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709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884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172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5050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44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1284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63467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584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583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98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2678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328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81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45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970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376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45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1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2682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5361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6737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2829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18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9574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921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318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4004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211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012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29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7140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9727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7670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2369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04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564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980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1845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4134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3487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90437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76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292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52602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8072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0080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34B23-B6DA-4662-AC20-A6B373803A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4388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28D6-95F8-4E8D-BD65-B3DB2A8AE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420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BCA2-C3E7-49EA-A7B6-39A09E3B4E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8343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26E03-3EA9-47D8-A5DA-66CEEA305F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278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BAA-56AE-46E9-A11D-2B7641B39D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70350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31AC-6912-465D-8833-EB4703CB10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9241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4D0B-F878-460B-86BD-C7F51F45AA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090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4CF5-F165-49B6-8EB4-6736E501D1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7272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F148-4D42-49CB-BCA8-E5390336D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6239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9CB00-80DE-44D7-9628-8794AF0B30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1338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81A-84F5-4121-AFCF-EB3D0429E2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061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D4B0F-8A9F-447D-ACCF-48BB10128B78}" type="datetimeFigureOut">
              <a:rPr lang="ru-RU" smtClean="0"/>
              <a:t>04.09.2019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2CF1-585D-42AD-9026-810F5345F7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03D9F-F669-42B3-A4D1-939CA47A9C5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6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www.ZHARAR.com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03D9F-F669-42B3-A4D1-939CA47A9C5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8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4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0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4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8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007F-B9CA-4D64-A5B8-160865FECD5B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bay.nabrk.kz/index.php?page=content&amp;id=146" TargetMode="External"/><Relationship Id="rId2" Type="http://schemas.openxmlformats.org/officeDocument/2006/relationships/hyperlink" Target="http://abay.nabrk.kz/index.php?page=content&amp;id=144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abay.nabrk.kz/index.php?page=content&amp;id=181" TargetMode="External"/><Relationship Id="rId4" Type="http://schemas.openxmlformats.org/officeDocument/2006/relationships/hyperlink" Target="http://abay.nabrk.kz/index.php?page=content&amp;id=15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bay.nabrk.kz/index.php?page=content&amp;id=154" TargetMode="External"/><Relationship Id="rId2" Type="http://schemas.openxmlformats.org/officeDocument/2006/relationships/hyperlink" Target="http://abay.nabrk.kz/index.php?page=content&amp;id=153" TargetMode="Externa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abay.nabrk.kz/index.php?page=content&amp;id=14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3" y="63158"/>
            <a:ext cx="11887200" cy="672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33591"/>
            <a:ext cx="12192000" cy="8491592"/>
          </a:xfrm>
        </p:spPr>
        <p:txBody>
          <a:bodyPr>
            <a:normAutofit/>
          </a:bodyPr>
          <a:lstStyle/>
          <a:p>
            <a:pPr algn="ctr"/>
            <a:r>
              <a:rPr lang="kk-KZ" sz="11500" b="1" dirty="0" smtClean="0"/>
              <a:t>Мектеп – кеме, </a:t>
            </a:r>
            <a:br>
              <a:rPr lang="kk-KZ" sz="11500" b="1" dirty="0" smtClean="0"/>
            </a:br>
            <a:r>
              <a:rPr lang="kk-KZ" sz="11500" b="1" dirty="0" smtClean="0"/>
              <a:t>... – теңіз. </a:t>
            </a:r>
            <a:endParaRPr lang="ru-RU" sz="11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1393"/>
            <a:ext cx="4394200" cy="29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33591"/>
            <a:ext cx="12192000" cy="8491592"/>
          </a:xfrm>
        </p:spPr>
        <p:txBody>
          <a:bodyPr>
            <a:normAutofit/>
          </a:bodyPr>
          <a:lstStyle/>
          <a:p>
            <a:pPr algn="ctr"/>
            <a:r>
              <a:rPr lang="kk-KZ" sz="11500" b="1" dirty="0" smtClean="0"/>
              <a:t>Білім кілті - ... </a:t>
            </a:r>
            <a:r>
              <a:rPr lang="kk-KZ" sz="11500" b="1" dirty="0"/>
              <a:t>.</a:t>
            </a:r>
            <a:endParaRPr lang="ru-RU" sz="11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" y="3512828"/>
            <a:ext cx="5778571" cy="32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86743"/>
            <a:ext cx="12267344" cy="9644744"/>
          </a:xfrm>
        </p:spPr>
        <p:txBody>
          <a:bodyPr>
            <a:normAutofit/>
          </a:bodyPr>
          <a:lstStyle/>
          <a:p>
            <a:pPr algn="ctr"/>
            <a:r>
              <a:rPr lang="kk-KZ" sz="11500" b="1" dirty="0" smtClean="0"/>
              <a:t>Жеті түрлі білім біл,</a:t>
            </a:r>
            <a:br>
              <a:rPr lang="kk-KZ" sz="11500" b="1" dirty="0" smtClean="0"/>
            </a:br>
            <a:r>
              <a:rPr lang="kk-KZ" sz="11500" b="1" dirty="0" smtClean="0"/>
              <a:t>Жеті түрлі ... </a:t>
            </a:r>
            <a:r>
              <a:rPr lang="kk-KZ" sz="11500" b="1" dirty="0"/>
              <a:t>б</a:t>
            </a:r>
            <a:r>
              <a:rPr lang="kk-KZ" sz="11500" b="1" dirty="0" smtClean="0"/>
              <a:t>іл.</a:t>
            </a:r>
            <a:endParaRPr lang="ru-RU" sz="11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" y="3746776"/>
            <a:ext cx="4561727" cy="31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657600"/>
            <a:ext cx="12192000" cy="10515601"/>
          </a:xfrm>
        </p:spPr>
        <p:txBody>
          <a:bodyPr>
            <a:normAutofit/>
          </a:bodyPr>
          <a:lstStyle/>
          <a:p>
            <a:pPr algn="ctr"/>
            <a:r>
              <a:rPr lang="kk-KZ" sz="7200" b="1" dirty="0" smtClean="0"/>
              <a:t>«Блиц - турнир» </a:t>
            </a:r>
            <a:br>
              <a:rPr lang="kk-KZ" sz="7200" b="1" dirty="0" smtClean="0"/>
            </a:br>
            <a:r>
              <a:rPr lang="kk-KZ" sz="7200" b="1" dirty="0" err="1" smtClean="0"/>
              <a:t>викториналық</a:t>
            </a:r>
            <a:r>
              <a:rPr lang="kk-KZ" sz="7200" b="1" dirty="0" smtClean="0"/>
              <a:t> сұрақтар</a:t>
            </a:r>
            <a:endParaRPr lang="ru-RU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3" y="2551259"/>
            <a:ext cx="3842535" cy="43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2100"/>
            <a:ext cx="12192000" cy="9690101"/>
          </a:xfrm>
        </p:spPr>
        <p:txBody>
          <a:bodyPr>
            <a:normAutofit/>
          </a:bodyPr>
          <a:lstStyle/>
          <a:p>
            <a:pPr algn="ctr"/>
            <a:r>
              <a:rPr lang="kk-KZ" sz="8000" b="1" dirty="0" smtClean="0"/>
              <a:t>Қазақстан Республикасында мемлекеттік тіл қай тіл?</a:t>
            </a:r>
            <a:endParaRPr lang="ru-RU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3141980"/>
            <a:ext cx="4826000" cy="37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2100"/>
            <a:ext cx="12192000" cy="9690101"/>
          </a:xfrm>
        </p:spPr>
        <p:txBody>
          <a:bodyPr>
            <a:normAutofit/>
          </a:bodyPr>
          <a:lstStyle/>
          <a:p>
            <a:pPr algn="ctr"/>
            <a:r>
              <a:rPr lang="kk-KZ" sz="8000" b="1" dirty="0" smtClean="0"/>
              <a:t>Ал орыс тілі қандай тіл? </a:t>
            </a:r>
            <a:endParaRPr lang="ru-RU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3" y="3133618"/>
            <a:ext cx="3314700" cy="37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2100"/>
            <a:ext cx="12192000" cy="9690101"/>
          </a:xfrm>
        </p:spPr>
        <p:txBody>
          <a:bodyPr>
            <a:normAutofit/>
          </a:bodyPr>
          <a:lstStyle/>
          <a:p>
            <a:pPr algn="ctr"/>
            <a:r>
              <a:rPr lang="kk-KZ" sz="8000" b="1" dirty="0" smtClean="0"/>
              <a:t>Қазір біздің елімізде қандай ұлт өкілдері тұрады? </a:t>
            </a:r>
            <a:endParaRPr lang="ru-RU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48" y="3149600"/>
            <a:ext cx="5576541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2100"/>
            <a:ext cx="12192000" cy="9690101"/>
          </a:xfrm>
        </p:spPr>
        <p:txBody>
          <a:bodyPr>
            <a:normAutofit/>
          </a:bodyPr>
          <a:lstStyle/>
          <a:p>
            <a:pPr algn="ctr"/>
            <a:r>
              <a:rPr lang="kk-KZ" sz="8000" b="1" dirty="0" smtClean="0"/>
              <a:t>Олар қандай қарым-қатынаста тұрады? </a:t>
            </a:r>
            <a:endParaRPr lang="ru-RU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7" y="3100234"/>
            <a:ext cx="3332163" cy="37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32100"/>
            <a:ext cx="12192000" cy="9690101"/>
          </a:xfrm>
        </p:spPr>
        <p:txBody>
          <a:bodyPr>
            <a:normAutofit/>
          </a:bodyPr>
          <a:lstStyle/>
          <a:p>
            <a:pPr algn="ctr"/>
            <a:r>
              <a:rPr lang="kk-KZ" sz="8000" b="1" dirty="0" smtClean="0"/>
              <a:t>Қазіргі заманымыздың талабы неше тіл білу? </a:t>
            </a:r>
            <a:endParaRPr lang="ru-RU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3073400"/>
            <a:ext cx="7748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ctrTitle"/>
          </p:nvPr>
        </p:nvSpPr>
        <p:spPr>
          <a:xfrm>
            <a:off x="6671733" y="2924272"/>
            <a:ext cx="5520267" cy="290513"/>
          </a:xfrm>
        </p:spPr>
        <p:txBody>
          <a:bodyPr/>
          <a:lstStyle/>
          <a:p>
            <a:pPr eaLnBrk="1" hangingPunct="1">
              <a:defRPr/>
            </a:pPr>
            <a: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Абай </a:t>
            </a:r>
            <a: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Құнанбайұлы</a:t>
            </a:r>
            <a:b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k-K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kk-K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kk-KZ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175 жыл</a:t>
            </a:r>
            <a:r>
              <a:rPr lang="kk-KZ" sz="2400" dirty="0" smtClean="0"/>
              <a:t> </a:t>
            </a:r>
            <a:endParaRPr lang="ru-RU" sz="2400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404910"/>
            <a:ext cx="5748867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00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96686"/>
            <a:ext cx="12192000" cy="7554687"/>
          </a:xfrm>
        </p:spPr>
        <p:txBody>
          <a:bodyPr>
            <a:normAutofit/>
          </a:bodyPr>
          <a:lstStyle/>
          <a:p>
            <a:pPr algn="ctr"/>
            <a:r>
              <a:rPr lang="kk-KZ" sz="6000" b="1" i="1" dirty="0" smtClean="0"/>
              <a:t>Ана тілім – күшім менің, қуатым,</a:t>
            </a:r>
            <a:br>
              <a:rPr lang="kk-KZ" sz="6000" b="1" i="1" dirty="0" smtClean="0"/>
            </a:br>
            <a:r>
              <a:rPr lang="kk-KZ" sz="6000" b="1" i="1" dirty="0" smtClean="0"/>
              <a:t>Жырым сендік жүрегімнен туатын.</a:t>
            </a:r>
            <a:r>
              <a:rPr lang="kk-KZ" sz="4800" b="1" i="1" dirty="0" smtClean="0"/>
              <a:t/>
            </a:r>
            <a:br>
              <a:rPr lang="kk-KZ" sz="4800" b="1" i="1" dirty="0" smtClean="0"/>
            </a:br>
            <a:r>
              <a:rPr lang="kk-KZ" sz="4800" b="1" i="1" dirty="0"/>
              <a:t/>
            </a:r>
            <a:br>
              <a:rPr lang="kk-KZ" sz="4800" b="1" i="1" dirty="0"/>
            </a:br>
            <a:r>
              <a:rPr lang="kk-KZ" sz="4800" b="1" i="1" dirty="0" smtClean="0"/>
              <a:t/>
            </a:r>
            <a:br>
              <a:rPr lang="kk-KZ" sz="4800" b="1" i="1" dirty="0" smtClean="0"/>
            </a:br>
            <a:r>
              <a:rPr lang="kk-KZ" sz="4800" b="1" i="1" dirty="0"/>
              <a:t/>
            </a:r>
            <a:br>
              <a:rPr lang="kk-KZ" sz="4800" b="1" i="1" dirty="0"/>
            </a:br>
            <a:r>
              <a:rPr lang="kk-KZ" sz="4800" b="1" i="1" dirty="0" smtClean="0"/>
              <a:t/>
            </a:r>
            <a:br>
              <a:rPr lang="kk-KZ" sz="4800" b="1" i="1" dirty="0" smtClean="0"/>
            </a:br>
            <a:r>
              <a:rPr lang="kk-KZ" sz="4800" b="1" i="1" dirty="0"/>
              <a:t/>
            </a:r>
            <a:br>
              <a:rPr lang="kk-KZ" sz="4800" b="1" i="1" dirty="0"/>
            </a:br>
            <a:r>
              <a:rPr lang="kk-KZ" b="1" i="1" dirty="0" smtClean="0"/>
              <a:t>                                                         Ғ. Қайырбеков</a:t>
            </a:r>
            <a:endParaRPr lang="ru-RU" sz="4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253444"/>
            <a:ext cx="6676752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390698" y="1761005"/>
            <a:ext cx="920538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Абай Құнанбайұлы  </a:t>
            </a:r>
            <a:r>
              <a:rPr lang="kk-KZ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кім болған</a:t>
            </a:r>
            <a:r>
              <a:rPr lang="kk-KZ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6867" name="Picture 8" descr="Описание: WHI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3644904"/>
            <a:ext cx="1828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7" y="4590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94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102822" y="1280705"/>
            <a:ext cx="92159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Абай өлеңдерінің </a:t>
            </a:r>
            <a:endParaRPr lang="kk-KZ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н</a:t>
            </a:r>
            <a:r>
              <a:rPr lang="kk-KZ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егізгі тақырыптарын атап бер</a:t>
            </a:r>
            <a:endParaRPr lang="kk-KZ" sz="54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39939" name="Picture 8" descr="Описание: WHI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87" y="3429007"/>
            <a:ext cx="1790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38" y="4523859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80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488045" y="1319719"/>
            <a:ext cx="92413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Calibri" charset="-52"/>
                <a:cs typeface="Times New Roman" pitchFamily="18" charset="0"/>
              </a:rPr>
              <a:t>Қандай ақын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Calibri" charset="-52"/>
                <a:cs typeface="Times New Roman" pitchFamily="18" charset="0"/>
              </a:rPr>
              <a:t>жазушылардың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Calibri" charset="-52"/>
                <a:cs typeface="Times New Roman" pitchFamily="18" charset="0"/>
              </a:rPr>
              <a:t>шығармаларын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Calibri" charset="-52"/>
                <a:cs typeface="Times New Roman" pitchFamily="18" charset="0"/>
              </a:rPr>
              <a:t>а</a:t>
            </a:r>
            <a:r>
              <a:rPr lang="kk-KZ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Calibri" charset="-52"/>
                <a:cs typeface="Times New Roman" pitchFamily="18" charset="0"/>
              </a:rPr>
              <a:t>ударған?</a:t>
            </a:r>
            <a:endParaRPr lang="kk-KZ" sz="4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ea typeface="Calibri" charset="-52"/>
              <a:cs typeface="Times New Roman" pitchFamily="18" charset="0"/>
            </a:endParaRPr>
          </a:p>
        </p:txBody>
      </p:sp>
      <p:pic>
        <p:nvPicPr>
          <p:cNvPr id="40963" name="Picture 8" descr="Описание: WHI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0800" y="3624264"/>
            <a:ext cx="1930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-5130800" y="4598513"/>
            <a:ext cx="522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9000" b="1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kk-KZ" smtClean="0">
              <a:solidFill>
                <a:prstClr val="black"/>
              </a:solidFill>
              <a:latin typeface="Tahoma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65" name="Picture 8" descr="Описание: WHI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78" y="3716379"/>
            <a:ext cx="14414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04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803513" y="2016849"/>
            <a:ext cx="60981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Абай қай </a:t>
            </a:r>
            <a:r>
              <a:rPr lang="kk-KZ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жылы </a:t>
            </a:r>
            <a:endParaRPr lang="kk-KZ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қайтыс </a:t>
            </a:r>
            <a:r>
              <a:rPr lang="kk-KZ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болды?</a:t>
            </a:r>
            <a:endParaRPr lang="kk-KZ" sz="54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41987" name="Picture 8" descr="Описание: WHICH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5" y="3141667"/>
            <a:ext cx="144356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15" y="4590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28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CH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84" y="5300764"/>
            <a:ext cx="2063749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431801" y="1412876"/>
            <a:ext cx="5378451" cy="4537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32" name="Oval 15"/>
          <p:cNvSpPr>
            <a:spLocks noChangeArrowheads="1"/>
          </p:cNvSpPr>
          <p:nvPr/>
        </p:nvSpPr>
        <p:spPr bwMode="auto">
          <a:xfrm>
            <a:off x="6288685" y="1412876"/>
            <a:ext cx="5185833" cy="4537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533" name="Rectangle 16"/>
          <p:cNvSpPr>
            <a:spLocks noChangeArrowheads="1"/>
          </p:cNvSpPr>
          <p:nvPr/>
        </p:nvSpPr>
        <p:spPr bwMode="auto">
          <a:xfrm>
            <a:off x="527118" y="404914"/>
            <a:ext cx="5471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smtClean="0">
                <a:solidFill>
                  <a:srgbClr val="0000CC"/>
                </a:solidFill>
                <a:latin typeface="Arial" pitchFamily="34" charset="0"/>
              </a:rPr>
              <a:t>Абай өлеңдерінің аттары</a:t>
            </a:r>
            <a:endParaRPr lang="ru-RU" sz="2400" b="1" i="1" smtClean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6191253" y="476351"/>
            <a:ext cx="5281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smtClean="0">
                <a:solidFill>
                  <a:srgbClr val="0000CC"/>
                </a:solidFill>
                <a:latin typeface="Arial" pitchFamily="34" charset="0"/>
              </a:rPr>
              <a:t>Абай  әндерінің аттары</a:t>
            </a:r>
            <a:endParaRPr lang="ru-RU" sz="2400" b="1" i="1" smtClean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48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kk-KZ" smtClean="0">
                <a:solidFill>
                  <a:srgbClr val="010173"/>
                </a:solidFill>
              </a:rPr>
              <a:t>Абайдың өлендері</a:t>
            </a:r>
            <a:endParaRPr lang="ru-RU" smtClean="0">
              <a:solidFill>
                <a:srgbClr val="010173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624420" y="1916113"/>
            <a:ext cx="4705349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rId2"/>
              </a:rPr>
              <a:t>Ғылым таппай мақтанба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Интернатта оқып жүр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Пайда ойлама, ар ойла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Жасымда ғылым бар деп ескермедім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Әсемпаз болма әрнеге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Жазғытұры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Жаз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Күз</a:t>
            </a:r>
            <a:endParaRPr lang="ru-RU" sz="2000" smtClean="0">
              <a:solidFill>
                <a:srgbClr val="000073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0073"/>
                </a:solidFill>
                <a:latin typeface="Arial" pitchFamily="34" charset="0"/>
                <a:hlinkClick r:id=""/>
              </a:rPr>
              <a:t>Қыс</a:t>
            </a:r>
            <a:endParaRPr lang="ru-RU" sz="2000" smtClean="0">
              <a:solidFill>
                <a:srgbClr val="000073"/>
              </a:solidFill>
              <a:latin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000" smtClean="0">
              <a:solidFill>
                <a:srgbClr val="66FF66"/>
              </a:solidFill>
              <a:latin typeface="Arial" pitchFamily="34" charset="0"/>
              <a:hlinkClick r:id="rId3"/>
            </a:endParaRPr>
          </a:p>
        </p:txBody>
      </p:sp>
      <p:sp>
        <p:nvSpPr>
          <p:cNvPr id="45064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5327651" y="1905000"/>
            <a:ext cx="6529916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rId4"/>
              </a:rPr>
              <a:t>Қансонарда бүркітші шығады аңға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Өлең - сөздің патшасы, сөз сарасы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Мен жазбаймын өлеңді ермек үшін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Кұлақтан кіріп, бойды алар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Өзгеге, көңілім, тоярсың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Қараша, желтоқсан мен сол бір-екі ай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Біреудің кісісі өлсе, қаралы ол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Білімдіден шыққан сөз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66FF66"/>
                </a:solidFill>
                <a:latin typeface="Arial" pitchFamily="34" charset="0"/>
                <a:hlinkClick r:id=""/>
              </a:rPr>
              <a:t>Қақтаған ақ күмістей кең маңдайлы</a:t>
            </a:r>
            <a:endParaRPr lang="ru-RU" sz="2000" smtClean="0">
              <a:solidFill>
                <a:srgbClr val="66FF66"/>
              </a:solidFill>
              <a:latin typeface="Arial" pitchFamily="34" charset="0"/>
              <a:hlinkClick r:id="rId5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2000" u="sng" smtClean="0">
                <a:solidFill>
                  <a:srgbClr val="66FF66"/>
                </a:solidFill>
                <a:latin typeface="Arial" pitchFamily="34" charset="0"/>
                <a:hlinkClick r:id="rId5"/>
              </a:rPr>
              <a:t>Сап, сап, көңілім, сап, көңілім</a:t>
            </a:r>
            <a:endParaRPr lang="ru-RU" sz="2000" u="sng" smtClean="0">
              <a:solidFill>
                <a:srgbClr val="66FF66"/>
              </a:solidFill>
              <a:latin typeface="Arial" pitchFamily="34" charset="0"/>
            </a:endParaRPr>
          </a:p>
        </p:txBody>
      </p:sp>
      <p:sp>
        <p:nvSpPr>
          <p:cNvPr id="50181" name="Line 9"/>
          <p:cNvSpPr>
            <a:spLocks noChangeShapeType="1"/>
          </p:cNvSpPr>
          <p:nvPr/>
        </p:nvSpPr>
        <p:spPr bwMode="auto">
          <a:xfrm flipH="1">
            <a:off x="3024735" y="1341438"/>
            <a:ext cx="958849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>
            <a:off x="6864360" y="1341529"/>
            <a:ext cx="67098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4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 build="p"/>
      <p:bldP spid="4506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10972800" cy="1384300"/>
          </a:xfrm>
        </p:spPr>
        <p:txBody>
          <a:bodyPr/>
          <a:lstStyle/>
          <a:p>
            <a:pPr eaLnBrk="1" hangingPunct="1"/>
            <a:r>
              <a:rPr lang="kk-KZ" smtClean="0">
                <a:solidFill>
                  <a:srgbClr val="010173"/>
                </a:solidFill>
              </a:rPr>
              <a:t>Абайдың әндері</a:t>
            </a:r>
            <a:endParaRPr lang="ru-RU" smtClean="0">
              <a:solidFill>
                <a:srgbClr val="010173"/>
              </a:solidFill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39333" y="1989138"/>
            <a:ext cx="10752667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hlinkClick r:id="rId2"/>
              </a:rPr>
              <a:t>Желсіз түнде жарық ай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kk-KZ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/>
              </a:rPr>
              <a:t>Сегіз аяқ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kk-KZ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/>
              </a:rPr>
              <a:t>Көзімнің қарасы 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kk-KZ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/>
              </a:rPr>
              <a:t>Айттым сәлем, Қаламқас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kk-KZ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/>
              </a:rPr>
              <a:t>Бой бұлғаң т.б.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kk-KZ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hlinkClick r:id="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kk-KZ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"/>
              </a:rPr>
              <a:t> 27 әнінің 36 нұсқасы нотаға түсірілген. </a:t>
            </a: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hlinkClick r:id="rId3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hlinkClick r:id="rId3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hlinkClick r:id="rId4"/>
            </a:endParaRPr>
          </a:p>
        </p:txBody>
      </p:sp>
      <p:sp>
        <p:nvSpPr>
          <p:cNvPr id="52228" name="Line 9"/>
          <p:cNvSpPr>
            <a:spLocks noChangeShapeType="1"/>
          </p:cNvSpPr>
          <p:nvPr/>
        </p:nvSpPr>
        <p:spPr bwMode="auto">
          <a:xfrm flipH="1">
            <a:off x="3024735" y="1341438"/>
            <a:ext cx="958849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6864360" y="1341521"/>
            <a:ext cx="67098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85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4" y="333380"/>
            <a:ext cx="5135033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2284" y="404818"/>
            <a:ext cx="5664200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defTabSz="449263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None/>
              <a:defRPr/>
            </a:pPr>
            <a:endParaRPr lang="ru-RU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None/>
              <a:defRPr/>
            </a:pP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Көп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адам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дүниеге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бой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алдырған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None/>
              <a:defRPr/>
            </a:pP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Бой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алдырып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аяғын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көп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шалдырған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None/>
              <a:defRPr/>
            </a:pP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Өлді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деуге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сыя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ма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ойлаңдаршы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eaLnBrk="1" fontAlgn="base" hangingPunct="1">
              <a:spcBef>
                <a:spcPts val="575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None/>
              <a:defRPr/>
            </a:pP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Өлмейтұғын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артына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сөз</a:t>
            </a: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cript MT Bold" pitchFamily="66" charset="0"/>
                <a:ea typeface="Arial Unicode MS" pitchFamily="34" charset="-128"/>
                <a:cs typeface="Arial Unicode MS" pitchFamily="34" charset="-128"/>
              </a:rPr>
              <a:t>қалдырған</a:t>
            </a:r>
            <a:endParaRPr lang="en-GB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cript MT Bold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r" eaLnBrk="1" fontAlgn="base" hangingPunct="1">
              <a:spcBef>
                <a:spcPts val="575"/>
              </a:spcBef>
              <a:spcAft>
                <a:spcPct val="0"/>
              </a:spcAft>
              <a:buClr>
                <a:srgbClr val="E3E3FF"/>
              </a:buClr>
              <a:buSzPct val="100000"/>
              <a:buFont typeface="Arial" charset="0"/>
              <a:buNone/>
              <a:defRPr/>
            </a:pPr>
            <a:r>
              <a:rPr lang="en-GB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                                      </a:t>
            </a:r>
            <a:r>
              <a:rPr lang="en-GB" sz="32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Абай</a:t>
            </a:r>
            <a:endParaRPr lang="en-GB" sz="32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26179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71">
            <a:hlinkClick r:id="rId2" action="ppaction://hlinksldjump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82600"/>
            <a:ext cx="13250333" cy="7340600"/>
          </a:xfrm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351620" y="908051"/>
            <a:ext cx="9861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5000" b="1" i="1" smtClean="0">
                <a:solidFill>
                  <a:srgbClr val="FF00FF"/>
                </a:solidFill>
                <a:latin typeface="Times New Roman" pitchFamily="18" charset="0"/>
              </a:rPr>
              <a:t>     </a:t>
            </a:r>
            <a:endParaRPr lang="ru-RU" sz="5000" b="1" i="1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83270" y="1773239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200" b="1" i="1" smtClean="0">
                <a:solidFill>
                  <a:srgbClr val="FF3300"/>
                </a:solidFill>
                <a:latin typeface="Times New Roman" pitchFamily="18" charset="0"/>
              </a:rPr>
              <a:t>     </a:t>
            </a:r>
            <a:endParaRPr lang="ru-RU" sz="5000" b="1" i="1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02785" y="2560638"/>
            <a:ext cx="34496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5000" b="1" i="1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endParaRPr lang="ru-RU" sz="5000" b="1" i="1" smtClean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85711" y="1428739"/>
            <a:ext cx="124778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Туған тілім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тірлігімнің айғағы,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Тілім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барда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айтылар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сыр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ойдағы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Өссе тілім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мен де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бірге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өсемін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Өшсе тілім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мен де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бірге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өшемін</a:t>
            </a:r>
            <a:endParaRPr lang="ru-RU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07533" y="4221166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sz="3200" b="1" i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ru-RU" sz="3200" b="1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5368" name="Picture 6" descr="C:\Documents and Settings\Loner\Мои документы\Мои рисунки\48-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1" y="4714878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50616"/>
      </p:ext>
    </p:extLst>
  </p:cSld>
  <p:clrMapOvr>
    <a:masterClrMapping/>
  </p:clrMapOvr>
  <p:transition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8519" y="2133600"/>
            <a:ext cx="93345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6600" b="1" i="1" smtClean="0">
              <a:solidFill>
                <a:srgbClr val="0A0AFF"/>
              </a:solidFill>
              <a:latin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88017" y="2636838"/>
            <a:ext cx="9601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54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Назарларыңызға     рахмет!</a:t>
            </a:r>
            <a:endParaRPr lang="ru-RU" sz="5400" b="1" i="1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0959284"/>
      </p:ext>
    </p:extLst>
  </p:cSld>
  <p:clrMapOvr>
    <a:masterClrMapping/>
  </p:clrMapOvr>
  <p:transition advClick="0" advTm="9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" y="-39324"/>
            <a:ext cx="12194163" cy="68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" y="-17146"/>
            <a:ext cx="10145487" cy="68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8685" y="1051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kk-KZ" sz="5400" b="1" dirty="0" smtClean="0"/>
              <a:t>«Кім тапқыр?» </a:t>
            </a:r>
            <a:br>
              <a:rPr lang="kk-KZ" sz="5400" b="1" dirty="0" smtClean="0"/>
            </a:br>
            <a:r>
              <a:rPr lang="kk-KZ" sz="5400" b="1" dirty="0" smtClean="0"/>
              <a:t>мақал-мәтелдер </a:t>
            </a:r>
            <a:br>
              <a:rPr lang="kk-KZ" sz="5400" b="1" dirty="0" smtClean="0"/>
            </a:br>
            <a:r>
              <a:rPr lang="kk-KZ" sz="5400" b="1" dirty="0" smtClean="0"/>
              <a:t>сайысы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5" y="2917470"/>
            <a:ext cx="6710339" cy="3777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79" y="100"/>
            <a:ext cx="4430487" cy="48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kk-KZ" sz="11500" b="1" dirty="0" smtClean="0"/>
              <a:t>Өнер алды - ... тіл.</a:t>
            </a:r>
            <a:endParaRPr lang="ru-RU" sz="115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4" y="4043960"/>
            <a:ext cx="2721429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14600"/>
            <a:ext cx="12192000" cy="9372601"/>
          </a:xfrm>
        </p:spPr>
        <p:txBody>
          <a:bodyPr>
            <a:normAutofit/>
          </a:bodyPr>
          <a:lstStyle/>
          <a:p>
            <a:pPr algn="ctr"/>
            <a:r>
              <a:rPr lang="kk-KZ" sz="11500" b="1" dirty="0" smtClean="0"/>
              <a:t>Кітап – алтын ... .</a:t>
            </a:r>
            <a:endParaRPr lang="ru-RU" sz="115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32055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4142"/>
            <a:ext cx="12192000" cy="10132143"/>
          </a:xfrm>
        </p:spPr>
        <p:txBody>
          <a:bodyPr>
            <a:normAutofit/>
          </a:bodyPr>
          <a:lstStyle/>
          <a:p>
            <a:pPr algn="ctr"/>
            <a:r>
              <a:rPr lang="kk-KZ" sz="9600" b="1" dirty="0" smtClean="0"/>
              <a:t>Қос ... – қос қанатың.</a:t>
            </a:r>
            <a:endParaRPr lang="ru-RU" sz="9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549"/>
            <a:ext cx="6017072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960914"/>
            <a:ext cx="12192000" cy="9818915"/>
          </a:xfrm>
        </p:spPr>
        <p:txBody>
          <a:bodyPr>
            <a:normAutofit/>
          </a:bodyPr>
          <a:lstStyle/>
          <a:p>
            <a:pPr algn="ctr"/>
            <a:r>
              <a:rPr lang="kk-KZ" sz="9600" b="1" dirty="0" smtClean="0"/>
              <a:t>... жер – алтын бесік.</a:t>
            </a:r>
            <a:endParaRPr lang="ru-RU" sz="9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" y="2638425"/>
            <a:ext cx="730377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262</Words>
  <Application>Microsoft Office PowerPoint</Application>
  <PresentationFormat>Произвольный</PresentationFormat>
  <Paragraphs>68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Океан</vt:lpstr>
      <vt:lpstr>1_Океан</vt:lpstr>
      <vt:lpstr>Презентация PowerPoint</vt:lpstr>
      <vt:lpstr>Ана тілім – күшім менің, қуатым, Жырым сендік жүрегімнен туатын.                                                               Ғ. Қайырбеков</vt:lpstr>
      <vt:lpstr>Презентация PowerPoint</vt:lpstr>
      <vt:lpstr>Презентация PowerPoint</vt:lpstr>
      <vt:lpstr>«Кім тапқыр?»  мақал-мәтелдер  сайысы</vt:lpstr>
      <vt:lpstr>Өнер алды - ... тіл.</vt:lpstr>
      <vt:lpstr>Кітап – алтын ... .</vt:lpstr>
      <vt:lpstr>Қос ... – қос қанатың.</vt:lpstr>
      <vt:lpstr>... жер – алтын бесік.</vt:lpstr>
      <vt:lpstr>Мектеп – кеме,  ... – теңіз. </vt:lpstr>
      <vt:lpstr>Білім кілті - ... .</vt:lpstr>
      <vt:lpstr>Жеті түрлі білім біл, Жеті түрлі ... біл.</vt:lpstr>
      <vt:lpstr>«Блиц - турнир»  викториналық сұрақтар</vt:lpstr>
      <vt:lpstr>Қазақстан Республикасында мемлекеттік тіл қай тіл?</vt:lpstr>
      <vt:lpstr>Ал орыс тілі қандай тіл? </vt:lpstr>
      <vt:lpstr>Қазір біздің елімізде қандай ұлт өкілдері тұрады? </vt:lpstr>
      <vt:lpstr>Олар қандай қарым-қатынаста тұрады? </vt:lpstr>
      <vt:lpstr>Қазіргі заманымыздың талабы неше тіл білу? </vt:lpstr>
      <vt:lpstr> Абай  Құнанбайұлы  175 жыл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Абайдың өлендері</vt:lpstr>
      <vt:lpstr>Абайдың әндері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Пользователь Windows</cp:lastModifiedBy>
  <cp:revision>20</cp:revision>
  <dcterms:created xsi:type="dcterms:W3CDTF">2014-09-19T11:30:35Z</dcterms:created>
  <dcterms:modified xsi:type="dcterms:W3CDTF">2019-09-04T02:01:21Z</dcterms:modified>
</cp:coreProperties>
</file>