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712537-69E2-40D5-AC6D-178B56EAA81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A1BAA0-E3B2-42D0-8BA2-121564AC0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12537-69E2-40D5-AC6D-178B56EAA81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1BAA0-E3B2-42D0-8BA2-121564AC0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12537-69E2-40D5-AC6D-178B56EAA81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1BAA0-E3B2-42D0-8BA2-121564AC0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12537-69E2-40D5-AC6D-178B56EAA81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1BAA0-E3B2-42D0-8BA2-121564AC03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12537-69E2-40D5-AC6D-178B56EAA81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1BAA0-E3B2-42D0-8BA2-121564AC03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12537-69E2-40D5-AC6D-178B56EAA81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1BAA0-E3B2-42D0-8BA2-121564AC03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12537-69E2-40D5-AC6D-178B56EAA81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1BAA0-E3B2-42D0-8BA2-121564AC03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12537-69E2-40D5-AC6D-178B56EAA81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1BAA0-E3B2-42D0-8BA2-121564AC03D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12537-69E2-40D5-AC6D-178B56EAA81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1BAA0-E3B2-42D0-8BA2-121564AC0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712537-69E2-40D5-AC6D-178B56EAA81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1BAA0-E3B2-42D0-8BA2-121564AC03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712537-69E2-40D5-AC6D-178B56EAA81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A1BAA0-E3B2-42D0-8BA2-121564AC03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712537-69E2-40D5-AC6D-178B56EAA81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AA1BAA0-E3B2-42D0-8BA2-121564AC03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ortalyq.kz/wp-content/uploads/2018/09/t-rbiie-otbasynan-bastalady-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5066176" cy="3567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115110" cy="2868168"/>
          </a:xfrm>
        </p:spPr>
        <p:txBody>
          <a:bodyPr/>
          <a:lstStyle/>
          <a:p>
            <a:r>
              <a:rPr lang="kk-KZ" dirty="0" smtClean="0"/>
              <a:t>Мен отбасымды сүйемін!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1.Тәртіп</a:t>
            </a:r>
            <a:endParaRPr lang="kk-KZ" dirty="0" smtClean="0"/>
          </a:p>
          <a:p>
            <a:r>
              <a:rPr lang="kk-KZ" dirty="0" smtClean="0"/>
              <a:t>2. Талап</a:t>
            </a:r>
          </a:p>
          <a:p>
            <a:r>
              <a:rPr lang="kk-KZ" dirty="0" smtClean="0"/>
              <a:t>3. Тыныштық</a:t>
            </a:r>
          </a:p>
          <a:p>
            <a:r>
              <a:rPr lang="kk-KZ" dirty="0" smtClean="0"/>
              <a:t>4. Тазалық</a:t>
            </a:r>
          </a:p>
          <a:p>
            <a:r>
              <a:rPr lang="kk-KZ" dirty="0" smtClean="0"/>
              <a:t>5. Татулық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5Т ережесі</a:t>
            </a:r>
            <a:endParaRPr lang="ru-RU" dirty="0"/>
          </a:p>
        </p:txBody>
      </p:sp>
      <p:pic>
        <p:nvPicPr>
          <p:cNvPr id="54274" name="Picture 2" descr="https://avatarfiles.alphacoders.com/163/163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3428983" cy="3428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Жағымды күйге ену. Сергіту сәті</a:t>
            </a:r>
            <a:endParaRPr lang="ru-RU" dirty="0"/>
          </a:p>
        </p:txBody>
      </p:sp>
      <p:pic>
        <p:nvPicPr>
          <p:cNvPr id="55298" name="Picture 2" descr="http://du1.cherikov.edu.by/be/sm_full.aspx?guid=94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ds04.infourok.ru/uploads/ex/0d38/001569f7-65ce0dc8/hello_html_2f6942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51505"/>
            <a:ext cx="8429684" cy="510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714356"/>
            <a:ext cx="7358114" cy="1428760"/>
          </a:xfrm>
        </p:spPr>
        <p:txBody>
          <a:bodyPr>
            <a:normAutofit fontScale="92500" lnSpcReduction="20000"/>
          </a:bodyPr>
          <a:lstStyle/>
          <a:p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Отбасы – жылулық  ұясы»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/>
              <a:t>                                                  </a:t>
            </a:r>
            <a:endParaRPr lang="kk-KZ" dirty="0" smtClean="0"/>
          </a:p>
          <a:p>
            <a:pPr algn="r">
              <a:buNone/>
            </a:pPr>
            <a:r>
              <a:rPr lang="kk-KZ" dirty="0" smtClean="0"/>
              <a:t> </a:t>
            </a:r>
            <a:r>
              <a:rPr lang="kk-KZ" sz="3200" i="1" dirty="0" smtClean="0"/>
              <a:t>Халық мақалы</a:t>
            </a:r>
            <a:endParaRPr lang="ru-RU" sz="3200" i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285728"/>
            <a:ext cx="650085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kk-KZ" i="1" dirty="0" smtClean="0">
                <a:effectLst/>
                <a:latin typeface="BatangChe" pitchFamily="49" charset="-127"/>
                <a:ea typeface="BatangChe" pitchFamily="49" charset="-127"/>
              </a:rPr>
              <a:t>Дәйексөз.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«Ана махаббаты»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ңыз әңгіме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6000" i="1" dirty="0" smtClean="0">
                <a:latin typeface="Times New Roman" pitchFamily="18" charset="0"/>
                <a:cs typeface="Times New Roman" pitchFamily="18" charset="0"/>
              </a:rPr>
              <a:t>Мұғалім сыйы.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kk-KZ" dirty="0" smtClean="0"/>
              <a:t>         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Сөзі мен әнін жазған: Ж.Бұлжанов          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  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1)Оянғанда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түнде жұбатып,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Ақ сүт беріп өсірген.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Басқанымда тәй-тәй қуанып,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Тұсауымды кестірген.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                  Қайырмасы: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Анашым құдіретіңе табынамын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Көрмесем бір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күн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сені сағынамын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Анашым қартаймашы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жалынамын - 2рет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2) Көз алдымда дәурен балалық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Тілімді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алмай есірген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Балалықпен қоса шалалық,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Әркез мені кешірген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                 Қайырмасы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4000" i="1" dirty="0" smtClean="0">
                <a:latin typeface="Times New Roman" pitchFamily="18" charset="0"/>
                <a:cs typeface="Times New Roman" pitchFamily="18" charset="0"/>
              </a:rPr>
              <a:t>Топпен ән айту.  «Анашым»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yt3.ggpht.com/a/AGF-l7_Z-O_vXiBuJAhWDXEzcuaorLSSWri158eR0g=s900-c-k-c0xffffffff-no-rj-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571744"/>
            <a:ext cx="3243278" cy="3243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2">
      <a:dk1>
        <a:sysClr val="windowText" lastClr="000000"/>
      </a:dk1>
      <a:lt1>
        <a:sysClr val="window" lastClr="FFFFFF"/>
      </a:lt1>
      <a:dk2>
        <a:srgbClr val="FF87BA"/>
      </a:dk2>
      <a:lt2>
        <a:srgbClr val="D2D2D2"/>
      </a:lt2>
      <a:accent1>
        <a:srgbClr val="FF388C"/>
      </a:accent1>
      <a:accent2>
        <a:srgbClr val="E40059"/>
      </a:accent2>
      <a:accent3>
        <a:srgbClr val="00449E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</TotalTime>
  <Words>51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Мен отбасымды сүйемін!</vt:lpstr>
      <vt:lpstr>5Т ережесі</vt:lpstr>
      <vt:lpstr>Жағымды күйге ену. Сергіту сәті</vt:lpstr>
      <vt:lpstr>Дәйексөз. </vt:lpstr>
      <vt:lpstr>Мұғалім сыйы. </vt:lpstr>
      <vt:lpstr>Топпен ән айту.  «Анашым»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 отбасымды сүйемін!</dc:title>
  <dc:creator>777</dc:creator>
  <cp:lastModifiedBy>777</cp:lastModifiedBy>
  <cp:revision>4</cp:revision>
  <dcterms:created xsi:type="dcterms:W3CDTF">2019-09-25T04:55:04Z</dcterms:created>
  <dcterms:modified xsi:type="dcterms:W3CDTF">2019-09-25T05:28:42Z</dcterms:modified>
</cp:coreProperties>
</file>