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9" r:id="rId3"/>
    <p:sldId id="285" r:id="rId4"/>
    <p:sldId id="288" r:id="rId5"/>
    <p:sldId id="314" r:id="rId6"/>
    <p:sldId id="302" r:id="rId8"/>
    <p:sldId id="316" r:id="rId9"/>
    <p:sldId id="306" r:id="rId10"/>
    <p:sldId id="291" r:id="rId11"/>
    <p:sldId id="318" r:id="rId12"/>
    <p:sldId id="29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C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32" autoAdjust="0"/>
    <p:restoredTop sz="93590" autoAdjust="0"/>
  </p:normalViewPr>
  <p:slideViewPr>
    <p:cSldViewPr>
      <p:cViewPr>
        <p:scale>
          <a:sx n="44" d="100"/>
          <a:sy n="44" d="100"/>
        </p:scale>
        <p:origin x="-129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CDD4122-913B-47F1-A43D-83469E3221E1}" type="doc">
      <dgm:prSet loTypeId="urn:microsoft.com/office/officeart/2005/8/layout/hProcess4" loCatId="process" qsTypeId="urn:microsoft.com/office/officeart/2005/8/quickstyle/simple4" qsCatId="simple" csTypeId="urn:microsoft.com/office/officeart/2005/8/colors/colorful5" csCatId="colorful" phldr="1"/>
      <dgm:spPr/>
      <dgm:t>
        <a:bodyPr/>
        <a:lstStyle/>
        <a:p>
          <a:endParaRPr lang="ru-RU"/>
        </a:p>
      </dgm:t>
    </dgm:pt>
    <dgm:pt modelId="{ED8BF19F-5ECB-4C2A-8DF7-7D06A8E48919}">
      <dgm:prSet phldrT="[Текст]" custT="1"/>
      <dgm:spPr/>
      <dgm:t>
        <a:bodyPr/>
        <a:lstStyle/>
        <a:p>
          <a:r>
            <a:rPr lang="en-US" sz="1600" dirty="0" smtClean="0">
              <a:solidFill>
                <a:schemeClr val="bg1"/>
              </a:solidFill>
              <a:latin typeface="Times New Roman" pitchFamily="18" charset="0"/>
              <a:cs typeface="Times New Roman" pitchFamily="18" charset="0"/>
            </a:rPr>
            <a:t>«Телефон әдісі</a:t>
          </a:r>
          <a:r>
            <a:rPr lang="en-US" sz="1600" b="1" dirty="0" smtClean="0">
              <a:solidFill>
                <a:schemeClr val="bg1"/>
              </a:solidFill>
              <a:latin typeface="Times New Roman" pitchFamily="18" charset="0"/>
              <a:cs typeface="Times New Roman" pitchFamily="18" charset="0"/>
            </a:rPr>
            <a:t>», “Мозайка әдісі ”</a:t>
          </a:r>
          <a:endParaRPr lang="ru-RU" sz="1600" b="1" dirty="0">
            <a:solidFill>
              <a:schemeClr val="bg1"/>
            </a:solidFill>
            <a:latin typeface="Times New Roman" pitchFamily="18" charset="0"/>
            <a:cs typeface="Times New Roman" pitchFamily="18" charset="0"/>
          </a:endParaRPr>
        </a:p>
      </dgm:t>
    </dgm:pt>
    <dgm:pt modelId="{DDB6423D-0BC5-44FE-B4E3-157A29F10EC9}" cxnId="{B1A4AF8B-2FB8-47E0-928F-4E2B32359600}" type="parTrans">
      <dgm:prSet/>
      <dgm:spPr/>
      <dgm:t>
        <a:bodyPr/>
        <a:lstStyle/>
        <a:p>
          <a:endParaRPr lang="ru-RU"/>
        </a:p>
      </dgm:t>
    </dgm:pt>
    <dgm:pt modelId="{ABCF3935-DAC2-457C-8A75-982120731C8F}" cxnId="{B1A4AF8B-2FB8-47E0-928F-4E2B32359600}" type="sibTrans">
      <dgm:prSet/>
      <dgm:spPr/>
      <dgm:t>
        <a:bodyPr/>
        <a:lstStyle/>
        <a:p>
          <a:endParaRPr lang="ru-RU"/>
        </a:p>
      </dgm:t>
    </dgm:pt>
    <dgm:pt modelId="{BDBD9189-C963-4E26-BA8D-EA930EE29791}">
      <dgm:prSet phldrT="[Текст]" custT="1"/>
      <dgm:spPr/>
      <dgm:t>
        <a:bodyPr/>
        <a:lstStyle/>
        <a:p>
          <a:r>
            <a:rPr lang="en-US" sz="1400" b="1" dirty="0" smtClean="0">
              <a:solidFill>
                <a:srgbClr val="002060"/>
              </a:solidFill>
              <a:latin typeface="Times New Roman" pitchFamily="18" charset="0"/>
              <a:cs typeface="Times New Roman" pitchFamily="18" charset="0"/>
            </a:rPr>
            <a:t>“Ширату жаттығуы”әдісі</a:t>
          </a:r>
          <a:endParaRPr lang="ru-RU" sz="1400" b="1" dirty="0">
            <a:solidFill>
              <a:srgbClr val="002060"/>
            </a:solidFill>
            <a:latin typeface="Times New Roman" pitchFamily="18" charset="0"/>
            <a:cs typeface="Times New Roman" pitchFamily="18" charset="0"/>
          </a:endParaRPr>
        </a:p>
      </dgm:t>
    </dgm:pt>
    <dgm:pt modelId="{2086BEEE-6392-41BB-9BEC-38C94DA2DEB4}" cxnId="{76611561-D30F-4503-BE57-E187567594C9}" type="parTrans">
      <dgm:prSet/>
      <dgm:spPr/>
      <dgm:t>
        <a:bodyPr/>
        <a:lstStyle/>
        <a:p>
          <a:endParaRPr lang="ru-RU"/>
        </a:p>
      </dgm:t>
    </dgm:pt>
    <dgm:pt modelId="{91197C35-ED7E-4207-83F9-F4DA5F811C17}" cxnId="{76611561-D30F-4503-BE57-E187567594C9}" type="sibTrans">
      <dgm:prSet/>
      <dgm:spPr/>
      <dgm:t>
        <a:bodyPr/>
        <a:lstStyle/>
        <a:p>
          <a:endParaRPr lang="ru-RU"/>
        </a:p>
      </dgm:t>
    </dgm:pt>
    <dgm:pt modelId="{2FEFBEB5-F125-4300-984D-72A8FB5BCE70}">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solidFill>
                <a:srgbClr val="FF0000"/>
              </a:solidFill>
              <a:latin typeface="Times New Roman" pitchFamily="18" charset="0"/>
              <a:cs typeface="Times New Roman" pitchFamily="18" charset="0"/>
            </a:rPr>
            <a:t>Оқушы ойын жинақтау</a:t>
          </a:r>
          <a:endParaRPr lang="ru-RU" sz="1400" dirty="0">
            <a:solidFill>
              <a:srgbClr val="FF0000"/>
            </a:solidFill>
            <a:latin typeface="Times New Roman" pitchFamily="18" charset="0"/>
            <a:cs typeface="Times New Roman" pitchFamily="18" charset="0"/>
          </a:endParaRPr>
        </a:p>
      </dgm:t>
    </dgm:pt>
    <dgm:pt modelId="{46137B40-ED6C-4067-B01D-A9C88368AFBA}" cxnId="{BF3C4D9C-3C24-4BDB-97EE-89A792C30932}" type="parTrans">
      <dgm:prSet/>
      <dgm:spPr/>
      <dgm:t>
        <a:bodyPr/>
        <a:lstStyle/>
        <a:p>
          <a:endParaRPr lang="ru-RU"/>
        </a:p>
      </dgm:t>
    </dgm:pt>
    <dgm:pt modelId="{B7B71852-762E-4393-BEC6-7D9259B9D230}" cxnId="{BF3C4D9C-3C24-4BDB-97EE-89A792C30932}" type="sibTrans">
      <dgm:prSet/>
      <dgm:spPr/>
      <dgm:t>
        <a:bodyPr/>
        <a:lstStyle/>
        <a:p>
          <a:endParaRPr lang="ru-RU"/>
        </a:p>
      </dgm:t>
    </dgm:pt>
    <dgm:pt modelId="{6EB95A58-4248-4D3D-B4EF-99582F16994C}">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solidFill>
                <a:srgbClr val="FF0000"/>
              </a:solidFill>
              <a:latin typeface="Times New Roman" pitchFamily="18" charset="0"/>
              <a:cs typeface="Times New Roman" pitchFamily="18" charset="0"/>
            </a:rPr>
            <a:t>Жаңа тақырыппен танысу</a:t>
          </a:r>
          <a:endParaRPr lang="ru-RU" sz="1400" dirty="0">
            <a:solidFill>
              <a:srgbClr val="FF0000"/>
            </a:solidFill>
            <a:latin typeface="Times New Roman" pitchFamily="18" charset="0"/>
            <a:cs typeface="Times New Roman" pitchFamily="18" charset="0"/>
          </a:endParaRPr>
        </a:p>
      </dgm:t>
    </dgm:pt>
    <dgm:pt modelId="{8A4FA9B6-797E-4C8A-B0A6-0CF7F0571469}" cxnId="{3381D3A5-71C6-449D-AFCA-13A534E1D238}" type="parTrans">
      <dgm:prSet/>
      <dgm:spPr/>
      <dgm:t>
        <a:bodyPr/>
        <a:lstStyle/>
        <a:p>
          <a:endParaRPr lang="ru-RU"/>
        </a:p>
      </dgm:t>
    </dgm:pt>
    <dgm:pt modelId="{6502333E-61EE-41CC-BE92-88D6B6A36CF5}" cxnId="{3381D3A5-71C6-449D-AFCA-13A534E1D238}" type="sibTrans">
      <dgm:prSet/>
      <dgm:spPr/>
      <dgm:t>
        <a:bodyPr/>
        <a:lstStyle/>
        <a:p>
          <a:endParaRPr lang="ru-RU"/>
        </a:p>
      </dgm:t>
    </dgm:pt>
    <dgm:pt modelId="{ECF25769-9BB2-417F-B62B-5FF1A385CBBB}">
      <dgm:prSet phldrT="[Текст]" custT="1"/>
      <dgm:spPr/>
      <dgm:t>
        <a:bodyPr/>
        <a:lstStyle/>
        <a:p>
          <a:r>
            <a:rPr lang="en-US" sz="1600" b="1" dirty="0" smtClean="0"/>
            <a:t>Саралаудың      « Дерек көздері»  әдісі </a:t>
          </a:r>
          <a:endParaRPr lang="ru-RU" sz="1600" b="1" dirty="0">
            <a:solidFill>
              <a:srgbClr val="FFFF00"/>
            </a:solidFill>
            <a:latin typeface="Times New Roman" pitchFamily="18" charset="0"/>
            <a:cs typeface="Times New Roman" pitchFamily="18" charset="0"/>
          </a:endParaRPr>
        </a:p>
      </dgm:t>
    </dgm:pt>
    <dgm:pt modelId="{D5BD6FCB-DD9C-4B25-A51A-17C7A0D507D8}" cxnId="{E6AA984C-A62D-4941-AF42-320472E02010}" type="parTrans">
      <dgm:prSet/>
      <dgm:spPr/>
      <dgm:t>
        <a:bodyPr/>
        <a:lstStyle/>
        <a:p>
          <a:endParaRPr lang="ru-RU"/>
        </a:p>
      </dgm:t>
    </dgm:pt>
    <dgm:pt modelId="{E51FF787-E473-4B22-B604-9425EEFFE5C9}" cxnId="{E6AA984C-A62D-4941-AF42-320472E02010}" type="sibTrans">
      <dgm:prSet/>
      <dgm:spPr/>
      <dgm:t>
        <a:bodyPr/>
        <a:lstStyle/>
        <a:p>
          <a:endParaRPr lang="ru-RU"/>
        </a:p>
      </dgm:t>
    </dgm:pt>
    <dgm:pt modelId="{C64A35A3-A224-4E91-9E93-B7370A2D3C4E}">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en-US" sz="1600" b="1" dirty="0" smtClean="0">
              <a:latin typeface="Times New Roman" pitchFamily="18" charset="0"/>
              <a:cs typeface="Times New Roman" pitchFamily="18" charset="0"/>
            </a:rPr>
            <a:t> «Күн» </a:t>
          </a:r>
          <a:r>
            <a:rPr lang="en-US" sz="1600" dirty="0" smtClean="0">
              <a:latin typeface="Times New Roman" pitchFamily="18" charset="0"/>
              <a:cs typeface="Times New Roman" pitchFamily="18" charset="0"/>
            </a:rPr>
            <a:t>туралы мәлімет алады.</a:t>
          </a:r>
          <a:endParaRPr lang="ru-RU" sz="1600" b="1" dirty="0">
            <a:solidFill>
              <a:srgbClr val="0070C0"/>
            </a:solidFill>
            <a:latin typeface="Times New Roman" pitchFamily="18" charset="0"/>
            <a:cs typeface="Times New Roman" pitchFamily="18" charset="0"/>
          </a:endParaRPr>
        </a:p>
      </dgm:t>
    </dgm:pt>
    <dgm:pt modelId="{BDD1C15C-6791-4466-84CF-1BAECDBDB2B1}" cxnId="{18466625-1311-4774-ADD9-F3DD08967521}" type="parTrans">
      <dgm:prSet/>
      <dgm:spPr/>
      <dgm:t>
        <a:bodyPr/>
        <a:lstStyle/>
        <a:p>
          <a:endParaRPr lang="ru-RU"/>
        </a:p>
      </dgm:t>
    </dgm:pt>
    <dgm:pt modelId="{C3B01ED3-8D58-4F1A-808F-EA12644E2F9D}" cxnId="{18466625-1311-4774-ADD9-F3DD08967521}" type="sibTrans">
      <dgm:prSet/>
      <dgm:spPr/>
      <dgm:t>
        <a:bodyPr/>
        <a:lstStyle/>
        <a:p>
          <a:endParaRPr lang="ru-RU"/>
        </a:p>
      </dgm:t>
    </dgm:pt>
    <dgm:pt modelId="{A18A8634-1575-4747-8A35-EB195CA696BE}">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600" b="1" dirty="0" smtClean="0"/>
            <a:t>Саралаудың «Диалог және қолдау көрсету»</a:t>
          </a:r>
          <a:endParaRPr lang="ru-RU" sz="1600" b="1" dirty="0">
            <a:solidFill>
              <a:srgbClr val="C00000"/>
            </a:solidFill>
            <a:latin typeface="Times New Roman" pitchFamily="18" charset="0"/>
            <a:cs typeface="Times New Roman" pitchFamily="18" charset="0"/>
          </a:endParaRPr>
        </a:p>
      </dgm:t>
    </dgm:pt>
    <dgm:pt modelId="{9049D09A-9746-46BA-8563-D97B23F3A8C6}" cxnId="{AAD95339-46CA-497C-ACE3-538F52303E24}" type="parTrans">
      <dgm:prSet/>
      <dgm:spPr/>
      <dgm:t>
        <a:bodyPr/>
        <a:lstStyle/>
        <a:p>
          <a:endParaRPr lang="ru-RU"/>
        </a:p>
      </dgm:t>
    </dgm:pt>
    <dgm:pt modelId="{EE2A0361-4177-4508-A574-3A0637201E8F}" cxnId="{AAD95339-46CA-497C-ACE3-538F52303E24}" type="sibTrans">
      <dgm:prSet/>
      <dgm:spPr/>
      <dgm:t>
        <a:bodyPr/>
        <a:lstStyle/>
        <a:p>
          <a:endParaRPr lang="ru-RU"/>
        </a:p>
      </dgm:t>
    </dgm:pt>
    <dgm:pt modelId="{8814EAAA-2A9D-44EB-8E06-FA6F1BF2D54A}">
      <dgm:prSet phldrT="[Текст]" custT="1">
        <dgm:style>
          <a:lnRef idx="1">
            <a:schemeClr val="accent6"/>
          </a:lnRef>
          <a:fillRef idx="2">
            <a:schemeClr val="accent6"/>
          </a:fillRef>
          <a:effectRef idx="1">
            <a:schemeClr val="accent6"/>
          </a:effectRef>
          <a:fontRef idx="minor">
            <a:schemeClr val="dk1"/>
          </a:fontRef>
        </dgm:style>
      </dgm:prSet>
      <dgm:spPr/>
      <dgm:t>
        <a:bodyPr/>
        <a:lstStyle/>
        <a:p>
          <a:endParaRPr lang="ru-RU" sz="1100" dirty="0">
            <a:latin typeface="Times New Roman" pitchFamily="18" charset="0"/>
            <a:cs typeface="Times New Roman" pitchFamily="18" charset="0"/>
          </a:endParaRPr>
        </a:p>
      </dgm:t>
    </dgm:pt>
    <dgm:pt modelId="{D6F0C18B-4CBD-429C-862D-12BDDA3969A5}" cxnId="{048C01B2-139D-4973-BDFC-98C1E2B47DE7}" type="parTrans">
      <dgm:prSet/>
      <dgm:spPr/>
      <dgm:t>
        <a:bodyPr/>
        <a:lstStyle/>
        <a:p>
          <a:endParaRPr lang="ru-RU"/>
        </a:p>
      </dgm:t>
    </dgm:pt>
    <dgm:pt modelId="{AFD8E684-238C-400D-889C-3AD4353615BB}" cxnId="{048C01B2-139D-4973-BDFC-98C1E2B47DE7}" type="sibTrans">
      <dgm:prSet/>
      <dgm:spPr/>
      <dgm:t>
        <a:bodyPr/>
        <a:lstStyle/>
        <a:p>
          <a:endParaRPr lang="ru-RU"/>
        </a:p>
      </dgm:t>
    </dgm:pt>
    <dgm:pt modelId="{866E9603-3E7A-408A-A029-70D3B7D9D62A}">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dirty="0" smtClean="0">
              <a:latin typeface="Times New Roman" pitchFamily="18" charset="0"/>
              <a:cs typeface="Times New Roman" pitchFamily="18" charset="0"/>
            </a:rPr>
            <a:t>«Иә», «Жоқ», «Білмеймін» ойыны </a:t>
          </a:r>
          <a:endParaRPr lang="ru-RU" b="1" dirty="0">
            <a:solidFill>
              <a:srgbClr val="FFFF00"/>
            </a:solidFill>
            <a:latin typeface="Times New Roman" pitchFamily="18" charset="0"/>
            <a:cs typeface="Times New Roman" pitchFamily="18" charset="0"/>
          </a:endParaRPr>
        </a:p>
      </dgm:t>
    </dgm:pt>
    <dgm:pt modelId="{D6898E6C-E0D1-42EB-BB96-5B70ED24AC27}" cxnId="{17910B58-63B1-4F6B-A153-60AE9CC03829}" type="parTrans">
      <dgm:prSet/>
      <dgm:spPr/>
      <dgm:t>
        <a:bodyPr/>
        <a:lstStyle/>
        <a:p>
          <a:endParaRPr lang="ru-RU"/>
        </a:p>
      </dgm:t>
    </dgm:pt>
    <dgm:pt modelId="{4066D56D-5522-480C-9D77-5C66FE355E51}" cxnId="{17910B58-63B1-4F6B-A153-60AE9CC03829}" type="sibTrans">
      <dgm:prSet/>
      <dgm:spPr/>
      <dgm:t>
        <a:bodyPr/>
        <a:lstStyle/>
        <a:p>
          <a:endParaRPr lang="ru-RU"/>
        </a:p>
      </dgm:t>
    </dgm:pt>
    <dgm:pt modelId="{6977588D-AFAE-4515-AFB4-DC5D6E1402ED}">
      <dgm:prSet custT="1">
        <dgm:style>
          <a:lnRef idx="1">
            <a:schemeClr val="accent6"/>
          </a:lnRef>
          <a:fillRef idx="2">
            <a:schemeClr val="accent6"/>
          </a:fillRef>
          <a:effectRef idx="1">
            <a:schemeClr val="accent6"/>
          </a:effectRef>
          <a:fontRef idx="minor">
            <a:schemeClr val="dk1"/>
          </a:fontRef>
        </dgm:style>
      </dgm:prSet>
      <dgm:spPr/>
      <dgm:t>
        <a:bodyPr/>
        <a:lstStyle/>
        <a:p>
          <a:r>
            <a:rPr lang="en-US" sz="1400" b="1" dirty="0" smtClean="0">
              <a:latin typeface="Times New Roman" pitchFamily="18" charset="0"/>
              <a:cs typeface="Times New Roman" pitchFamily="18" charset="0"/>
            </a:rPr>
            <a:t> Тәсілі арқылы зерттеу жұмысында басшылық жасаймын.</a:t>
          </a:r>
          <a:endParaRPr lang="ru-RU" sz="1400" b="1" dirty="0">
            <a:solidFill>
              <a:srgbClr val="7030A0"/>
            </a:solidFill>
            <a:latin typeface="Times New Roman" pitchFamily="18" charset="0"/>
            <a:cs typeface="Times New Roman" pitchFamily="18" charset="0"/>
          </a:endParaRPr>
        </a:p>
      </dgm:t>
    </dgm:pt>
    <dgm:pt modelId="{800D389C-C65F-4E08-9A59-14FDF9F00C7C}" cxnId="{3D0FA55A-CE75-4E9A-8077-C9D6779FAC0F}" type="parTrans">
      <dgm:prSet/>
      <dgm:spPr/>
      <dgm:t>
        <a:bodyPr/>
        <a:lstStyle/>
        <a:p>
          <a:endParaRPr lang="ru-RU"/>
        </a:p>
      </dgm:t>
    </dgm:pt>
    <dgm:pt modelId="{BCD3FC16-C357-4B82-B46C-8E85C37215A4}" cxnId="{3D0FA55A-CE75-4E9A-8077-C9D6779FAC0F}" type="sibTrans">
      <dgm:prSet/>
      <dgm:spPr/>
      <dgm:t>
        <a:bodyPr/>
        <a:lstStyle/>
        <a:p>
          <a:endParaRPr lang="ru-RU"/>
        </a:p>
      </dgm:t>
    </dgm:pt>
    <dgm:pt modelId="{6BEC2881-AF1D-4406-B057-9655F0068DD7}">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en-US" sz="1400" b="1" dirty="0" smtClean="0">
              <a:latin typeface="Times New Roman" pitchFamily="18" charset="0"/>
              <a:cs typeface="Times New Roman" pitchFamily="18" charset="0"/>
            </a:rPr>
            <a:t>Психология</a:t>
          </a:r>
          <a:endParaRPr lang="ru-RU" sz="1400" b="1" dirty="0">
            <a:latin typeface="Times New Roman" pitchFamily="18" charset="0"/>
            <a:cs typeface="Times New Roman" pitchFamily="18" charset="0"/>
          </a:endParaRPr>
        </a:p>
      </dgm:t>
    </dgm:pt>
    <dgm:pt modelId="{9AE53D24-E124-4EF5-BC84-037660BC6BE0}" cxnId="{91BA239A-27B9-44F0-8AFC-D295DD44D66B}" type="sibTrans">
      <dgm:prSet/>
      <dgm:spPr/>
      <dgm:t>
        <a:bodyPr/>
        <a:lstStyle/>
        <a:p>
          <a:endParaRPr lang="ru-RU"/>
        </a:p>
      </dgm:t>
    </dgm:pt>
    <dgm:pt modelId="{5DD2904A-E0DC-4336-8613-D7E354044B38}" cxnId="{91BA239A-27B9-44F0-8AFC-D295DD44D66B}" type="parTrans">
      <dgm:prSet/>
      <dgm:spPr/>
      <dgm:t>
        <a:bodyPr/>
        <a:lstStyle/>
        <a:p>
          <a:endParaRPr lang="ru-RU"/>
        </a:p>
      </dgm:t>
    </dgm:pt>
    <dgm:pt modelId="{677BC045-3E00-4620-8C5F-BFC54CB86BF6}">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en-US" sz="1400" b="1" dirty="0" smtClean="0">
              <a:latin typeface="Times New Roman" pitchFamily="18" charset="0"/>
              <a:cs typeface="Times New Roman" pitchFamily="18" charset="0"/>
            </a:rPr>
            <a:t>Топқа бөлу</a:t>
          </a:r>
          <a:endParaRPr lang="ru-RU" sz="1400" b="1" dirty="0">
            <a:latin typeface="Times New Roman" pitchFamily="18" charset="0"/>
            <a:cs typeface="Times New Roman" pitchFamily="18" charset="0"/>
          </a:endParaRPr>
        </a:p>
      </dgm:t>
    </dgm:pt>
    <dgm:pt modelId="{004FB12D-0433-4E2D-B407-A6093FDD7B24}" cxnId="{B028687E-D53D-4FBD-830C-B2E01A0B7A88}" type="sibTrans">
      <dgm:prSet/>
      <dgm:spPr/>
      <dgm:t>
        <a:bodyPr/>
        <a:lstStyle/>
        <a:p>
          <a:endParaRPr lang="ru-RU"/>
        </a:p>
      </dgm:t>
    </dgm:pt>
    <dgm:pt modelId="{E9B3ED0C-09A7-4400-BA9B-957C370004C2}" cxnId="{B028687E-D53D-4FBD-830C-B2E01A0B7A88}" type="parTrans">
      <dgm:prSet/>
      <dgm:spPr/>
      <dgm:t>
        <a:bodyPr/>
        <a:lstStyle/>
        <a:p>
          <a:endParaRPr lang="ru-RU"/>
        </a:p>
      </dgm:t>
    </dgm:pt>
    <dgm:pt modelId="{FD294664-D7C1-4663-BD29-98D43B8D82C8}">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en-US" sz="1400" b="1" dirty="0" smtClean="0">
              <a:latin typeface="Times New Roman" pitchFamily="18" charset="0"/>
              <a:cs typeface="Times New Roman" pitchFamily="18" charset="0"/>
            </a:rPr>
            <a:t>лық ахуал</a:t>
          </a:r>
          <a:endParaRPr lang="ru-RU" sz="1400" b="1" dirty="0">
            <a:latin typeface="Times New Roman" pitchFamily="18" charset="0"/>
            <a:cs typeface="Times New Roman" pitchFamily="18" charset="0"/>
          </a:endParaRPr>
        </a:p>
      </dgm:t>
    </dgm:pt>
    <dgm:pt modelId="{1A213247-0844-4911-8647-986829BA1FDD}" cxnId="{C20ADDC1-950F-4AFE-9886-1B65381C05BE}" type="parTrans">
      <dgm:prSet/>
      <dgm:spPr/>
      <dgm:t>
        <a:bodyPr/>
        <a:lstStyle/>
        <a:p>
          <a:endParaRPr lang="ru-RU"/>
        </a:p>
      </dgm:t>
    </dgm:pt>
    <dgm:pt modelId="{25D99D05-504A-425B-B8EF-2988DE6146DB}" cxnId="{C20ADDC1-950F-4AFE-9886-1B65381C05BE}" type="sibTrans">
      <dgm:prSet/>
      <dgm:spPr/>
      <dgm:t>
        <a:bodyPr/>
        <a:lstStyle/>
        <a:p>
          <a:endParaRPr lang="ru-RU"/>
        </a:p>
      </dgm:t>
    </dgm:pt>
    <dgm:pt modelId="{BF4F14DA-6562-40DD-A0AF-C39A95160FF5}">
      <dgm:prSet phldrT="[Текст]" custT="1">
        <dgm:style>
          <a:lnRef idx="1">
            <a:schemeClr val="accent6"/>
          </a:lnRef>
          <a:fillRef idx="2">
            <a:schemeClr val="accent6"/>
          </a:fillRef>
          <a:effectRef idx="1">
            <a:schemeClr val="accent6"/>
          </a:effectRef>
          <a:fontRef idx="minor">
            <a:schemeClr val="dk1"/>
          </a:fontRef>
        </dgm:style>
      </dgm:prSet>
      <dgm:spPr/>
      <dgm:t>
        <a:bodyPr/>
        <a:lstStyle/>
        <a:p>
          <a:endParaRPr lang="ru-RU" sz="1400" dirty="0">
            <a:latin typeface="Times New Roman" pitchFamily="18" charset="0"/>
            <a:cs typeface="Times New Roman" pitchFamily="18" charset="0"/>
          </a:endParaRPr>
        </a:p>
      </dgm:t>
    </dgm:pt>
    <dgm:pt modelId="{1497C900-B84D-4EB0-8FE2-D0439650CB13}" cxnId="{B8A3EEFE-44B8-4453-8CA6-FE4E638B9411}" type="parTrans">
      <dgm:prSet/>
      <dgm:spPr/>
      <dgm:t>
        <a:bodyPr/>
        <a:lstStyle/>
        <a:p>
          <a:endParaRPr lang="ru-RU"/>
        </a:p>
      </dgm:t>
    </dgm:pt>
    <dgm:pt modelId="{10A7A4A8-0ACF-4661-BA0E-5EE89731C8E7}" cxnId="{B8A3EEFE-44B8-4453-8CA6-FE4E638B9411}" type="sibTrans">
      <dgm:prSet/>
      <dgm:spPr/>
      <dgm:t>
        <a:bodyPr/>
        <a:lstStyle/>
        <a:p>
          <a:endParaRPr lang="ru-RU"/>
        </a:p>
      </dgm:t>
    </dgm:pt>
    <dgm:pt modelId="{A378C93D-8617-4892-A370-2DFDCB529D8A}">
      <dgm:prSet phldrT="[Текст]" custT="1">
        <dgm:style>
          <a:lnRef idx="1">
            <a:schemeClr val="accent6"/>
          </a:lnRef>
          <a:fillRef idx="2">
            <a:schemeClr val="accent6"/>
          </a:fillRef>
          <a:effectRef idx="1">
            <a:schemeClr val="accent6"/>
          </a:effectRef>
          <a:fontRef idx="minor">
            <a:schemeClr val="dk1"/>
          </a:fontRef>
        </dgm:style>
      </dgm:prSet>
      <dgm:spPr/>
      <dgm:t>
        <a:bodyPr/>
        <a:lstStyle/>
        <a:p>
          <a:endParaRPr lang="ru-RU" sz="1400" dirty="0">
            <a:latin typeface="Times New Roman" pitchFamily="18" charset="0"/>
            <a:cs typeface="Times New Roman" pitchFamily="18" charset="0"/>
          </a:endParaRPr>
        </a:p>
      </dgm:t>
    </dgm:pt>
    <dgm:pt modelId="{18C5B53B-14A3-4C1A-BF25-7E0A2DCB8E93}" cxnId="{EA6DC1A8-FDF6-476F-B811-027992EFB195}" type="parTrans">
      <dgm:prSet/>
      <dgm:spPr/>
      <dgm:t>
        <a:bodyPr/>
        <a:lstStyle/>
        <a:p>
          <a:endParaRPr lang="ru-RU"/>
        </a:p>
      </dgm:t>
    </dgm:pt>
    <dgm:pt modelId="{1B9C465D-BBA9-422E-8097-524DB809A351}" cxnId="{EA6DC1A8-FDF6-476F-B811-027992EFB195}" type="sibTrans">
      <dgm:prSet/>
      <dgm:spPr/>
      <dgm:t>
        <a:bodyPr/>
        <a:lstStyle/>
        <a:p>
          <a:endParaRPr lang="ru-RU"/>
        </a:p>
      </dgm:t>
    </dgm:pt>
    <dgm:pt modelId="{B1F8F8AE-2AC6-4521-AE9C-DC446D0DB5AB}">
      <dgm:prSet phldrT="[Текст]" custT="1">
        <dgm:style>
          <a:lnRef idx="1">
            <a:schemeClr val="accent6"/>
          </a:lnRef>
          <a:fillRef idx="2">
            <a:schemeClr val="accent6"/>
          </a:fillRef>
          <a:effectRef idx="1">
            <a:schemeClr val="accent6"/>
          </a:effectRef>
          <a:fontRef idx="minor">
            <a:schemeClr val="dk1"/>
          </a:fontRef>
        </dgm:style>
      </dgm:prSet>
      <dgm:spPr/>
      <dgm:t>
        <a:bodyPr/>
        <a:lstStyle/>
        <a:p>
          <a:endParaRPr lang="ru-RU" sz="1400" dirty="0">
            <a:latin typeface="Times New Roman" pitchFamily="18" charset="0"/>
            <a:cs typeface="Times New Roman" pitchFamily="18" charset="0"/>
          </a:endParaRPr>
        </a:p>
      </dgm:t>
    </dgm:pt>
    <dgm:pt modelId="{B2FC355B-7976-4A49-BD38-12882169E8D3}" cxnId="{B5A0763B-57D4-4DE3-B266-24C582952798}" type="parTrans">
      <dgm:prSet/>
      <dgm:spPr/>
      <dgm:t>
        <a:bodyPr/>
        <a:lstStyle/>
        <a:p>
          <a:endParaRPr lang="ru-RU"/>
        </a:p>
      </dgm:t>
    </dgm:pt>
    <dgm:pt modelId="{70330447-C0D5-49D4-B003-E1B555089610}" cxnId="{B5A0763B-57D4-4DE3-B266-24C582952798}" type="sibTrans">
      <dgm:prSet/>
      <dgm:spPr/>
      <dgm:t>
        <a:bodyPr/>
        <a:lstStyle/>
        <a:p>
          <a:endParaRPr lang="ru-RU"/>
        </a:p>
      </dgm:t>
    </dgm:pt>
    <dgm:pt modelId="{E93B53A6-87C2-4E1C-9977-379934085505}">
      <dgm:prSet custT="1"/>
      <dgm:spPr/>
      <dgm:t>
        <a:bodyPr/>
        <a:lstStyle/>
        <a:p>
          <a:r>
            <a:rPr lang="en-US" sz="1200" dirty="0" smtClean="0">
              <a:latin typeface="Times New Roman" pitchFamily="18" charset="0"/>
              <a:cs typeface="Times New Roman" pitchFamily="18" charset="0"/>
            </a:rPr>
            <a:t>Сұрақ қойғанда,  осы сөздер жазылған бұрыштарға барып тұрады</a:t>
          </a:r>
          <a:r>
            <a:rPr lang="en-US"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942C5644-C54B-4498-9690-30D0D85786B8}" cxnId="{5AF0C950-7715-4A5F-B169-8F50D4CF8441}" type="sibTrans">
      <dgm:prSet/>
      <dgm:spPr/>
      <dgm:t>
        <a:bodyPr/>
        <a:lstStyle/>
        <a:p>
          <a:endParaRPr lang="ru-RU"/>
        </a:p>
      </dgm:t>
    </dgm:pt>
    <dgm:pt modelId="{F589756B-C493-4E06-8C9D-60134A955A5E}" cxnId="{5AF0C950-7715-4A5F-B169-8F50D4CF8441}" type="parTrans">
      <dgm:prSet/>
      <dgm:spPr/>
      <dgm:t>
        <a:bodyPr/>
        <a:lstStyle/>
        <a:p>
          <a:endParaRPr lang="ru-RU"/>
        </a:p>
      </dgm:t>
    </dgm:pt>
    <dgm:pt modelId="{051D9C34-F7D4-419B-8812-FFAED208CB2E}">
      <dgm:prSet custT="1">
        <dgm:style>
          <a:lnRef idx="1">
            <a:schemeClr val="accent6"/>
          </a:lnRef>
          <a:fillRef idx="2">
            <a:schemeClr val="accent6"/>
          </a:fillRef>
          <a:effectRef idx="1">
            <a:schemeClr val="accent6"/>
          </a:effectRef>
          <a:fontRef idx="minor">
            <a:schemeClr val="dk1"/>
          </a:fontRef>
        </dgm:style>
      </dgm:prSet>
      <dgm:spPr/>
      <dgm:t>
        <a:bodyPr/>
        <a:lstStyle/>
        <a:p>
          <a:r>
            <a:rPr lang="en-US" sz="1200" dirty="0" smtClean="0">
              <a:latin typeface="Times New Roman" pitchFamily="18" charset="0"/>
              <a:cs typeface="Times New Roman" pitchFamily="18" charset="0"/>
            </a:rPr>
            <a:t>Сыныптың үш бұрышына осы сөздер жазылған парақтарды орналастырамын</a:t>
          </a:r>
          <a:endParaRPr lang="ru-RU" sz="1200" dirty="0">
            <a:latin typeface="Times New Roman" pitchFamily="18" charset="0"/>
            <a:cs typeface="Times New Roman" pitchFamily="18" charset="0"/>
          </a:endParaRPr>
        </a:p>
      </dgm:t>
    </dgm:pt>
    <dgm:pt modelId="{11C10692-ADF8-411A-BCC4-69EA7A845B9E}" cxnId="{0C64B4F7-68D8-4561-8E6C-9E7CB1E11A27}" type="sibTrans">
      <dgm:prSet/>
      <dgm:spPr/>
      <dgm:t>
        <a:bodyPr/>
        <a:lstStyle/>
        <a:p>
          <a:endParaRPr lang="ru-RU"/>
        </a:p>
      </dgm:t>
    </dgm:pt>
    <dgm:pt modelId="{755F9E8B-4AE1-4070-8438-F2752C0C4270}" cxnId="{0C64B4F7-68D8-4561-8E6C-9E7CB1E11A27}" type="parTrans">
      <dgm:prSet/>
      <dgm:spPr/>
      <dgm:t>
        <a:bodyPr/>
        <a:lstStyle/>
        <a:p>
          <a:endParaRPr lang="ru-RU"/>
        </a:p>
      </dgm:t>
    </dgm:pt>
    <dgm:pt modelId="{1CE231AE-CC35-4CC9-A84A-EA0784BFDFD2}" type="pres">
      <dgm:prSet presAssocID="{CCDD4122-913B-47F1-A43D-83469E3221E1}" presName="Name0" presStyleCnt="0">
        <dgm:presLayoutVars>
          <dgm:dir/>
          <dgm:animLvl val="lvl"/>
          <dgm:resizeHandles val="exact"/>
        </dgm:presLayoutVars>
      </dgm:prSet>
      <dgm:spPr/>
      <dgm:t>
        <a:bodyPr/>
        <a:lstStyle/>
        <a:p>
          <a:endParaRPr lang="ru-RU"/>
        </a:p>
      </dgm:t>
    </dgm:pt>
    <dgm:pt modelId="{A4236E97-58C1-4479-ADAE-39B43DEF1B84}" type="pres">
      <dgm:prSet presAssocID="{CCDD4122-913B-47F1-A43D-83469E3221E1}" presName="tSp" presStyleCnt="0"/>
      <dgm:spPr/>
    </dgm:pt>
    <dgm:pt modelId="{79E20743-1102-49E2-8B71-795FF26619EB}" type="pres">
      <dgm:prSet presAssocID="{CCDD4122-913B-47F1-A43D-83469E3221E1}" presName="bSp" presStyleCnt="0"/>
      <dgm:spPr/>
    </dgm:pt>
    <dgm:pt modelId="{559AFD38-3105-4E51-B57F-F53B988846DE}" type="pres">
      <dgm:prSet presAssocID="{CCDD4122-913B-47F1-A43D-83469E3221E1}" presName="process" presStyleCnt="0"/>
      <dgm:spPr/>
    </dgm:pt>
    <dgm:pt modelId="{9B94D0D7-D258-42F0-9571-16F39881F7A4}" type="pres">
      <dgm:prSet presAssocID="{ED8BF19F-5ECB-4C2A-8DF7-7D06A8E48919}" presName="composite1" presStyleCnt="0"/>
      <dgm:spPr/>
    </dgm:pt>
    <dgm:pt modelId="{D5A5CF61-3932-4F6B-97E4-81ACD97EF412}" type="pres">
      <dgm:prSet presAssocID="{ED8BF19F-5ECB-4C2A-8DF7-7D06A8E48919}" presName="dummyNode1" presStyleLbl="node1" presStyleIdx="0" presStyleCnt="5"/>
      <dgm:spPr/>
    </dgm:pt>
    <dgm:pt modelId="{5117E3FC-6F97-49E4-97EF-32F83EC8D7AE}" type="pres">
      <dgm:prSet presAssocID="{ED8BF19F-5ECB-4C2A-8DF7-7D06A8E48919}" presName="childNode1" presStyleLbl="bgAcc1" presStyleIdx="0" presStyleCnt="5" custScaleX="127940" custScaleY="111809">
        <dgm:presLayoutVars>
          <dgm:bulletEnabled val="1"/>
        </dgm:presLayoutVars>
      </dgm:prSet>
      <dgm:spPr/>
      <dgm:t>
        <a:bodyPr/>
        <a:lstStyle/>
        <a:p>
          <a:endParaRPr lang="ru-RU"/>
        </a:p>
      </dgm:t>
    </dgm:pt>
    <dgm:pt modelId="{E5E6F95A-2F8B-43CC-BBEC-7EDDAF0CEB97}" type="pres">
      <dgm:prSet presAssocID="{ED8BF19F-5ECB-4C2A-8DF7-7D06A8E48919}" presName="childNode1tx" presStyleLbl="bgAcc1" presStyleIdx="0" presStyleCnt="5">
        <dgm:presLayoutVars>
          <dgm:bulletEnabled val="1"/>
        </dgm:presLayoutVars>
      </dgm:prSet>
      <dgm:spPr/>
      <dgm:t>
        <a:bodyPr/>
        <a:lstStyle/>
        <a:p>
          <a:endParaRPr lang="ru-RU"/>
        </a:p>
      </dgm:t>
    </dgm:pt>
    <dgm:pt modelId="{15B8C2B4-F279-4EBA-9E2F-B1BD38B6C992}" type="pres">
      <dgm:prSet presAssocID="{ED8BF19F-5ECB-4C2A-8DF7-7D06A8E48919}" presName="parentNode1" presStyleLbl="node1" presStyleIdx="0" presStyleCnt="5" custScaleY="273904" custLinFactY="15271" custLinFactNeighborX="-8528" custLinFactNeighborY="100000">
        <dgm:presLayoutVars>
          <dgm:chMax val="1"/>
          <dgm:bulletEnabled val="1"/>
        </dgm:presLayoutVars>
      </dgm:prSet>
      <dgm:spPr/>
      <dgm:t>
        <a:bodyPr/>
        <a:lstStyle/>
        <a:p>
          <a:endParaRPr lang="ru-RU"/>
        </a:p>
      </dgm:t>
    </dgm:pt>
    <dgm:pt modelId="{9410AB57-946C-4DBB-83B8-0154149FB513}" type="pres">
      <dgm:prSet presAssocID="{ED8BF19F-5ECB-4C2A-8DF7-7D06A8E48919}" presName="connSite1" presStyleCnt="0"/>
      <dgm:spPr/>
    </dgm:pt>
    <dgm:pt modelId="{B9C9E0A5-EFF9-4159-8049-A818053AE7AC}" type="pres">
      <dgm:prSet presAssocID="{ABCF3935-DAC2-457C-8A75-982120731C8F}" presName="Name9" presStyleLbl="sibTrans2D1" presStyleIdx="0" presStyleCnt="4" custLinFactNeighborX="-21013" custLinFactNeighborY="-4981"/>
      <dgm:spPr/>
      <dgm:t>
        <a:bodyPr/>
        <a:lstStyle/>
        <a:p>
          <a:endParaRPr lang="ru-RU"/>
        </a:p>
      </dgm:t>
    </dgm:pt>
    <dgm:pt modelId="{220C2D70-9FA7-4BBA-B5C0-7EDBC7541C73}" type="pres">
      <dgm:prSet presAssocID="{BDBD9189-C963-4E26-BA8D-EA930EE29791}" presName="composite2" presStyleCnt="0"/>
      <dgm:spPr/>
    </dgm:pt>
    <dgm:pt modelId="{FEC73568-B981-400D-A6FB-5A6219B09943}" type="pres">
      <dgm:prSet presAssocID="{BDBD9189-C963-4E26-BA8D-EA930EE29791}" presName="dummyNode2" presStyleLbl="node1" presStyleIdx="0" presStyleCnt="5"/>
      <dgm:spPr/>
    </dgm:pt>
    <dgm:pt modelId="{D16EB4AE-6C30-423B-B033-ADFFB21E1E59}" type="pres">
      <dgm:prSet presAssocID="{BDBD9189-C963-4E26-BA8D-EA930EE29791}" presName="childNode2" presStyleLbl="bgAcc1" presStyleIdx="1" presStyleCnt="5" custScaleX="122071" custScaleY="192322" custLinFactNeighborX="-226" custLinFactNeighborY="38785">
        <dgm:presLayoutVars>
          <dgm:bulletEnabled val="1"/>
        </dgm:presLayoutVars>
      </dgm:prSet>
      <dgm:spPr/>
      <dgm:t>
        <a:bodyPr/>
        <a:lstStyle/>
        <a:p>
          <a:endParaRPr lang="ru-RU"/>
        </a:p>
      </dgm:t>
    </dgm:pt>
    <dgm:pt modelId="{472819AF-B152-44E4-AF76-9CC7DDCA0601}" type="pres">
      <dgm:prSet presAssocID="{BDBD9189-C963-4E26-BA8D-EA930EE29791}" presName="childNode2tx" presStyleLbl="bgAcc1" presStyleIdx="1" presStyleCnt="5">
        <dgm:presLayoutVars>
          <dgm:bulletEnabled val="1"/>
        </dgm:presLayoutVars>
      </dgm:prSet>
      <dgm:spPr/>
      <dgm:t>
        <a:bodyPr/>
        <a:lstStyle/>
        <a:p>
          <a:endParaRPr lang="ru-RU"/>
        </a:p>
      </dgm:t>
    </dgm:pt>
    <dgm:pt modelId="{9F5B6012-F727-4585-ABA7-9F94B50B7D1F}" type="pres">
      <dgm:prSet presAssocID="{BDBD9189-C963-4E26-BA8D-EA930EE29791}" presName="parentNode2" presStyleLbl="node1" presStyleIdx="1" presStyleCnt="5" custAng="0" custScaleX="166709" custScaleY="200190">
        <dgm:presLayoutVars>
          <dgm:chMax val="0"/>
          <dgm:bulletEnabled val="1"/>
        </dgm:presLayoutVars>
      </dgm:prSet>
      <dgm:spPr/>
      <dgm:t>
        <a:bodyPr/>
        <a:lstStyle/>
        <a:p>
          <a:endParaRPr lang="ru-RU"/>
        </a:p>
      </dgm:t>
    </dgm:pt>
    <dgm:pt modelId="{BE50BFC7-7B46-4418-885E-F3DEC776C809}" type="pres">
      <dgm:prSet presAssocID="{BDBD9189-C963-4E26-BA8D-EA930EE29791}" presName="connSite2" presStyleCnt="0"/>
      <dgm:spPr/>
    </dgm:pt>
    <dgm:pt modelId="{944BE101-2503-40AB-8243-7B50324BD5EE}" type="pres">
      <dgm:prSet presAssocID="{91197C35-ED7E-4207-83F9-F4DA5F811C17}" presName="Name18" presStyleLbl="sibTrans2D1" presStyleIdx="1" presStyleCnt="4"/>
      <dgm:spPr/>
      <dgm:t>
        <a:bodyPr/>
        <a:lstStyle/>
        <a:p>
          <a:endParaRPr lang="ru-RU"/>
        </a:p>
      </dgm:t>
    </dgm:pt>
    <dgm:pt modelId="{F6956981-18D8-40AD-A770-427D1882FF46}" type="pres">
      <dgm:prSet presAssocID="{ECF25769-9BB2-417F-B62B-5FF1A385CBBB}" presName="composite1" presStyleCnt="0"/>
      <dgm:spPr/>
    </dgm:pt>
    <dgm:pt modelId="{6B511B7F-B3C8-49DD-9B45-1A2A45C4C94C}" type="pres">
      <dgm:prSet presAssocID="{ECF25769-9BB2-417F-B62B-5FF1A385CBBB}" presName="dummyNode1" presStyleLbl="node1" presStyleIdx="1" presStyleCnt="5"/>
      <dgm:spPr/>
    </dgm:pt>
    <dgm:pt modelId="{BE29A344-6031-4BBB-88A8-27C554510C36}" type="pres">
      <dgm:prSet presAssocID="{ECF25769-9BB2-417F-B62B-5FF1A385CBBB}" presName="childNode1" presStyleLbl="bgAcc1" presStyleIdx="2" presStyleCnt="5" custScaleY="133906" custLinFactNeighborX="29" custLinFactNeighborY="1084">
        <dgm:presLayoutVars>
          <dgm:bulletEnabled val="1"/>
        </dgm:presLayoutVars>
      </dgm:prSet>
      <dgm:spPr/>
      <dgm:t>
        <a:bodyPr/>
        <a:lstStyle/>
        <a:p>
          <a:endParaRPr lang="ru-RU"/>
        </a:p>
      </dgm:t>
    </dgm:pt>
    <dgm:pt modelId="{467C857B-34F7-4868-891A-8286C0847F9B}" type="pres">
      <dgm:prSet presAssocID="{ECF25769-9BB2-417F-B62B-5FF1A385CBBB}" presName="childNode1tx" presStyleLbl="bgAcc1" presStyleIdx="2" presStyleCnt="5">
        <dgm:presLayoutVars>
          <dgm:bulletEnabled val="1"/>
        </dgm:presLayoutVars>
      </dgm:prSet>
      <dgm:spPr/>
      <dgm:t>
        <a:bodyPr/>
        <a:lstStyle/>
        <a:p>
          <a:endParaRPr lang="ru-RU"/>
        </a:p>
      </dgm:t>
    </dgm:pt>
    <dgm:pt modelId="{021A5527-F4AA-4C68-9C42-FF3112CBC1C2}" type="pres">
      <dgm:prSet presAssocID="{ECF25769-9BB2-417F-B62B-5FF1A385CBBB}" presName="parentNode1" presStyleLbl="node1" presStyleIdx="2" presStyleCnt="5" custScaleX="145325" custScaleY="327270" custLinFactY="100000" custLinFactNeighborX="-8965" custLinFactNeighborY="102937">
        <dgm:presLayoutVars>
          <dgm:chMax val="1"/>
          <dgm:bulletEnabled val="1"/>
        </dgm:presLayoutVars>
      </dgm:prSet>
      <dgm:spPr/>
      <dgm:t>
        <a:bodyPr/>
        <a:lstStyle/>
        <a:p>
          <a:endParaRPr lang="ru-RU"/>
        </a:p>
      </dgm:t>
    </dgm:pt>
    <dgm:pt modelId="{1FBB196C-7DB2-424F-A9B0-70DB5061F1A1}" type="pres">
      <dgm:prSet presAssocID="{ECF25769-9BB2-417F-B62B-5FF1A385CBBB}" presName="connSite1" presStyleCnt="0"/>
      <dgm:spPr/>
    </dgm:pt>
    <dgm:pt modelId="{787A0F32-7F87-47A1-9876-19614CEE871B}" type="pres">
      <dgm:prSet presAssocID="{E51FF787-E473-4B22-B604-9425EEFFE5C9}" presName="Name9" presStyleLbl="sibTrans2D1" presStyleIdx="2" presStyleCnt="4"/>
      <dgm:spPr/>
      <dgm:t>
        <a:bodyPr/>
        <a:lstStyle/>
        <a:p>
          <a:endParaRPr lang="ru-RU"/>
        </a:p>
      </dgm:t>
    </dgm:pt>
    <dgm:pt modelId="{7FE1E052-290A-43B1-AC94-2B4895B92867}" type="pres">
      <dgm:prSet presAssocID="{A18A8634-1575-4747-8A35-EB195CA696BE}" presName="composite2" presStyleCnt="0"/>
      <dgm:spPr/>
    </dgm:pt>
    <dgm:pt modelId="{8C347A37-337A-47FA-8ABF-D0AE0900494B}" type="pres">
      <dgm:prSet presAssocID="{A18A8634-1575-4747-8A35-EB195CA696BE}" presName="dummyNode2" presStyleLbl="node1" presStyleIdx="2" presStyleCnt="5"/>
      <dgm:spPr/>
    </dgm:pt>
    <dgm:pt modelId="{E0BA4996-DDC7-49B3-9BCE-B25ADBA9B3F2}" type="pres">
      <dgm:prSet presAssocID="{A18A8634-1575-4747-8A35-EB195CA696BE}" presName="childNode2" presStyleLbl="bgAcc1" presStyleIdx="3" presStyleCnt="5" custScaleX="149291" custScaleY="185963" custLinFactNeighborX="18545" custLinFactNeighborY="92982">
        <dgm:presLayoutVars>
          <dgm:bulletEnabled val="1"/>
        </dgm:presLayoutVars>
      </dgm:prSet>
      <dgm:spPr/>
      <dgm:t>
        <a:bodyPr/>
        <a:lstStyle/>
        <a:p>
          <a:endParaRPr lang="ru-RU"/>
        </a:p>
      </dgm:t>
    </dgm:pt>
    <dgm:pt modelId="{31345FD7-7C62-4E9F-8D6D-46E6D51B97AB}" type="pres">
      <dgm:prSet presAssocID="{A18A8634-1575-4747-8A35-EB195CA696BE}" presName="childNode2tx" presStyleLbl="bgAcc1" presStyleIdx="3" presStyleCnt="5">
        <dgm:presLayoutVars>
          <dgm:bulletEnabled val="1"/>
        </dgm:presLayoutVars>
      </dgm:prSet>
      <dgm:spPr/>
      <dgm:t>
        <a:bodyPr/>
        <a:lstStyle/>
        <a:p>
          <a:endParaRPr lang="ru-RU"/>
        </a:p>
      </dgm:t>
    </dgm:pt>
    <dgm:pt modelId="{D6C9FB3A-46E7-4E27-BC99-A688626DAEB3}" type="pres">
      <dgm:prSet presAssocID="{A18A8634-1575-4747-8A35-EB195CA696BE}" presName="parentNode2" presStyleLbl="node1" presStyleIdx="3" presStyleCnt="5" custScaleX="199437" custScaleY="233334">
        <dgm:presLayoutVars>
          <dgm:chMax val="0"/>
          <dgm:bulletEnabled val="1"/>
        </dgm:presLayoutVars>
      </dgm:prSet>
      <dgm:spPr/>
      <dgm:t>
        <a:bodyPr/>
        <a:lstStyle/>
        <a:p>
          <a:endParaRPr lang="ru-RU"/>
        </a:p>
      </dgm:t>
    </dgm:pt>
    <dgm:pt modelId="{A665D2B8-FC17-40F9-ACE8-D21978679ECB}" type="pres">
      <dgm:prSet presAssocID="{A18A8634-1575-4747-8A35-EB195CA696BE}" presName="connSite2" presStyleCnt="0"/>
      <dgm:spPr/>
    </dgm:pt>
    <dgm:pt modelId="{26BFFD18-5D6C-414B-9F75-2FC4614E42C5}" type="pres">
      <dgm:prSet presAssocID="{EE2A0361-4177-4508-A574-3A0637201E8F}" presName="Name18" presStyleLbl="sibTrans2D1" presStyleIdx="3" presStyleCnt="4"/>
      <dgm:spPr/>
      <dgm:t>
        <a:bodyPr/>
        <a:lstStyle/>
        <a:p>
          <a:endParaRPr lang="ru-RU"/>
        </a:p>
      </dgm:t>
    </dgm:pt>
    <dgm:pt modelId="{15AB3A74-B4B9-457E-9697-B6DFB23FF208}" type="pres">
      <dgm:prSet presAssocID="{866E9603-3E7A-408A-A029-70D3B7D9D62A}" presName="composite1" presStyleCnt="0"/>
      <dgm:spPr/>
    </dgm:pt>
    <dgm:pt modelId="{7A63EBBB-AC2D-42E3-AF1A-F1864226AEFE}" type="pres">
      <dgm:prSet presAssocID="{866E9603-3E7A-408A-A029-70D3B7D9D62A}" presName="dummyNode1" presStyleLbl="node1" presStyleIdx="3" presStyleCnt="5"/>
      <dgm:spPr/>
    </dgm:pt>
    <dgm:pt modelId="{4922BAF3-B755-4E2D-86DA-513DBD377EDD}" type="pres">
      <dgm:prSet presAssocID="{866E9603-3E7A-408A-A029-70D3B7D9D62A}" presName="childNode1" presStyleLbl="bgAcc1" presStyleIdx="4" presStyleCnt="5" custScaleX="128411" custScaleY="194290" custLinFactNeighborX="27071" custLinFactNeighborY="-2673">
        <dgm:presLayoutVars>
          <dgm:bulletEnabled val="1"/>
        </dgm:presLayoutVars>
      </dgm:prSet>
      <dgm:spPr/>
      <dgm:t>
        <a:bodyPr/>
        <a:lstStyle/>
        <a:p>
          <a:endParaRPr lang="ru-RU"/>
        </a:p>
      </dgm:t>
    </dgm:pt>
    <dgm:pt modelId="{35DCB56A-FC7B-4885-9CDD-EFC13C706EA8}" type="pres">
      <dgm:prSet presAssocID="{866E9603-3E7A-408A-A029-70D3B7D9D62A}" presName="childNode1tx" presStyleLbl="bgAcc1" presStyleIdx="4" presStyleCnt="5">
        <dgm:presLayoutVars>
          <dgm:bulletEnabled val="1"/>
        </dgm:presLayoutVars>
      </dgm:prSet>
      <dgm:spPr/>
      <dgm:t>
        <a:bodyPr/>
        <a:lstStyle/>
        <a:p>
          <a:endParaRPr lang="ru-RU"/>
        </a:p>
      </dgm:t>
    </dgm:pt>
    <dgm:pt modelId="{3309B0CF-CCE5-4ACE-8793-F3FDD30121D0}" type="pres">
      <dgm:prSet presAssocID="{866E9603-3E7A-408A-A029-70D3B7D9D62A}" presName="parentNode1" presStyleLbl="node1" presStyleIdx="4" presStyleCnt="5" custScaleX="125163" custScaleY="285315" custLinFactY="100000" custLinFactNeighborX="-9646" custLinFactNeighborY="162058">
        <dgm:presLayoutVars>
          <dgm:chMax val="1"/>
          <dgm:bulletEnabled val="1"/>
        </dgm:presLayoutVars>
      </dgm:prSet>
      <dgm:spPr/>
      <dgm:t>
        <a:bodyPr/>
        <a:lstStyle/>
        <a:p>
          <a:endParaRPr lang="ru-RU"/>
        </a:p>
      </dgm:t>
    </dgm:pt>
    <dgm:pt modelId="{756B5041-F766-4420-BB45-FE451D8A8FC4}" type="pres">
      <dgm:prSet presAssocID="{866E9603-3E7A-408A-A029-70D3B7D9D62A}" presName="connSite1" presStyleCnt="0"/>
      <dgm:spPr/>
    </dgm:pt>
  </dgm:ptLst>
  <dgm:cxnLst>
    <dgm:cxn modelId="{2BA32ACB-88AC-4B7B-9106-02AF2A2C41B3}" type="presOf" srcId="{CCDD4122-913B-47F1-A43D-83469E3221E1}" destId="{1CE231AE-CC35-4CC9-A84A-EA0784BFDFD2}" srcOrd="0" destOrd="0" presId="urn:microsoft.com/office/officeart/2005/8/layout/hProcess4"/>
    <dgm:cxn modelId="{840CADDB-7CC2-47C1-8CC8-6F5468D75D2D}" type="presOf" srcId="{051D9C34-F7D4-419B-8812-FFAED208CB2E}" destId="{35DCB56A-FC7B-4885-9CDD-EFC13C706EA8}" srcOrd="1" destOrd="0" presId="urn:microsoft.com/office/officeart/2005/8/layout/hProcess4"/>
    <dgm:cxn modelId="{7A56FC0D-DECE-4085-8731-47056A1367BF}" type="presOf" srcId="{BDBD9189-C963-4E26-BA8D-EA930EE29791}" destId="{9F5B6012-F727-4585-ABA7-9F94B50B7D1F}" srcOrd="0" destOrd="0" presId="urn:microsoft.com/office/officeart/2005/8/layout/hProcess4"/>
    <dgm:cxn modelId="{E77FD9B3-840E-4C7E-99F8-DA2116AED5CF}" type="presOf" srcId="{8814EAAA-2A9D-44EB-8E06-FA6F1BF2D54A}" destId="{467C857B-34F7-4868-891A-8286C0847F9B}" srcOrd="1" destOrd="4" presId="urn:microsoft.com/office/officeart/2005/8/layout/hProcess4"/>
    <dgm:cxn modelId="{365EEE23-1C62-4647-A075-9D7F6B668108}" type="presOf" srcId="{E93B53A6-87C2-4E1C-9977-379934085505}" destId="{4922BAF3-B755-4E2D-86DA-513DBD377EDD}" srcOrd="0" destOrd="1" presId="urn:microsoft.com/office/officeart/2005/8/layout/hProcess4"/>
    <dgm:cxn modelId="{DC6756FC-7268-4641-AE00-C735B31E970A}" type="presOf" srcId="{ED8BF19F-5ECB-4C2A-8DF7-7D06A8E48919}" destId="{15B8C2B4-F279-4EBA-9E2F-B1BD38B6C992}" srcOrd="0" destOrd="0" presId="urn:microsoft.com/office/officeart/2005/8/layout/hProcess4"/>
    <dgm:cxn modelId="{B028687E-D53D-4FBD-830C-B2E01A0B7A88}" srcId="{ED8BF19F-5ECB-4C2A-8DF7-7D06A8E48919}" destId="{677BC045-3E00-4620-8C5F-BFC54CB86BF6}" srcOrd="0" destOrd="0" parTransId="{E9B3ED0C-09A7-4400-BA9B-957C370004C2}" sibTransId="{004FB12D-0433-4E2D-B407-A6093FDD7B24}"/>
    <dgm:cxn modelId="{7610FF1C-CA1C-4EA5-8479-F15BCD4136C7}" type="presOf" srcId="{2FEFBEB5-F125-4300-984D-72A8FB5BCE70}" destId="{472819AF-B152-44E4-AF76-9CC7DDCA0601}" srcOrd="1" destOrd="0" presId="urn:microsoft.com/office/officeart/2005/8/layout/hProcess4"/>
    <dgm:cxn modelId="{B783B1F2-65ED-468F-B885-B9073BB9C402}" type="presOf" srcId="{BF4F14DA-6562-40DD-A0AF-C39A95160FF5}" destId="{467C857B-34F7-4868-891A-8286C0847F9B}" srcOrd="1" destOrd="3" presId="urn:microsoft.com/office/officeart/2005/8/layout/hProcess4"/>
    <dgm:cxn modelId="{3381D3A5-71C6-449D-AFCA-13A534E1D238}" srcId="{BDBD9189-C963-4E26-BA8D-EA930EE29791}" destId="{6EB95A58-4248-4D3D-B4EF-99582F16994C}" srcOrd="1" destOrd="0" parTransId="{8A4FA9B6-797E-4C8A-B0A6-0CF7F0571469}" sibTransId="{6502333E-61EE-41CC-BE92-88D6B6A36CF5}"/>
    <dgm:cxn modelId="{3D0FA55A-CE75-4E9A-8077-C9D6779FAC0F}" srcId="{A18A8634-1575-4747-8A35-EB195CA696BE}" destId="{6977588D-AFAE-4515-AFB4-DC5D6E1402ED}" srcOrd="0" destOrd="0" parTransId="{800D389C-C65F-4E08-9A59-14FDF9F00C7C}" sibTransId="{BCD3FC16-C357-4B82-B46C-8E85C37215A4}"/>
    <dgm:cxn modelId="{76611561-D30F-4503-BE57-E187567594C9}" srcId="{CCDD4122-913B-47F1-A43D-83469E3221E1}" destId="{BDBD9189-C963-4E26-BA8D-EA930EE29791}" srcOrd="1" destOrd="0" parTransId="{2086BEEE-6392-41BB-9BEC-38C94DA2DEB4}" sibTransId="{91197C35-ED7E-4207-83F9-F4DA5F811C17}"/>
    <dgm:cxn modelId="{EA6DC1A8-FDF6-476F-B811-027992EFB195}" srcId="{ECF25769-9BB2-417F-B62B-5FF1A385CBBB}" destId="{A378C93D-8617-4892-A370-2DFDCB529D8A}" srcOrd="2" destOrd="0" parTransId="{18C5B53B-14A3-4C1A-BF25-7E0A2DCB8E93}" sibTransId="{1B9C465D-BBA9-422E-8097-524DB809A351}"/>
    <dgm:cxn modelId="{81AE918F-63D1-4F50-B1CF-F3DF66BE798A}" type="presOf" srcId="{EE2A0361-4177-4508-A574-3A0637201E8F}" destId="{26BFFD18-5D6C-414B-9F75-2FC4614E42C5}" srcOrd="0" destOrd="0" presId="urn:microsoft.com/office/officeart/2005/8/layout/hProcess4"/>
    <dgm:cxn modelId="{B13B3BDD-5678-4C65-88F5-5908683FB0E8}" type="presOf" srcId="{6977588D-AFAE-4515-AFB4-DC5D6E1402ED}" destId="{E0BA4996-DDC7-49B3-9BCE-B25ADBA9B3F2}" srcOrd="0" destOrd="0" presId="urn:microsoft.com/office/officeart/2005/8/layout/hProcess4"/>
    <dgm:cxn modelId="{A6952661-DD83-4467-8F71-587A33D7C88E}" type="presOf" srcId="{C64A35A3-A224-4E91-9E93-B7370A2D3C4E}" destId="{467C857B-34F7-4868-891A-8286C0847F9B}" srcOrd="1" destOrd="0" presId="urn:microsoft.com/office/officeart/2005/8/layout/hProcess4"/>
    <dgm:cxn modelId="{5AF0C950-7715-4A5F-B169-8F50D4CF8441}" srcId="{866E9603-3E7A-408A-A029-70D3B7D9D62A}" destId="{E93B53A6-87C2-4E1C-9977-379934085505}" srcOrd="1" destOrd="0" parTransId="{F589756B-C493-4E06-8C9D-60134A955A5E}" sibTransId="{942C5644-C54B-4498-9690-30D0D85786B8}"/>
    <dgm:cxn modelId="{E81D975C-EB02-479A-9ADB-1C5D611F4962}" type="presOf" srcId="{6BEC2881-AF1D-4406-B057-9655F0068DD7}" destId="{E5E6F95A-2F8B-43CC-BBEC-7EDDAF0CEB97}" srcOrd="1" destOrd="1" presId="urn:microsoft.com/office/officeart/2005/8/layout/hProcess4"/>
    <dgm:cxn modelId="{B8A3EEFE-44B8-4453-8CA6-FE4E638B9411}" srcId="{ECF25769-9BB2-417F-B62B-5FF1A385CBBB}" destId="{BF4F14DA-6562-40DD-A0AF-C39A95160FF5}" srcOrd="3" destOrd="0" parTransId="{1497C900-B84D-4EB0-8FE2-D0439650CB13}" sibTransId="{10A7A4A8-0ACF-4661-BA0E-5EE89731C8E7}"/>
    <dgm:cxn modelId="{18466625-1311-4774-ADD9-F3DD08967521}" srcId="{ECF25769-9BB2-417F-B62B-5FF1A385CBBB}" destId="{C64A35A3-A224-4E91-9E93-B7370A2D3C4E}" srcOrd="0" destOrd="0" parTransId="{BDD1C15C-6791-4466-84CF-1BAECDBDB2B1}" sibTransId="{C3B01ED3-8D58-4F1A-808F-EA12644E2F9D}"/>
    <dgm:cxn modelId="{0E1689CB-7968-4B04-A739-665ABD16AC1A}" type="presOf" srcId="{051D9C34-F7D4-419B-8812-FFAED208CB2E}" destId="{4922BAF3-B755-4E2D-86DA-513DBD377EDD}" srcOrd="0" destOrd="0" presId="urn:microsoft.com/office/officeart/2005/8/layout/hProcess4"/>
    <dgm:cxn modelId="{AAD95339-46CA-497C-ACE3-538F52303E24}" srcId="{CCDD4122-913B-47F1-A43D-83469E3221E1}" destId="{A18A8634-1575-4747-8A35-EB195CA696BE}" srcOrd="3" destOrd="0" parTransId="{9049D09A-9746-46BA-8563-D97B23F3A8C6}" sibTransId="{EE2A0361-4177-4508-A574-3A0637201E8F}"/>
    <dgm:cxn modelId="{0C64B4F7-68D8-4561-8E6C-9E7CB1E11A27}" srcId="{866E9603-3E7A-408A-A029-70D3B7D9D62A}" destId="{051D9C34-F7D4-419B-8812-FFAED208CB2E}" srcOrd="0" destOrd="0" parTransId="{755F9E8B-4AE1-4070-8438-F2752C0C4270}" sibTransId="{11C10692-ADF8-411A-BCC4-69EA7A845B9E}"/>
    <dgm:cxn modelId="{09700614-411E-4D5A-9E8E-E99041F213A7}" type="presOf" srcId="{ECF25769-9BB2-417F-B62B-5FF1A385CBBB}" destId="{021A5527-F4AA-4C68-9C42-FF3112CBC1C2}" srcOrd="0" destOrd="0" presId="urn:microsoft.com/office/officeart/2005/8/layout/hProcess4"/>
    <dgm:cxn modelId="{039E7B2B-A63F-4AF5-A001-7E0A7CE741E5}" type="presOf" srcId="{E93B53A6-87C2-4E1C-9977-379934085505}" destId="{35DCB56A-FC7B-4885-9CDD-EFC13C706EA8}" srcOrd="1" destOrd="1" presId="urn:microsoft.com/office/officeart/2005/8/layout/hProcess4"/>
    <dgm:cxn modelId="{08E2A494-35D5-409E-B2FB-DAB393839389}" type="presOf" srcId="{A18A8634-1575-4747-8A35-EB195CA696BE}" destId="{D6C9FB3A-46E7-4E27-BC99-A688626DAEB3}" srcOrd="0" destOrd="0" presId="urn:microsoft.com/office/officeart/2005/8/layout/hProcess4"/>
    <dgm:cxn modelId="{E56B34D8-A1C6-4D74-8FEE-FE996FA267F5}" type="presOf" srcId="{E51FF787-E473-4B22-B604-9425EEFFE5C9}" destId="{787A0F32-7F87-47A1-9876-19614CEE871B}" srcOrd="0" destOrd="0" presId="urn:microsoft.com/office/officeart/2005/8/layout/hProcess4"/>
    <dgm:cxn modelId="{994A8A79-B34D-4C0E-9BD8-3A8B3C5CC521}" type="presOf" srcId="{6EB95A58-4248-4D3D-B4EF-99582F16994C}" destId="{D16EB4AE-6C30-423B-B033-ADFFB21E1E59}" srcOrd="0" destOrd="1" presId="urn:microsoft.com/office/officeart/2005/8/layout/hProcess4"/>
    <dgm:cxn modelId="{FE789E3A-5F22-4D54-8893-962140E991B9}" type="presOf" srcId="{6BEC2881-AF1D-4406-B057-9655F0068DD7}" destId="{5117E3FC-6F97-49E4-97EF-32F83EC8D7AE}" srcOrd="0" destOrd="1" presId="urn:microsoft.com/office/officeart/2005/8/layout/hProcess4"/>
    <dgm:cxn modelId="{91BA239A-27B9-44F0-8AFC-D295DD44D66B}" srcId="{ED8BF19F-5ECB-4C2A-8DF7-7D06A8E48919}" destId="{6BEC2881-AF1D-4406-B057-9655F0068DD7}" srcOrd="1" destOrd="0" parTransId="{5DD2904A-E0DC-4336-8613-D7E354044B38}" sibTransId="{9AE53D24-E124-4EF5-BC84-037660BC6BE0}"/>
    <dgm:cxn modelId="{048C01B2-139D-4973-BDFC-98C1E2B47DE7}" srcId="{ECF25769-9BB2-417F-B62B-5FF1A385CBBB}" destId="{8814EAAA-2A9D-44EB-8E06-FA6F1BF2D54A}" srcOrd="4" destOrd="0" parTransId="{D6F0C18B-4CBD-429C-862D-12BDDA3969A5}" sibTransId="{AFD8E684-238C-400D-889C-3AD4353615BB}"/>
    <dgm:cxn modelId="{E6AA984C-A62D-4941-AF42-320472E02010}" srcId="{CCDD4122-913B-47F1-A43D-83469E3221E1}" destId="{ECF25769-9BB2-417F-B62B-5FF1A385CBBB}" srcOrd="2" destOrd="0" parTransId="{D5BD6FCB-DD9C-4B25-A51A-17C7A0D507D8}" sibTransId="{E51FF787-E473-4B22-B604-9425EEFFE5C9}"/>
    <dgm:cxn modelId="{6235B288-8D0C-4335-B880-1CF595F5FCC4}" type="presOf" srcId="{91197C35-ED7E-4207-83F9-F4DA5F811C17}" destId="{944BE101-2503-40AB-8243-7B50324BD5EE}" srcOrd="0" destOrd="0" presId="urn:microsoft.com/office/officeart/2005/8/layout/hProcess4"/>
    <dgm:cxn modelId="{C20ADDC1-950F-4AFE-9886-1B65381C05BE}" srcId="{ED8BF19F-5ECB-4C2A-8DF7-7D06A8E48919}" destId="{FD294664-D7C1-4663-BD29-98D43B8D82C8}" srcOrd="2" destOrd="0" parTransId="{1A213247-0844-4911-8647-986829BA1FDD}" sibTransId="{25D99D05-504A-425B-B8EF-2988DE6146DB}"/>
    <dgm:cxn modelId="{7B264187-1164-4780-BFE0-80F877F51022}" type="presOf" srcId="{FD294664-D7C1-4663-BD29-98D43B8D82C8}" destId="{5117E3FC-6F97-49E4-97EF-32F83EC8D7AE}" srcOrd="0" destOrd="2" presId="urn:microsoft.com/office/officeart/2005/8/layout/hProcess4"/>
    <dgm:cxn modelId="{49EBAC9D-4F7F-4EC4-9070-270CAC9D0813}" type="presOf" srcId="{FD294664-D7C1-4663-BD29-98D43B8D82C8}" destId="{E5E6F95A-2F8B-43CC-BBEC-7EDDAF0CEB97}" srcOrd="1" destOrd="2" presId="urn:microsoft.com/office/officeart/2005/8/layout/hProcess4"/>
    <dgm:cxn modelId="{BF3C4D9C-3C24-4BDB-97EE-89A792C30932}" srcId="{BDBD9189-C963-4E26-BA8D-EA930EE29791}" destId="{2FEFBEB5-F125-4300-984D-72A8FB5BCE70}" srcOrd="0" destOrd="0" parTransId="{46137B40-ED6C-4067-B01D-A9C88368AFBA}" sibTransId="{B7B71852-762E-4393-BEC6-7D9259B9D230}"/>
    <dgm:cxn modelId="{2B6C2349-FB71-4DE0-8832-444F9CDCD724}" type="presOf" srcId="{6EB95A58-4248-4D3D-B4EF-99582F16994C}" destId="{472819AF-B152-44E4-AF76-9CC7DDCA0601}" srcOrd="1" destOrd="1" presId="urn:microsoft.com/office/officeart/2005/8/layout/hProcess4"/>
    <dgm:cxn modelId="{B1A4AF8B-2FB8-47E0-928F-4E2B32359600}" srcId="{CCDD4122-913B-47F1-A43D-83469E3221E1}" destId="{ED8BF19F-5ECB-4C2A-8DF7-7D06A8E48919}" srcOrd="0" destOrd="0" parTransId="{DDB6423D-0BC5-44FE-B4E3-157A29F10EC9}" sibTransId="{ABCF3935-DAC2-457C-8A75-982120731C8F}"/>
    <dgm:cxn modelId="{B4964AB6-E21F-490D-A31E-E7EF24AA3A75}" type="presOf" srcId="{C64A35A3-A224-4E91-9E93-B7370A2D3C4E}" destId="{BE29A344-6031-4BBB-88A8-27C554510C36}" srcOrd="0" destOrd="0" presId="urn:microsoft.com/office/officeart/2005/8/layout/hProcess4"/>
    <dgm:cxn modelId="{0563FB63-B4C7-45E9-A99E-47D37312594C}" type="presOf" srcId="{866E9603-3E7A-408A-A029-70D3B7D9D62A}" destId="{3309B0CF-CCE5-4ACE-8793-F3FDD30121D0}" srcOrd="0" destOrd="0" presId="urn:microsoft.com/office/officeart/2005/8/layout/hProcess4"/>
    <dgm:cxn modelId="{09E7E264-1492-43FE-9064-3958EA8A2410}" type="presOf" srcId="{A378C93D-8617-4892-A370-2DFDCB529D8A}" destId="{BE29A344-6031-4BBB-88A8-27C554510C36}" srcOrd="0" destOrd="2" presId="urn:microsoft.com/office/officeart/2005/8/layout/hProcess4"/>
    <dgm:cxn modelId="{110B799B-DB87-44D5-9592-CC494F89DC3B}" type="presOf" srcId="{B1F8F8AE-2AC6-4521-AE9C-DC446D0DB5AB}" destId="{BE29A344-6031-4BBB-88A8-27C554510C36}" srcOrd="0" destOrd="1" presId="urn:microsoft.com/office/officeart/2005/8/layout/hProcess4"/>
    <dgm:cxn modelId="{F9A1D9E7-9A72-4357-9FB2-182613AE494B}" type="presOf" srcId="{2FEFBEB5-F125-4300-984D-72A8FB5BCE70}" destId="{D16EB4AE-6C30-423B-B033-ADFFB21E1E59}" srcOrd="0" destOrd="0" presId="urn:microsoft.com/office/officeart/2005/8/layout/hProcess4"/>
    <dgm:cxn modelId="{B5A0763B-57D4-4DE3-B266-24C582952798}" srcId="{ECF25769-9BB2-417F-B62B-5FF1A385CBBB}" destId="{B1F8F8AE-2AC6-4521-AE9C-DC446D0DB5AB}" srcOrd="1" destOrd="0" parTransId="{B2FC355B-7976-4A49-BD38-12882169E8D3}" sibTransId="{70330447-C0D5-49D4-B003-E1B555089610}"/>
    <dgm:cxn modelId="{2A04EC53-B737-4F88-863B-E3AB6BD6D657}" type="presOf" srcId="{6977588D-AFAE-4515-AFB4-DC5D6E1402ED}" destId="{31345FD7-7C62-4E9F-8D6D-46E6D51B97AB}" srcOrd="1" destOrd="0" presId="urn:microsoft.com/office/officeart/2005/8/layout/hProcess4"/>
    <dgm:cxn modelId="{F1BC443A-B03E-4873-B9C6-3AC69E74F5F6}" type="presOf" srcId="{ABCF3935-DAC2-457C-8A75-982120731C8F}" destId="{B9C9E0A5-EFF9-4159-8049-A818053AE7AC}" srcOrd="0" destOrd="0" presId="urn:microsoft.com/office/officeart/2005/8/layout/hProcess4"/>
    <dgm:cxn modelId="{A11F34AF-9C16-43FB-8DA5-D70C3F462E2A}" type="presOf" srcId="{677BC045-3E00-4620-8C5F-BFC54CB86BF6}" destId="{E5E6F95A-2F8B-43CC-BBEC-7EDDAF0CEB97}" srcOrd="1" destOrd="0" presId="urn:microsoft.com/office/officeart/2005/8/layout/hProcess4"/>
    <dgm:cxn modelId="{17910B58-63B1-4F6B-A153-60AE9CC03829}" srcId="{CCDD4122-913B-47F1-A43D-83469E3221E1}" destId="{866E9603-3E7A-408A-A029-70D3B7D9D62A}" srcOrd="4" destOrd="0" parTransId="{D6898E6C-E0D1-42EB-BB96-5B70ED24AC27}" sibTransId="{4066D56D-5522-480C-9D77-5C66FE355E51}"/>
    <dgm:cxn modelId="{02C96741-EE02-4F52-B04B-545D4C7F2BE5}" type="presOf" srcId="{B1F8F8AE-2AC6-4521-AE9C-DC446D0DB5AB}" destId="{467C857B-34F7-4868-891A-8286C0847F9B}" srcOrd="1" destOrd="1" presId="urn:microsoft.com/office/officeart/2005/8/layout/hProcess4"/>
    <dgm:cxn modelId="{33697783-9653-476B-86F1-6D1BECF26E0F}" type="presOf" srcId="{A378C93D-8617-4892-A370-2DFDCB529D8A}" destId="{467C857B-34F7-4868-891A-8286C0847F9B}" srcOrd="1" destOrd="2" presId="urn:microsoft.com/office/officeart/2005/8/layout/hProcess4"/>
    <dgm:cxn modelId="{EACAD5D3-78DB-41A5-8E37-E74266236C1B}" type="presOf" srcId="{BF4F14DA-6562-40DD-A0AF-C39A95160FF5}" destId="{BE29A344-6031-4BBB-88A8-27C554510C36}" srcOrd="0" destOrd="3" presId="urn:microsoft.com/office/officeart/2005/8/layout/hProcess4"/>
    <dgm:cxn modelId="{7F5B529F-AC7A-49A0-9326-3292115FA4A3}" type="presOf" srcId="{8814EAAA-2A9D-44EB-8E06-FA6F1BF2D54A}" destId="{BE29A344-6031-4BBB-88A8-27C554510C36}" srcOrd="0" destOrd="4" presId="urn:microsoft.com/office/officeart/2005/8/layout/hProcess4"/>
    <dgm:cxn modelId="{948DB630-CF07-49E0-8EA6-BDD75AD7D09F}" type="presOf" srcId="{677BC045-3E00-4620-8C5F-BFC54CB86BF6}" destId="{5117E3FC-6F97-49E4-97EF-32F83EC8D7AE}" srcOrd="0" destOrd="0" presId="urn:microsoft.com/office/officeart/2005/8/layout/hProcess4"/>
    <dgm:cxn modelId="{DBFD7D3D-B812-440D-80FE-33BB85B3557C}" type="presParOf" srcId="{1CE231AE-CC35-4CC9-A84A-EA0784BFDFD2}" destId="{A4236E97-58C1-4479-ADAE-39B43DEF1B84}" srcOrd="0" destOrd="0" presId="urn:microsoft.com/office/officeart/2005/8/layout/hProcess4"/>
    <dgm:cxn modelId="{9DA66F5A-347D-421F-9410-4AE2219CA432}" type="presParOf" srcId="{1CE231AE-CC35-4CC9-A84A-EA0784BFDFD2}" destId="{79E20743-1102-49E2-8B71-795FF26619EB}" srcOrd="1" destOrd="0" presId="urn:microsoft.com/office/officeart/2005/8/layout/hProcess4"/>
    <dgm:cxn modelId="{BB463547-13DA-4B8D-BF62-A2822A8BF190}" type="presParOf" srcId="{1CE231AE-CC35-4CC9-A84A-EA0784BFDFD2}" destId="{559AFD38-3105-4E51-B57F-F53B988846DE}" srcOrd="2" destOrd="0" presId="urn:microsoft.com/office/officeart/2005/8/layout/hProcess4"/>
    <dgm:cxn modelId="{1BBA7D0C-92AA-4DD4-A5C6-1E29E48CF1CA}" type="presParOf" srcId="{559AFD38-3105-4E51-B57F-F53B988846DE}" destId="{9B94D0D7-D258-42F0-9571-16F39881F7A4}" srcOrd="0" destOrd="0" presId="urn:microsoft.com/office/officeart/2005/8/layout/hProcess4"/>
    <dgm:cxn modelId="{F231D5D8-133A-4FCA-8855-595818FE943F}" type="presParOf" srcId="{9B94D0D7-D258-42F0-9571-16F39881F7A4}" destId="{D5A5CF61-3932-4F6B-97E4-81ACD97EF412}" srcOrd="0" destOrd="0" presId="urn:microsoft.com/office/officeart/2005/8/layout/hProcess4"/>
    <dgm:cxn modelId="{F7F54C7A-74E2-432D-B985-1485FB0453F3}" type="presParOf" srcId="{9B94D0D7-D258-42F0-9571-16F39881F7A4}" destId="{5117E3FC-6F97-49E4-97EF-32F83EC8D7AE}" srcOrd="1" destOrd="0" presId="urn:microsoft.com/office/officeart/2005/8/layout/hProcess4"/>
    <dgm:cxn modelId="{0A804856-4CEC-490C-8909-53382DDDC1E8}" type="presParOf" srcId="{9B94D0D7-D258-42F0-9571-16F39881F7A4}" destId="{E5E6F95A-2F8B-43CC-BBEC-7EDDAF0CEB97}" srcOrd="2" destOrd="0" presId="urn:microsoft.com/office/officeart/2005/8/layout/hProcess4"/>
    <dgm:cxn modelId="{681567E0-95E7-4F57-ADE6-C29C8D117671}" type="presParOf" srcId="{9B94D0D7-D258-42F0-9571-16F39881F7A4}" destId="{15B8C2B4-F279-4EBA-9E2F-B1BD38B6C992}" srcOrd="3" destOrd="0" presId="urn:microsoft.com/office/officeart/2005/8/layout/hProcess4"/>
    <dgm:cxn modelId="{11A27410-977A-408E-96DB-EF201FB052F8}" type="presParOf" srcId="{9B94D0D7-D258-42F0-9571-16F39881F7A4}" destId="{9410AB57-946C-4DBB-83B8-0154149FB513}" srcOrd="4" destOrd="0" presId="urn:microsoft.com/office/officeart/2005/8/layout/hProcess4"/>
    <dgm:cxn modelId="{57FA4334-F665-4D8A-B08B-CBD3840051B4}" type="presParOf" srcId="{559AFD38-3105-4E51-B57F-F53B988846DE}" destId="{B9C9E0A5-EFF9-4159-8049-A818053AE7AC}" srcOrd="1" destOrd="0" presId="urn:microsoft.com/office/officeart/2005/8/layout/hProcess4"/>
    <dgm:cxn modelId="{023C5E46-BB7E-4C26-9609-F96319CEF49A}" type="presParOf" srcId="{559AFD38-3105-4E51-B57F-F53B988846DE}" destId="{220C2D70-9FA7-4BBA-B5C0-7EDBC7541C73}" srcOrd="2" destOrd="0" presId="urn:microsoft.com/office/officeart/2005/8/layout/hProcess4"/>
    <dgm:cxn modelId="{FBA919EE-ABB8-4A6D-B546-117C2AA6B197}" type="presParOf" srcId="{220C2D70-9FA7-4BBA-B5C0-7EDBC7541C73}" destId="{FEC73568-B981-400D-A6FB-5A6219B09943}" srcOrd="0" destOrd="0" presId="urn:microsoft.com/office/officeart/2005/8/layout/hProcess4"/>
    <dgm:cxn modelId="{8F68DE78-1255-4DA0-A4F8-E46D34A6DC71}" type="presParOf" srcId="{220C2D70-9FA7-4BBA-B5C0-7EDBC7541C73}" destId="{D16EB4AE-6C30-423B-B033-ADFFB21E1E59}" srcOrd="1" destOrd="0" presId="urn:microsoft.com/office/officeart/2005/8/layout/hProcess4"/>
    <dgm:cxn modelId="{9EE45FC4-D63E-4B86-B355-66C505FEB5E1}" type="presParOf" srcId="{220C2D70-9FA7-4BBA-B5C0-7EDBC7541C73}" destId="{472819AF-B152-44E4-AF76-9CC7DDCA0601}" srcOrd="2" destOrd="0" presId="urn:microsoft.com/office/officeart/2005/8/layout/hProcess4"/>
    <dgm:cxn modelId="{45774EBF-1E8C-4284-BAAF-9C41126DEEC0}" type="presParOf" srcId="{220C2D70-9FA7-4BBA-B5C0-7EDBC7541C73}" destId="{9F5B6012-F727-4585-ABA7-9F94B50B7D1F}" srcOrd="3" destOrd="0" presId="urn:microsoft.com/office/officeart/2005/8/layout/hProcess4"/>
    <dgm:cxn modelId="{0C583639-EB5F-45CE-9F22-D5339B3EE672}" type="presParOf" srcId="{220C2D70-9FA7-4BBA-B5C0-7EDBC7541C73}" destId="{BE50BFC7-7B46-4418-885E-F3DEC776C809}" srcOrd="4" destOrd="0" presId="urn:microsoft.com/office/officeart/2005/8/layout/hProcess4"/>
    <dgm:cxn modelId="{16878C74-C431-4250-B612-EB357FE958C1}" type="presParOf" srcId="{559AFD38-3105-4E51-B57F-F53B988846DE}" destId="{944BE101-2503-40AB-8243-7B50324BD5EE}" srcOrd="3" destOrd="0" presId="urn:microsoft.com/office/officeart/2005/8/layout/hProcess4"/>
    <dgm:cxn modelId="{08B9446F-520D-42E1-9AA6-7FB405F66493}" type="presParOf" srcId="{559AFD38-3105-4E51-B57F-F53B988846DE}" destId="{F6956981-18D8-40AD-A770-427D1882FF46}" srcOrd="4" destOrd="0" presId="urn:microsoft.com/office/officeart/2005/8/layout/hProcess4"/>
    <dgm:cxn modelId="{7C916E0F-80B7-4F9B-AC67-6ABF6778A1C1}" type="presParOf" srcId="{F6956981-18D8-40AD-A770-427D1882FF46}" destId="{6B511B7F-B3C8-49DD-9B45-1A2A45C4C94C}" srcOrd="0" destOrd="0" presId="urn:microsoft.com/office/officeart/2005/8/layout/hProcess4"/>
    <dgm:cxn modelId="{32891BAD-B6EE-447B-81B9-7500ADA696F4}" type="presParOf" srcId="{F6956981-18D8-40AD-A770-427D1882FF46}" destId="{BE29A344-6031-4BBB-88A8-27C554510C36}" srcOrd="1" destOrd="0" presId="urn:microsoft.com/office/officeart/2005/8/layout/hProcess4"/>
    <dgm:cxn modelId="{F9D37CEB-3CAF-4E49-92B1-7B847BF49474}" type="presParOf" srcId="{F6956981-18D8-40AD-A770-427D1882FF46}" destId="{467C857B-34F7-4868-891A-8286C0847F9B}" srcOrd="2" destOrd="0" presId="urn:microsoft.com/office/officeart/2005/8/layout/hProcess4"/>
    <dgm:cxn modelId="{A05F5D50-B2C8-4104-BF72-5BF1B0C5BD8C}" type="presParOf" srcId="{F6956981-18D8-40AD-A770-427D1882FF46}" destId="{021A5527-F4AA-4C68-9C42-FF3112CBC1C2}" srcOrd="3" destOrd="0" presId="urn:microsoft.com/office/officeart/2005/8/layout/hProcess4"/>
    <dgm:cxn modelId="{9497962C-9066-4E9C-8654-0A676AA03FFF}" type="presParOf" srcId="{F6956981-18D8-40AD-A770-427D1882FF46}" destId="{1FBB196C-7DB2-424F-A9B0-70DB5061F1A1}" srcOrd="4" destOrd="0" presId="urn:microsoft.com/office/officeart/2005/8/layout/hProcess4"/>
    <dgm:cxn modelId="{9E4D6439-A690-40F1-9F74-0A7509A01582}" type="presParOf" srcId="{559AFD38-3105-4E51-B57F-F53B988846DE}" destId="{787A0F32-7F87-47A1-9876-19614CEE871B}" srcOrd="5" destOrd="0" presId="urn:microsoft.com/office/officeart/2005/8/layout/hProcess4"/>
    <dgm:cxn modelId="{997FE009-87DE-4D18-B505-2A91876AF5FD}" type="presParOf" srcId="{559AFD38-3105-4E51-B57F-F53B988846DE}" destId="{7FE1E052-290A-43B1-AC94-2B4895B92867}" srcOrd="6" destOrd="0" presId="urn:microsoft.com/office/officeart/2005/8/layout/hProcess4"/>
    <dgm:cxn modelId="{1F7BFB9E-58C4-468A-B5E3-24537E0120C1}" type="presParOf" srcId="{7FE1E052-290A-43B1-AC94-2B4895B92867}" destId="{8C347A37-337A-47FA-8ABF-D0AE0900494B}" srcOrd="0" destOrd="0" presId="urn:microsoft.com/office/officeart/2005/8/layout/hProcess4"/>
    <dgm:cxn modelId="{1984BBBC-8ADD-4BF1-A157-7C186821D658}" type="presParOf" srcId="{7FE1E052-290A-43B1-AC94-2B4895B92867}" destId="{E0BA4996-DDC7-49B3-9BCE-B25ADBA9B3F2}" srcOrd="1" destOrd="0" presId="urn:microsoft.com/office/officeart/2005/8/layout/hProcess4"/>
    <dgm:cxn modelId="{BA31F76A-94B6-47A8-B0B4-B1F8802C8AE3}" type="presParOf" srcId="{7FE1E052-290A-43B1-AC94-2B4895B92867}" destId="{31345FD7-7C62-4E9F-8D6D-46E6D51B97AB}" srcOrd="2" destOrd="0" presId="urn:microsoft.com/office/officeart/2005/8/layout/hProcess4"/>
    <dgm:cxn modelId="{39D66500-C665-4D20-9D8C-85699BC68724}" type="presParOf" srcId="{7FE1E052-290A-43B1-AC94-2B4895B92867}" destId="{D6C9FB3A-46E7-4E27-BC99-A688626DAEB3}" srcOrd="3" destOrd="0" presId="urn:microsoft.com/office/officeart/2005/8/layout/hProcess4"/>
    <dgm:cxn modelId="{0EDA6491-DED6-48D2-AA4A-0446C3BF3649}" type="presParOf" srcId="{7FE1E052-290A-43B1-AC94-2B4895B92867}" destId="{A665D2B8-FC17-40F9-ACE8-D21978679ECB}" srcOrd="4" destOrd="0" presId="urn:microsoft.com/office/officeart/2005/8/layout/hProcess4"/>
    <dgm:cxn modelId="{012CCE47-B6F3-4C67-B8CD-AB03DF159FF3}" type="presParOf" srcId="{559AFD38-3105-4E51-B57F-F53B988846DE}" destId="{26BFFD18-5D6C-414B-9F75-2FC4614E42C5}" srcOrd="7" destOrd="0" presId="urn:microsoft.com/office/officeart/2005/8/layout/hProcess4"/>
    <dgm:cxn modelId="{A3985641-DA3D-42FE-A515-EC40B995421D}" type="presParOf" srcId="{559AFD38-3105-4E51-B57F-F53B988846DE}" destId="{15AB3A74-B4B9-457E-9697-B6DFB23FF208}" srcOrd="8" destOrd="0" presId="urn:microsoft.com/office/officeart/2005/8/layout/hProcess4"/>
    <dgm:cxn modelId="{93442C3B-C839-406A-BA74-79304486C825}" type="presParOf" srcId="{15AB3A74-B4B9-457E-9697-B6DFB23FF208}" destId="{7A63EBBB-AC2D-42E3-AF1A-F1864226AEFE}" srcOrd="0" destOrd="0" presId="urn:microsoft.com/office/officeart/2005/8/layout/hProcess4"/>
    <dgm:cxn modelId="{AB1873AC-F43D-4C68-9AF2-0C53F681410F}" type="presParOf" srcId="{15AB3A74-B4B9-457E-9697-B6DFB23FF208}" destId="{4922BAF3-B755-4E2D-86DA-513DBD377EDD}" srcOrd="1" destOrd="0" presId="urn:microsoft.com/office/officeart/2005/8/layout/hProcess4"/>
    <dgm:cxn modelId="{4E6C53C2-3FC7-4EB6-98DD-F0293AFE32AE}" type="presParOf" srcId="{15AB3A74-B4B9-457E-9697-B6DFB23FF208}" destId="{35DCB56A-FC7B-4885-9CDD-EFC13C706EA8}" srcOrd="2" destOrd="0" presId="urn:microsoft.com/office/officeart/2005/8/layout/hProcess4"/>
    <dgm:cxn modelId="{3B537E3D-7286-4463-AE0C-61DE11C28AE0}" type="presParOf" srcId="{15AB3A74-B4B9-457E-9697-B6DFB23FF208}" destId="{3309B0CF-CCE5-4ACE-8793-F3FDD30121D0}" srcOrd="3" destOrd="0" presId="urn:microsoft.com/office/officeart/2005/8/layout/hProcess4"/>
    <dgm:cxn modelId="{4CAC8731-4B04-4661-A8AB-FFEAF7900390}" type="presParOf" srcId="{15AB3A74-B4B9-457E-9697-B6DFB23FF208}" destId="{756B5041-F766-4420-BB45-FE451D8A8FC4}" srcOrd="4" destOrd="0" presId="urn:microsoft.com/office/officeart/2005/8/layout/hProcess4"/>
  </dgm:cxnLst>
  <dgm:bg>
    <a:solidFill>
      <a:schemeClr val="accent5">
        <a:lumMod val="60000"/>
        <a:lumOff val="40000"/>
      </a:schemeClr>
    </a:solidFill>
  </dgm:bg>
  <dgm:whole>
    <a:ln>
      <a:solidFill>
        <a:srgbClr val="00B050"/>
      </a:solidFill>
    </a:ln>
  </dgm:whole>
</dgm:dataModel>
</file>

<file path=ppt/diagrams/data2.xml><?xml version="1.0" encoding="utf-8"?>
<dgm:dataModel xmlns:dgm="http://schemas.openxmlformats.org/drawingml/2006/diagram" xmlns:a="http://schemas.openxmlformats.org/drawingml/2006/main">
  <dgm:ptLst>
    <dgm:pt modelId="{DF160F20-F076-4065-A2D2-4DB4130A88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627707D-2A09-4167-9047-878069E11B22}">
      <dgm:prSet phldrT="[Текст]" custT="1">
        <dgm:style>
          <a:lnRef idx="1">
            <a:schemeClr val="accent5"/>
          </a:lnRef>
          <a:fillRef idx="2">
            <a:schemeClr val="accent5"/>
          </a:fillRef>
          <a:effectRef idx="1">
            <a:schemeClr val="accent5"/>
          </a:effectRef>
          <a:fontRef idx="minor">
            <a:schemeClr val="dk1"/>
          </a:fontRef>
        </dgm:style>
      </dgm:prSet>
      <dgm:spPr/>
      <dgm:t>
        <a:bodyPr/>
        <a:lstStyle/>
        <a:p>
          <a:pPr algn="l"/>
          <a:r>
            <a:rPr lang="en-US" sz="1800" b="1" dirty="0" smtClean="0">
              <a:solidFill>
                <a:schemeClr val="tx1">
                  <a:lumMod val="75000"/>
                  <a:lumOff val="25000"/>
                </a:schemeClr>
              </a:solidFill>
              <a:latin typeface="Times New Roman" pitchFamily="18" charset="0"/>
              <a:cs typeface="Times New Roman" pitchFamily="18" charset="0"/>
            </a:rPr>
            <a:t>1- </a:t>
          </a:r>
          <a:r>
            <a:rPr lang="en-US" sz="1800" b="1" dirty="0" smtClean="0">
              <a:solidFill>
                <a:schemeClr val="tx1">
                  <a:lumMod val="75000"/>
                  <a:lumOff val="25000"/>
                </a:schemeClr>
              </a:solidFill>
              <a:latin typeface="Times New Roman" pitchFamily="18" charset="0"/>
              <a:cs typeface="Times New Roman" pitchFamily="18" charset="0"/>
            </a:rPr>
            <a:t>топ:</a:t>
          </a:r>
          <a:r>
            <a:rPr lang="en-US" sz="1800" b="1" dirty="0" smtClean="0">
              <a:solidFill>
                <a:srgbClr val="FF0000"/>
              </a:solidFill>
              <a:latin typeface="Times New Roman" pitchFamily="18" charset="0"/>
              <a:cs typeface="Times New Roman" pitchFamily="18" charset="0"/>
            </a:rPr>
            <a:t> </a:t>
          </a:r>
          <a:r>
            <a:rPr lang="en-US" sz="1800" b="0" dirty="0" smtClean="0">
              <a:latin typeface="Times New Roman" pitchFamily="18" charset="0"/>
              <a:cs typeface="Times New Roman" pitchFamily="18" charset="0"/>
            </a:rPr>
            <a:t>1.тұжырым - Жер тегіс.</a:t>
          </a:r>
          <a:endParaRPr lang="ru-RU" sz="1800" b="0" dirty="0" smtClean="0">
            <a:latin typeface="Times New Roman" pitchFamily="18" charset="0"/>
            <a:cs typeface="Times New Roman" pitchFamily="18" charset="0"/>
          </a:endParaRPr>
        </a:p>
        <a:p>
          <a:pPr algn="l"/>
          <a:r>
            <a:rPr lang="en-US" sz="1800" b="0" dirty="0" smtClean="0">
              <a:latin typeface="Times New Roman" pitchFamily="18" charset="0"/>
              <a:cs typeface="Times New Roman" pitchFamily="18" charset="0"/>
            </a:rPr>
            <a:t>  2.тұжырым – Жер шар тәрізді.</a:t>
          </a:r>
          <a:endParaRPr lang="ru-RU" sz="1800" b="0" dirty="0">
            <a:solidFill>
              <a:srgbClr val="FF0000"/>
            </a:solidFill>
            <a:latin typeface="Times New Roman" pitchFamily="18" charset="0"/>
            <a:cs typeface="Times New Roman" pitchFamily="18" charset="0"/>
          </a:endParaRPr>
        </a:p>
      </dgm:t>
    </dgm:pt>
    <dgm:pt modelId="{44F90855-F0BB-4175-BFA5-97007040A412}" cxnId="{9E364724-82AE-4D9C-BFE8-287364747899}" type="sibTrans">
      <dgm:prSet/>
      <dgm:spPr/>
      <dgm:t>
        <a:bodyPr/>
        <a:lstStyle/>
        <a:p>
          <a:endParaRPr lang="ru-RU"/>
        </a:p>
      </dgm:t>
    </dgm:pt>
    <dgm:pt modelId="{9BE79E29-106C-4537-97E1-02F65BB0612C}" cxnId="{9E364724-82AE-4D9C-BFE8-287364747899}" type="parTrans">
      <dgm:prSet/>
      <dgm:spPr/>
      <dgm:t>
        <a:bodyPr/>
        <a:lstStyle/>
        <a:p>
          <a:endParaRPr lang="ru-RU"/>
        </a:p>
      </dgm:t>
    </dgm:pt>
    <dgm:pt modelId="{45E0ADCB-D0EA-446C-B3F3-07979B0E2BB2}">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en-US" sz="1600" dirty="0" smtClean="0">
              <a:latin typeface="Times New Roman" pitchFamily="18" charset="0"/>
              <a:cs typeface="Times New Roman" pitchFamily="18" charset="0"/>
            </a:rPr>
            <a:t>  </a:t>
          </a:r>
          <a:r>
            <a:rPr lang="en-US" sz="1600" b="1" dirty="0" smtClean="0">
              <a:solidFill>
                <a:srgbClr val="7030A0"/>
              </a:solidFill>
              <a:latin typeface="Times New Roman" pitchFamily="18" charset="0"/>
              <a:cs typeface="Times New Roman" pitchFamily="18" charset="0"/>
            </a:rPr>
            <a:t>2-топ:</a:t>
          </a:r>
          <a:r>
            <a:rPr lang="en-US" sz="1600" dirty="0" smtClean="0">
              <a:latin typeface="Times New Roman" pitchFamily="18" charset="0"/>
              <a:cs typeface="Times New Roman" pitchFamily="18" charset="0"/>
            </a:rPr>
            <a:t>Ауа температурасын өлшеу үшін термометрмен күннің қатты түскен жеріне апарып қоямыз. Балалар термометрден </a:t>
          </a:r>
        </a:p>
        <a:p>
          <a:endParaRPr lang="ru-RU" sz="1400" b="1" dirty="0">
            <a:solidFill>
              <a:srgbClr val="7030A0"/>
            </a:solidFill>
            <a:latin typeface="Times New Roman" pitchFamily="18" charset="0"/>
            <a:cs typeface="Times New Roman" pitchFamily="18" charset="0"/>
          </a:endParaRPr>
        </a:p>
      </dgm:t>
    </dgm:pt>
    <dgm:pt modelId="{C20C6D6A-9022-4E13-8E68-4750F25815F0}" cxnId="{D7E6C4C3-ED75-406E-90F2-E0AB765203C2}" type="sibTrans">
      <dgm:prSet/>
      <dgm:spPr/>
      <dgm:t>
        <a:bodyPr/>
        <a:lstStyle/>
        <a:p>
          <a:endParaRPr lang="ru-RU"/>
        </a:p>
      </dgm:t>
    </dgm:pt>
    <dgm:pt modelId="{6B680FFF-2C60-4431-B3FE-AA5072970F6B}" cxnId="{D7E6C4C3-ED75-406E-90F2-E0AB765203C2}" type="parTrans">
      <dgm:prSet/>
      <dgm:spPr/>
      <dgm:t>
        <a:bodyPr/>
        <a:lstStyle/>
        <a:p>
          <a:endParaRPr lang="ru-RU"/>
        </a:p>
      </dgm:t>
    </dgm:pt>
    <dgm:pt modelId="{17D6E407-812D-4806-9D0D-BEB8A0520FE7}">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en-US" sz="1600" dirty="0" smtClean="0">
              <a:latin typeface="Times New Roman" pitchFamily="18" charset="0"/>
              <a:cs typeface="Times New Roman" pitchFamily="18" charset="0"/>
            </a:rPr>
            <a:t>   </a:t>
          </a:r>
          <a:r>
            <a:rPr lang="en-US" sz="1600" b="1" dirty="0" smtClean="0">
              <a:solidFill>
                <a:srgbClr val="00B050"/>
              </a:solidFill>
              <a:latin typeface="Times New Roman" pitchFamily="18" charset="0"/>
              <a:cs typeface="Times New Roman" pitchFamily="18" charset="0"/>
            </a:rPr>
            <a:t> </a:t>
          </a:r>
          <a:r>
            <a:rPr lang="en-US" sz="1600" b="1" dirty="0" smtClean="0">
              <a:latin typeface="Times New Roman" pitchFamily="18" charset="0"/>
              <a:cs typeface="Times New Roman" pitchFamily="18" charset="0"/>
            </a:rPr>
            <a:t>3-</a:t>
          </a:r>
          <a:r>
            <a:rPr lang="en-US" sz="1600" b="1" dirty="0" smtClean="0">
              <a:latin typeface="Times New Roman" pitchFamily="18" charset="0"/>
              <a:cs typeface="Times New Roman" pitchFamily="18" charset="0"/>
            </a:rPr>
            <a:t>топ:  </a:t>
          </a:r>
          <a:r>
            <a:rPr lang="en-US" sz="1600" dirty="0" smtClean="0">
              <a:latin typeface="Times New Roman" pitchFamily="18" charset="0"/>
              <a:cs typeface="Times New Roman" pitchFamily="18" charset="0"/>
            </a:rPr>
            <a:t>Күннің адам өміріне әсері туралы. Суретке қарап, сипатта. Күннің ғаламшарымызға қандай пайдасы бар? Адам күннің қуатын қалай пайдаланады.? Ойлан. Күн адамдар мен өсімдіктерге қандай зиян туғызуы мүмкін? Одан қалай қорғануға болады? </a:t>
          </a:r>
          <a:endParaRPr lang="ru-RU" sz="1600" b="1" dirty="0">
            <a:solidFill>
              <a:srgbClr val="00B050"/>
            </a:solidFill>
            <a:latin typeface="Times New Roman" pitchFamily="18" charset="0"/>
            <a:cs typeface="Times New Roman" pitchFamily="18" charset="0"/>
          </a:endParaRPr>
        </a:p>
      </dgm:t>
    </dgm:pt>
    <dgm:pt modelId="{F444376F-A442-432A-879F-7BD9604C3962}" cxnId="{7B98EA2E-1E88-4AF6-9964-5D5297486C06}" type="sibTrans">
      <dgm:prSet/>
      <dgm:spPr/>
      <dgm:t>
        <a:bodyPr/>
        <a:lstStyle/>
        <a:p>
          <a:endParaRPr lang="ru-RU"/>
        </a:p>
      </dgm:t>
    </dgm:pt>
    <dgm:pt modelId="{7ABE6678-AC02-4D48-97BC-9475516BF8AE}" cxnId="{7B98EA2E-1E88-4AF6-9964-5D5297486C06}" type="parTrans">
      <dgm:prSet/>
      <dgm:spPr/>
      <dgm:t>
        <a:bodyPr/>
        <a:lstStyle/>
        <a:p>
          <a:endParaRPr lang="ru-RU"/>
        </a:p>
      </dgm:t>
    </dgm:pt>
    <dgm:pt modelId="{E1226DC4-7DAF-4339-A494-76D840692E67}" type="pres">
      <dgm:prSet presAssocID="{DF160F20-F076-4065-A2D2-4DB4130A8801}" presName="linear" presStyleCnt="0">
        <dgm:presLayoutVars>
          <dgm:animLvl val="lvl"/>
          <dgm:resizeHandles val="exact"/>
        </dgm:presLayoutVars>
      </dgm:prSet>
      <dgm:spPr/>
      <dgm:t>
        <a:bodyPr/>
        <a:lstStyle/>
        <a:p>
          <a:endParaRPr lang="ru-RU"/>
        </a:p>
      </dgm:t>
    </dgm:pt>
    <dgm:pt modelId="{DA64729B-6764-4F8C-B676-6F9F53ED0B82}" type="pres">
      <dgm:prSet presAssocID="{F627707D-2A09-4167-9047-878069E11B22}" presName="parentText" presStyleLbl="node1" presStyleIdx="0" presStyleCnt="3">
        <dgm:presLayoutVars>
          <dgm:chMax val="0"/>
          <dgm:bulletEnabled val="1"/>
        </dgm:presLayoutVars>
      </dgm:prSet>
      <dgm:spPr/>
      <dgm:t>
        <a:bodyPr/>
        <a:lstStyle/>
        <a:p>
          <a:endParaRPr lang="ru-RU"/>
        </a:p>
      </dgm:t>
    </dgm:pt>
    <dgm:pt modelId="{24FA2ED9-4EFF-4F91-918E-A97B071759F1}" type="pres">
      <dgm:prSet presAssocID="{44F90855-F0BB-4175-BFA5-97007040A412}" presName="spacer" presStyleCnt="0"/>
      <dgm:spPr/>
    </dgm:pt>
    <dgm:pt modelId="{720F4E16-6A50-4DB7-82C1-311919212711}" type="pres">
      <dgm:prSet presAssocID="{45E0ADCB-D0EA-446C-B3F3-07979B0E2BB2}" presName="parentText" presStyleLbl="node1" presStyleIdx="1" presStyleCnt="3">
        <dgm:presLayoutVars>
          <dgm:chMax val="0"/>
          <dgm:bulletEnabled val="1"/>
        </dgm:presLayoutVars>
      </dgm:prSet>
      <dgm:spPr/>
      <dgm:t>
        <a:bodyPr/>
        <a:lstStyle/>
        <a:p>
          <a:endParaRPr lang="ru-RU"/>
        </a:p>
      </dgm:t>
    </dgm:pt>
    <dgm:pt modelId="{B44461E6-C93B-4685-9F2F-53FCB9100E9D}" type="pres">
      <dgm:prSet presAssocID="{C20C6D6A-9022-4E13-8E68-4750F25815F0}" presName="spacer" presStyleCnt="0"/>
      <dgm:spPr/>
    </dgm:pt>
    <dgm:pt modelId="{B38B5B42-15D6-45A8-8BDA-A394C2A587E8}" type="pres">
      <dgm:prSet presAssocID="{17D6E407-812D-4806-9D0D-BEB8A0520FE7}" presName="parentText" presStyleLbl="node1" presStyleIdx="2" presStyleCnt="3" custScaleY="123097" custLinFactY="2346" custLinFactNeighborX="143" custLinFactNeighborY="100000">
        <dgm:presLayoutVars>
          <dgm:chMax val="0"/>
          <dgm:bulletEnabled val="1"/>
        </dgm:presLayoutVars>
      </dgm:prSet>
      <dgm:spPr/>
      <dgm:t>
        <a:bodyPr/>
        <a:lstStyle/>
        <a:p>
          <a:endParaRPr lang="ru-RU"/>
        </a:p>
      </dgm:t>
    </dgm:pt>
  </dgm:ptLst>
  <dgm:cxnLst>
    <dgm:cxn modelId="{E9F67A83-75F8-464A-80B3-6B7215DCA2C4}" type="presOf" srcId="{17D6E407-812D-4806-9D0D-BEB8A0520FE7}" destId="{B38B5B42-15D6-45A8-8BDA-A394C2A587E8}" srcOrd="0" destOrd="0" presId="urn:microsoft.com/office/officeart/2005/8/layout/vList2"/>
    <dgm:cxn modelId="{7B98EA2E-1E88-4AF6-9964-5D5297486C06}" srcId="{DF160F20-F076-4065-A2D2-4DB4130A8801}" destId="{17D6E407-812D-4806-9D0D-BEB8A0520FE7}" srcOrd="2" destOrd="0" parTransId="{7ABE6678-AC02-4D48-97BC-9475516BF8AE}" sibTransId="{F444376F-A442-432A-879F-7BD9604C3962}"/>
    <dgm:cxn modelId="{D7E6C4C3-ED75-406E-90F2-E0AB765203C2}" srcId="{DF160F20-F076-4065-A2D2-4DB4130A8801}" destId="{45E0ADCB-D0EA-446C-B3F3-07979B0E2BB2}" srcOrd="1" destOrd="0" parTransId="{6B680FFF-2C60-4431-B3FE-AA5072970F6B}" sibTransId="{C20C6D6A-9022-4E13-8E68-4750F25815F0}"/>
    <dgm:cxn modelId="{9E364724-82AE-4D9C-BFE8-287364747899}" srcId="{DF160F20-F076-4065-A2D2-4DB4130A8801}" destId="{F627707D-2A09-4167-9047-878069E11B22}" srcOrd="0" destOrd="0" parTransId="{9BE79E29-106C-4537-97E1-02F65BB0612C}" sibTransId="{44F90855-F0BB-4175-BFA5-97007040A412}"/>
    <dgm:cxn modelId="{1504BC2F-9B53-48E9-B64A-48D3CECF6EB0}" type="presOf" srcId="{DF160F20-F076-4065-A2D2-4DB4130A8801}" destId="{E1226DC4-7DAF-4339-A494-76D840692E67}" srcOrd="0" destOrd="0" presId="urn:microsoft.com/office/officeart/2005/8/layout/vList2"/>
    <dgm:cxn modelId="{AA0CF3B5-56E0-4701-8285-DAFE8658DECF}" type="presOf" srcId="{F627707D-2A09-4167-9047-878069E11B22}" destId="{DA64729B-6764-4F8C-B676-6F9F53ED0B82}" srcOrd="0" destOrd="0" presId="urn:microsoft.com/office/officeart/2005/8/layout/vList2"/>
    <dgm:cxn modelId="{55150044-C745-4869-B61D-EE4A97404B25}" type="presOf" srcId="{45E0ADCB-D0EA-446C-B3F3-07979B0E2BB2}" destId="{720F4E16-6A50-4DB7-82C1-311919212711}" srcOrd="0" destOrd="0" presId="urn:microsoft.com/office/officeart/2005/8/layout/vList2"/>
    <dgm:cxn modelId="{E99C7ADB-6F97-4AA0-A3CA-0B9F623224D9}" type="presParOf" srcId="{E1226DC4-7DAF-4339-A494-76D840692E67}" destId="{DA64729B-6764-4F8C-B676-6F9F53ED0B82}" srcOrd="0" destOrd="0" presId="urn:microsoft.com/office/officeart/2005/8/layout/vList2"/>
    <dgm:cxn modelId="{B687AC18-58B2-48BC-85D3-E50BCD6C86D8}" type="presParOf" srcId="{E1226DC4-7DAF-4339-A494-76D840692E67}" destId="{24FA2ED9-4EFF-4F91-918E-A97B071759F1}" srcOrd="1" destOrd="0" presId="urn:microsoft.com/office/officeart/2005/8/layout/vList2"/>
    <dgm:cxn modelId="{B7BBE035-3756-429A-B7AA-8A0B8798D893}" type="presParOf" srcId="{E1226DC4-7DAF-4339-A494-76D840692E67}" destId="{720F4E16-6A50-4DB7-82C1-311919212711}" srcOrd="2" destOrd="0" presId="urn:microsoft.com/office/officeart/2005/8/layout/vList2"/>
    <dgm:cxn modelId="{A22412B0-DCC3-495D-8FE3-B904C1D84E17}" type="presParOf" srcId="{E1226DC4-7DAF-4339-A494-76D840692E67}" destId="{B44461E6-C93B-4685-9F2F-53FCB9100E9D}" srcOrd="3" destOrd="0" presId="urn:microsoft.com/office/officeart/2005/8/layout/vList2"/>
    <dgm:cxn modelId="{210AFBA6-7567-4D12-A1D5-70FC7176FD33}" type="presParOf" srcId="{E1226DC4-7DAF-4339-A494-76D840692E67}" destId="{B38B5B42-15D6-45A8-8BDA-A394C2A587E8}" srcOrd="4"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6519FEF6-7ECA-4F39-BEF5-E423142805DC}" type="doc">
      <dgm:prSet loTypeId="urn:microsoft.com/office/officeart/2005/8/layout/hList7#1" loCatId="process" qsTypeId="urn:microsoft.com/office/officeart/2005/8/quickstyle/simple1" qsCatId="simple" csTypeId="urn:microsoft.com/office/officeart/2005/8/colors/colorful3" csCatId="colorful" phldr="1"/>
      <dgm:spPr/>
      <dgm:t>
        <a:bodyPr/>
        <a:lstStyle/>
        <a:p>
          <a:endParaRPr lang="ru-RU"/>
        </a:p>
      </dgm:t>
    </dgm:pt>
    <dgm:pt modelId="{623B7816-8A1E-417F-A3A8-EB1BC7FCDF4C}">
      <dgm:prSet phldrT="[Текст]" custT="1"/>
      <dgm:spPr/>
      <dgm:t>
        <a:bodyPr/>
        <a:lstStyle/>
        <a:p>
          <a:r>
            <a:rPr lang="en-US" sz="2800" b="1" dirty="0" smtClean="0">
              <a:solidFill>
                <a:srgbClr val="FF0000"/>
              </a:solidFill>
              <a:latin typeface="Times New Roman" pitchFamily="18" charset="0"/>
              <a:cs typeface="Times New Roman" pitchFamily="18" charset="0"/>
            </a:rPr>
            <a:t>«</a:t>
          </a:r>
          <a:r>
            <a:rPr lang="en-US" sz="2800" dirty="0" smtClean="0">
              <a:solidFill>
                <a:srgbClr val="FF0000"/>
              </a:solidFill>
            </a:rPr>
            <a:t>Отшашу әдісі арқылы бағалаймын</a:t>
          </a:r>
          <a:r>
            <a:rPr lang="en-US" sz="2800" b="1" dirty="0" smtClean="0">
              <a:solidFill>
                <a:srgbClr val="FF0000"/>
              </a:solidFill>
              <a:latin typeface="Times New Roman" pitchFamily="18" charset="0"/>
              <a:cs typeface="Times New Roman" pitchFamily="18" charset="0"/>
            </a:rPr>
            <a:t>» </a:t>
          </a:r>
          <a:endParaRPr lang="en-US" sz="2800" b="0" dirty="0" smtClean="0">
            <a:solidFill>
              <a:srgbClr val="FF0000"/>
            </a:solidFill>
            <a:latin typeface="Times New Roman" pitchFamily="18" charset="0"/>
            <a:cs typeface="Times New Roman" pitchFamily="18" charset="0"/>
          </a:endParaRPr>
        </a:p>
        <a:p>
          <a:r>
            <a:rPr lang="en-US" sz="2800" b="0" dirty="0" smtClean="0">
              <a:solidFill>
                <a:srgbClr val="FF0000"/>
              </a:solidFill>
              <a:latin typeface="Times New Roman" pitchFamily="18" charset="0"/>
              <a:cs typeface="Times New Roman" pitchFamily="18" charset="0"/>
            </a:rPr>
            <a:t>«Жапондық мимика»                                           </a:t>
          </a:r>
          <a:endParaRPr lang="ru-RU" sz="2800" b="0" dirty="0">
            <a:solidFill>
              <a:srgbClr val="FF0000"/>
            </a:solidFill>
            <a:latin typeface="Times New Roman" pitchFamily="18" charset="0"/>
            <a:cs typeface="Times New Roman" pitchFamily="18" charset="0"/>
          </a:endParaRPr>
        </a:p>
      </dgm:t>
    </dgm:pt>
    <dgm:pt modelId="{302A8400-11CC-460F-8D50-CABE5B02B592}" cxnId="{1AEDE446-4EC3-44CE-A0C7-C6D41D320763}" type="parTrans">
      <dgm:prSet/>
      <dgm:spPr/>
      <dgm:t>
        <a:bodyPr/>
        <a:lstStyle/>
        <a:p>
          <a:endParaRPr lang="ru-RU"/>
        </a:p>
      </dgm:t>
    </dgm:pt>
    <dgm:pt modelId="{04D2990C-A03F-48F1-B48E-AAD7AA629718}" cxnId="{1AEDE446-4EC3-44CE-A0C7-C6D41D320763}" type="sibTrans">
      <dgm:prSet/>
      <dgm:spPr/>
      <dgm:t>
        <a:bodyPr/>
        <a:lstStyle/>
        <a:p>
          <a:endParaRPr lang="ru-RU"/>
        </a:p>
      </dgm:t>
    </dgm:pt>
    <dgm:pt modelId="{7CA88E96-F661-4535-9B9E-C6C0E80FC2DC}">
      <dgm:prSet phldrT="[Текст]" custT="1"/>
      <dgm:spPr/>
      <dgm:t>
        <a:bodyPr/>
        <a:lstStyle/>
        <a:p>
          <a:r>
            <a:rPr lang="en-US" sz="2800" b="1" dirty="0" smtClean="0">
              <a:latin typeface="Times New Roman" pitchFamily="18" charset="0"/>
              <a:cs typeface="Times New Roman" pitchFamily="18" charset="0"/>
            </a:rPr>
            <a:t>«</a:t>
          </a:r>
          <a:r>
            <a:rPr lang="en-US" sz="2800" b="1" dirty="0" smtClean="0"/>
            <a:t>Бағдаршам әдісімен бағалау</a:t>
          </a:r>
          <a:r>
            <a:rPr lang="en-US" sz="2800" b="1" dirty="0" smtClean="0">
              <a:latin typeface="Times New Roman" pitchFamily="18" charset="0"/>
              <a:cs typeface="Times New Roman" pitchFamily="18" charset="0"/>
            </a:rPr>
            <a:t>»</a:t>
          </a:r>
        </a:p>
        <a:p>
          <a:endParaRPr lang="ru-RU" sz="2800" b="1" dirty="0">
            <a:solidFill>
              <a:srgbClr val="002060"/>
            </a:solidFill>
            <a:latin typeface="Times New Roman" pitchFamily="18" charset="0"/>
            <a:cs typeface="Times New Roman" pitchFamily="18" charset="0"/>
          </a:endParaRPr>
        </a:p>
      </dgm:t>
    </dgm:pt>
    <dgm:pt modelId="{5B701184-8298-4092-B0B4-E480A130644A}" cxnId="{E93A6A33-AFAB-4402-93CF-F7470622CD8A}" type="parTrans">
      <dgm:prSet/>
      <dgm:spPr/>
      <dgm:t>
        <a:bodyPr/>
        <a:lstStyle/>
        <a:p>
          <a:endParaRPr lang="ru-RU"/>
        </a:p>
      </dgm:t>
    </dgm:pt>
    <dgm:pt modelId="{9B5D952B-92D3-41B4-97EB-007A9191BB51}" cxnId="{E93A6A33-AFAB-4402-93CF-F7470622CD8A}" type="sibTrans">
      <dgm:prSet/>
      <dgm:spPr/>
      <dgm:t>
        <a:bodyPr/>
        <a:lstStyle/>
        <a:p>
          <a:endParaRPr lang="ru-RU"/>
        </a:p>
      </dgm:t>
    </dgm:pt>
    <dgm:pt modelId="{8AA031C3-59E1-409D-BBDB-EC020A7833EC}">
      <dgm:prSet phldrT="[Текст]" custT="1"/>
      <dgm:spPr/>
      <dgm:t>
        <a:bodyPr/>
        <a:lstStyle/>
        <a:p>
          <a:r>
            <a:rPr lang="en-US" sz="2800" b="1" dirty="0" smtClean="0">
              <a:solidFill>
                <a:srgbClr val="FF0000"/>
              </a:solidFill>
              <a:latin typeface="Times New Roman" pitchFamily="18" charset="0"/>
              <a:cs typeface="Times New Roman" pitchFamily="18" charset="0"/>
            </a:rPr>
            <a:t>«</a:t>
          </a:r>
          <a:r>
            <a:rPr lang="en-US" sz="2800" dirty="0" smtClean="0"/>
            <a:t>Смайликтер арқыл бағалау.</a:t>
          </a:r>
          <a:r>
            <a:rPr lang="en-US" sz="2800" b="1" dirty="0" smtClean="0">
              <a:solidFill>
                <a:srgbClr val="FF0000"/>
              </a:solidFill>
              <a:latin typeface="Times New Roman" pitchFamily="18" charset="0"/>
              <a:cs typeface="Times New Roman" pitchFamily="18" charset="0"/>
            </a:rPr>
            <a:t>»</a:t>
          </a:r>
        </a:p>
      </dgm:t>
    </dgm:pt>
    <dgm:pt modelId="{08291F45-0A10-440C-90A3-44BB47D1E170}" cxnId="{2481B216-E1A0-47DD-907E-165673B4FA79}" type="parTrans">
      <dgm:prSet/>
      <dgm:spPr/>
      <dgm:t>
        <a:bodyPr/>
        <a:lstStyle/>
        <a:p>
          <a:endParaRPr lang="ru-RU"/>
        </a:p>
      </dgm:t>
    </dgm:pt>
    <dgm:pt modelId="{453A30CA-8446-4C63-B685-F07A6CE91362}" cxnId="{2481B216-E1A0-47DD-907E-165673B4FA79}" type="sibTrans">
      <dgm:prSet/>
      <dgm:spPr/>
      <dgm:t>
        <a:bodyPr/>
        <a:lstStyle/>
        <a:p>
          <a:endParaRPr lang="ru-RU"/>
        </a:p>
      </dgm:t>
    </dgm:pt>
    <dgm:pt modelId="{0BD2C472-787F-405B-98AD-DC287AABEB91}" type="pres">
      <dgm:prSet presAssocID="{6519FEF6-7ECA-4F39-BEF5-E423142805DC}" presName="Name0" presStyleCnt="0">
        <dgm:presLayoutVars>
          <dgm:dir/>
          <dgm:resizeHandles val="exact"/>
        </dgm:presLayoutVars>
      </dgm:prSet>
      <dgm:spPr/>
      <dgm:t>
        <a:bodyPr/>
        <a:lstStyle/>
        <a:p>
          <a:endParaRPr lang="ru-RU"/>
        </a:p>
      </dgm:t>
    </dgm:pt>
    <dgm:pt modelId="{C85C020D-7611-4D6E-A2A0-E267E82BB0C0}" type="pres">
      <dgm:prSet presAssocID="{6519FEF6-7ECA-4F39-BEF5-E423142805DC}" presName="fgShape" presStyleLbl="fgShp" presStyleIdx="0" presStyleCnt="1" custFlipVert="1" custScaleY="31993"/>
      <dgm:spPr/>
      <dgm:t>
        <a:bodyPr/>
        <a:lstStyle/>
        <a:p>
          <a:endParaRPr lang="ru-RU"/>
        </a:p>
      </dgm:t>
    </dgm:pt>
    <dgm:pt modelId="{891FD369-B8E8-4E83-BF02-FC74AE73E9C8}" type="pres">
      <dgm:prSet presAssocID="{6519FEF6-7ECA-4F39-BEF5-E423142805DC}" presName="linComp" presStyleCnt="0"/>
      <dgm:spPr/>
      <dgm:t>
        <a:bodyPr/>
        <a:lstStyle/>
        <a:p>
          <a:endParaRPr lang="ru-RU"/>
        </a:p>
      </dgm:t>
    </dgm:pt>
    <dgm:pt modelId="{34DC5CFB-46FB-4B11-8ABA-F582B1FF2232}" type="pres">
      <dgm:prSet presAssocID="{623B7816-8A1E-417F-A3A8-EB1BC7FCDF4C}" presName="compNode" presStyleCnt="0"/>
      <dgm:spPr/>
      <dgm:t>
        <a:bodyPr/>
        <a:lstStyle/>
        <a:p>
          <a:endParaRPr lang="ru-RU"/>
        </a:p>
      </dgm:t>
    </dgm:pt>
    <dgm:pt modelId="{9AB858D9-1B69-4ED0-9F6B-CE8847D98A53}" type="pres">
      <dgm:prSet presAssocID="{623B7816-8A1E-417F-A3A8-EB1BC7FCDF4C}" presName="bkgdShape" presStyleLbl="node1" presStyleIdx="0" presStyleCnt="3" custLinFactNeighborX="-64"/>
      <dgm:spPr/>
      <dgm:t>
        <a:bodyPr/>
        <a:lstStyle/>
        <a:p>
          <a:endParaRPr lang="ru-RU"/>
        </a:p>
      </dgm:t>
    </dgm:pt>
    <dgm:pt modelId="{3357C0B1-94DC-4D23-8677-B5A61B6CC35C}" type="pres">
      <dgm:prSet presAssocID="{623B7816-8A1E-417F-A3A8-EB1BC7FCDF4C}" presName="nodeTx" presStyleLbl="node1" presStyleIdx="0" presStyleCnt="3">
        <dgm:presLayoutVars>
          <dgm:bulletEnabled val="1"/>
        </dgm:presLayoutVars>
      </dgm:prSet>
      <dgm:spPr/>
      <dgm:t>
        <a:bodyPr/>
        <a:lstStyle/>
        <a:p>
          <a:endParaRPr lang="ru-RU"/>
        </a:p>
      </dgm:t>
    </dgm:pt>
    <dgm:pt modelId="{03D8908B-73EC-48E8-8883-20606C9FA422}" type="pres">
      <dgm:prSet presAssocID="{623B7816-8A1E-417F-A3A8-EB1BC7FCDF4C}" presName="invisiNode" presStyleLbl="node1" presStyleIdx="0" presStyleCnt="3"/>
      <dgm:spPr/>
      <dgm:t>
        <a:bodyPr/>
        <a:lstStyle/>
        <a:p>
          <a:endParaRPr lang="ru-RU"/>
        </a:p>
      </dgm:t>
    </dgm:pt>
    <dgm:pt modelId="{E3CFB162-6BFB-4032-B58F-403A5042E2B5}" type="pres">
      <dgm:prSet presAssocID="{623B7816-8A1E-417F-A3A8-EB1BC7FCDF4C}" presName="imagNode" presStyleLbl="fgImgPlace1" presStyleIdx="0" presStyleCnt="3" custScaleX="73964" custScaleY="82791" custLinFactNeighborX="2418" custLinFactNeighborY="12708"/>
      <dgm:spPr>
        <a:blipFill rotWithShape="0">
          <a:blip xmlns:r="http://schemas.openxmlformats.org/officeDocument/2006/relationships" r:embed="rId1"/>
          <a:stretch>
            <a:fillRect/>
          </a:stretch>
        </a:blipFill>
      </dgm:spPr>
      <dgm:t>
        <a:bodyPr/>
        <a:lstStyle/>
        <a:p>
          <a:endParaRPr lang="ru-RU"/>
        </a:p>
      </dgm:t>
    </dgm:pt>
    <dgm:pt modelId="{7373C30C-B63B-4C1C-9AEC-1AE6BCC0646A}" type="pres">
      <dgm:prSet presAssocID="{04D2990C-A03F-48F1-B48E-AAD7AA629718}" presName="sibTrans" presStyleLbl="sibTrans2D1" presStyleIdx="0" presStyleCnt="0"/>
      <dgm:spPr/>
      <dgm:t>
        <a:bodyPr/>
        <a:lstStyle/>
        <a:p>
          <a:endParaRPr lang="ru-RU"/>
        </a:p>
      </dgm:t>
    </dgm:pt>
    <dgm:pt modelId="{92568D41-222C-4453-98BE-77B1097F9E03}" type="pres">
      <dgm:prSet presAssocID="{7CA88E96-F661-4535-9B9E-C6C0E80FC2DC}" presName="compNode" presStyleCnt="0"/>
      <dgm:spPr/>
      <dgm:t>
        <a:bodyPr/>
        <a:lstStyle/>
        <a:p>
          <a:endParaRPr lang="ru-RU"/>
        </a:p>
      </dgm:t>
    </dgm:pt>
    <dgm:pt modelId="{FB2C0587-6119-454A-972E-74CE1BCB8CE2}" type="pres">
      <dgm:prSet presAssocID="{7CA88E96-F661-4535-9B9E-C6C0E80FC2DC}" presName="bkgdShape" presStyleLbl="node1" presStyleIdx="1" presStyleCnt="3"/>
      <dgm:spPr/>
      <dgm:t>
        <a:bodyPr/>
        <a:lstStyle/>
        <a:p>
          <a:endParaRPr lang="ru-RU"/>
        </a:p>
      </dgm:t>
    </dgm:pt>
    <dgm:pt modelId="{0CC98726-36F4-4F2C-845C-E67794E605A7}" type="pres">
      <dgm:prSet presAssocID="{7CA88E96-F661-4535-9B9E-C6C0E80FC2DC}" presName="nodeTx" presStyleLbl="node1" presStyleIdx="1" presStyleCnt="3">
        <dgm:presLayoutVars>
          <dgm:bulletEnabled val="1"/>
        </dgm:presLayoutVars>
      </dgm:prSet>
      <dgm:spPr/>
      <dgm:t>
        <a:bodyPr/>
        <a:lstStyle/>
        <a:p>
          <a:endParaRPr lang="ru-RU"/>
        </a:p>
      </dgm:t>
    </dgm:pt>
    <dgm:pt modelId="{3091DB30-559B-49A1-92A4-A185AD05DD81}" type="pres">
      <dgm:prSet presAssocID="{7CA88E96-F661-4535-9B9E-C6C0E80FC2DC}" presName="invisiNode" presStyleLbl="node1" presStyleIdx="1" presStyleCnt="3"/>
      <dgm:spPr/>
      <dgm:t>
        <a:bodyPr/>
        <a:lstStyle/>
        <a:p>
          <a:endParaRPr lang="ru-RU"/>
        </a:p>
      </dgm:t>
    </dgm:pt>
    <dgm:pt modelId="{0FC05700-7326-43DD-97C1-E36D2EA9F4D7}" type="pres">
      <dgm:prSet presAssocID="{7CA88E96-F661-4535-9B9E-C6C0E80FC2DC}" presName="imagNode" presStyleLbl="fgImgPlace1" presStyleIdx="1" presStyleCnt="3"/>
      <dgm:spPr>
        <a:blipFill rotWithShape="0">
          <a:blip xmlns:r="http://schemas.openxmlformats.org/officeDocument/2006/relationships" r:embed="rId2"/>
          <a:stretch>
            <a:fillRect/>
          </a:stretch>
        </a:blipFill>
      </dgm:spPr>
      <dgm:t>
        <a:bodyPr/>
        <a:lstStyle/>
        <a:p>
          <a:endParaRPr lang="ru-RU"/>
        </a:p>
      </dgm:t>
    </dgm:pt>
    <dgm:pt modelId="{A4C3F5DD-C112-4D33-94E8-272DD456505D}" type="pres">
      <dgm:prSet presAssocID="{9B5D952B-92D3-41B4-97EB-007A9191BB51}" presName="sibTrans" presStyleLbl="sibTrans2D1" presStyleIdx="0" presStyleCnt="0"/>
      <dgm:spPr/>
      <dgm:t>
        <a:bodyPr/>
        <a:lstStyle/>
        <a:p>
          <a:endParaRPr lang="ru-RU"/>
        </a:p>
      </dgm:t>
    </dgm:pt>
    <dgm:pt modelId="{5F0337F0-34CE-4878-9602-0E75154A98E9}" type="pres">
      <dgm:prSet presAssocID="{8AA031C3-59E1-409D-BBDB-EC020A7833EC}" presName="compNode" presStyleCnt="0"/>
      <dgm:spPr/>
      <dgm:t>
        <a:bodyPr/>
        <a:lstStyle/>
        <a:p>
          <a:endParaRPr lang="ru-RU"/>
        </a:p>
      </dgm:t>
    </dgm:pt>
    <dgm:pt modelId="{C8CD407E-EAA3-4207-A9CB-53ABB49D85F6}" type="pres">
      <dgm:prSet presAssocID="{8AA031C3-59E1-409D-BBDB-EC020A7833EC}" presName="bkgdShape" presStyleLbl="node1" presStyleIdx="2" presStyleCnt="3"/>
      <dgm:spPr/>
      <dgm:t>
        <a:bodyPr/>
        <a:lstStyle/>
        <a:p>
          <a:endParaRPr lang="ru-RU"/>
        </a:p>
      </dgm:t>
    </dgm:pt>
    <dgm:pt modelId="{85D5C4E6-7158-4D10-A144-2EFF70917AA7}" type="pres">
      <dgm:prSet presAssocID="{8AA031C3-59E1-409D-BBDB-EC020A7833EC}" presName="nodeTx" presStyleLbl="node1" presStyleIdx="2" presStyleCnt="3">
        <dgm:presLayoutVars>
          <dgm:bulletEnabled val="1"/>
        </dgm:presLayoutVars>
      </dgm:prSet>
      <dgm:spPr/>
      <dgm:t>
        <a:bodyPr/>
        <a:lstStyle/>
        <a:p>
          <a:endParaRPr lang="ru-RU"/>
        </a:p>
      </dgm:t>
    </dgm:pt>
    <dgm:pt modelId="{4E0320FC-43D2-4B25-B5EC-01BCF56D156D}" type="pres">
      <dgm:prSet presAssocID="{8AA031C3-59E1-409D-BBDB-EC020A7833EC}" presName="invisiNode" presStyleLbl="node1" presStyleIdx="2" presStyleCnt="3"/>
      <dgm:spPr/>
      <dgm:t>
        <a:bodyPr/>
        <a:lstStyle/>
        <a:p>
          <a:endParaRPr lang="ru-RU"/>
        </a:p>
      </dgm:t>
    </dgm:pt>
    <dgm:pt modelId="{EF296A81-5AE2-4B60-B276-4852D6C045A3}" type="pres">
      <dgm:prSet presAssocID="{8AA031C3-59E1-409D-BBDB-EC020A7833EC}" presName="imagNode" presStyleLbl="fgImgPlace1" presStyleIdx="2" presStyleCnt="3" custLinFactNeighborX="-2426" custLinFactNeighborY="7394"/>
      <dgm:spPr>
        <a:blipFill rotWithShape="0">
          <a:blip xmlns:r="http://schemas.openxmlformats.org/officeDocument/2006/relationships" r:embed="rId3"/>
          <a:stretch>
            <a:fillRect/>
          </a:stretch>
        </a:blipFill>
      </dgm:spPr>
      <dgm:t>
        <a:bodyPr/>
        <a:lstStyle/>
        <a:p>
          <a:endParaRPr lang="ru-RU"/>
        </a:p>
      </dgm:t>
    </dgm:pt>
  </dgm:ptLst>
  <dgm:cxnLst>
    <dgm:cxn modelId="{F8D7C337-E10F-4792-8EF0-3E02B58CFA84}" type="presOf" srcId="{8AA031C3-59E1-409D-BBDB-EC020A7833EC}" destId="{C8CD407E-EAA3-4207-A9CB-53ABB49D85F6}" srcOrd="0" destOrd="0" presId="urn:microsoft.com/office/officeart/2005/8/layout/hList7#1"/>
    <dgm:cxn modelId="{46FAA738-5C00-4CE4-B7C0-EB427A0ACA3D}" type="presOf" srcId="{9B5D952B-92D3-41B4-97EB-007A9191BB51}" destId="{A4C3F5DD-C112-4D33-94E8-272DD456505D}" srcOrd="0" destOrd="0" presId="urn:microsoft.com/office/officeart/2005/8/layout/hList7#1"/>
    <dgm:cxn modelId="{98986115-73C3-41FD-8A71-37ABD5F19EE4}" type="presOf" srcId="{7CA88E96-F661-4535-9B9E-C6C0E80FC2DC}" destId="{FB2C0587-6119-454A-972E-74CE1BCB8CE2}" srcOrd="0" destOrd="0" presId="urn:microsoft.com/office/officeart/2005/8/layout/hList7#1"/>
    <dgm:cxn modelId="{68CCA1A1-81A9-4B1A-A72C-0BD1D2D1D70F}" type="presOf" srcId="{6519FEF6-7ECA-4F39-BEF5-E423142805DC}" destId="{0BD2C472-787F-405B-98AD-DC287AABEB91}" srcOrd="0" destOrd="0" presId="urn:microsoft.com/office/officeart/2005/8/layout/hList7#1"/>
    <dgm:cxn modelId="{E22CED04-CB05-447D-AA28-7D1178BA6F96}" type="presOf" srcId="{7CA88E96-F661-4535-9B9E-C6C0E80FC2DC}" destId="{0CC98726-36F4-4F2C-845C-E67794E605A7}" srcOrd="1" destOrd="0" presId="urn:microsoft.com/office/officeart/2005/8/layout/hList7#1"/>
    <dgm:cxn modelId="{E93A6A33-AFAB-4402-93CF-F7470622CD8A}" srcId="{6519FEF6-7ECA-4F39-BEF5-E423142805DC}" destId="{7CA88E96-F661-4535-9B9E-C6C0E80FC2DC}" srcOrd="1" destOrd="0" parTransId="{5B701184-8298-4092-B0B4-E480A130644A}" sibTransId="{9B5D952B-92D3-41B4-97EB-007A9191BB51}"/>
    <dgm:cxn modelId="{1AEDE446-4EC3-44CE-A0C7-C6D41D320763}" srcId="{6519FEF6-7ECA-4F39-BEF5-E423142805DC}" destId="{623B7816-8A1E-417F-A3A8-EB1BC7FCDF4C}" srcOrd="0" destOrd="0" parTransId="{302A8400-11CC-460F-8D50-CABE5B02B592}" sibTransId="{04D2990C-A03F-48F1-B48E-AAD7AA629718}"/>
    <dgm:cxn modelId="{D4CB7DAC-049F-40A8-9939-8320632938F7}" type="presOf" srcId="{04D2990C-A03F-48F1-B48E-AAD7AA629718}" destId="{7373C30C-B63B-4C1C-9AEC-1AE6BCC0646A}" srcOrd="0" destOrd="0" presId="urn:microsoft.com/office/officeart/2005/8/layout/hList7#1"/>
    <dgm:cxn modelId="{DC09B37E-4B5A-49FD-B7D0-9A88A4C4F118}" type="presOf" srcId="{8AA031C3-59E1-409D-BBDB-EC020A7833EC}" destId="{85D5C4E6-7158-4D10-A144-2EFF70917AA7}" srcOrd="1" destOrd="0" presId="urn:microsoft.com/office/officeart/2005/8/layout/hList7#1"/>
    <dgm:cxn modelId="{4BB19F4C-FD58-4D5A-AFAF-434D93C782D1}" type="presOf" srcId="{623B7816-8A1E-417F-A3A8-EB1BC7FCDF4C}" destId="{3357C0B1-94DC-4D23-8677-B5A61B6CC35C}" srcOrd="1" destOrd="0" presId="urn:microsoft.com/office/officeart/2005/8/layout/hList7#1"/>
    <dgm:cxn modelId="{9BA9488B-7B42-4554-A519-89B123A5517A}" type="presOf" srcId="{623B7816-8A1E-417F-A3A8-EB1BC7FCDF4C}" destId="{9AB858D9-1B69-4ED0-9F6B-CE8847D98A53}" srcOrd="0" destOrd="0" presId="urn:microsoft.com/office/officeart/2005/8/layout/hList7#1"/>
    <dgm:cxn modelId="{2481B216-E1A0-47DD-907E-165673B4FA79}" srcId="{6519FEF6-7ECA-4F39-BEF5-E423142805DC}" destId="{8AA031C3-59E1-409D-BBDB-EC020A7833EC}" srcOrd="2" destOrd="0" parTransId="{08291F45-0A10-440C-90A3-44BB47D1E170}" sibTransId="{453A30CA-8446-4C63-B685-F07A6CE91362}"/>
    <dgm:cxn modelId="{DFCC0B09-2E61-4F5C-B62C-D0544E98B429}" type="presParOf" srcId="{0BD2C472-787F-405B-98AD-DC287AABEB91}" destId="{C85C020D-7611-4D6E-A2A0-E267E82BB0C0}" srcOrd="0" destOrd="0" presId="urn:microsoft.com/office/officeart/2005/8/layout/hList7#1"/>
    <dgm:cxn modelId="{64E73053-E23C-4C16-97A6-90A46350D588}" type="presParOf" srcId="{0BD2C472-787F-405B-98AD-DC287AABEB91}" destId="{891FD369-B8E8-4E83-BF02-FC74AE73E9C8}" srcOrd="1" destOrd="0" presId="urn:microsoft.com/office/officeart/2005/8/layout/hList7#1"/>
    <dgm:cxn modelId="{86D26605-BCA4-4044-89C3-55FA5D69FC48}" type="presParOf" srcId="{891FD369-B8E8-4E83-BF02-FC74AE73E9C8}" destId="{34DC5CFB-46FB-4B11-8ABA-F582B1FF2232}" srcOrd="0" destOrd="0" presId="urn:microsoft.com/office/officeart/2005/8/layout/hList7#1"/>
    <dgm:cxn modelId="{9E6EC53C-8D71-426F-824A-E3EF204FAC27}" type="presParOf" srcId="{34DC5CFB-46FB-4B11-8ABA-F582B1FF2232}" destId="{9AB858D9-1B69-4ED0-9F6B-CE8847D98A53}" srcOrd="0" destOrd="0" presId="urn:microsoft.com/office/officeart/2005/8/layout/hList7#1"/>
    <dgm:cxn modelId="{EFDA38C2-5F4B-4625-8B75-BDB049B0C720}" type="presParOf" srcId="{34DC5CFB-46FB-4B11-8ABA-F582B1FF2232}" destId="{3357C0B1-94DC-4D23-8677-B5A61B6CC35C}" srcOrd="1" destOrd="0" presId="urn:microsoft.com/office/officeart/2005/8/layout/hList7#1"/>
    <dgm:cxn modelId="{396EAD10-0543-46EC-BF16-40B4D197D411}" type="presParOf" srcId="{34DC5CFB-46FB-4B11-8ABA-F582B1FF2232}" destId="{03D8908B-73EC-48E8-8883-20606C9FA422}" srcOrd="2" destOrd="0" presId="urn:microsoft.com/office/officeart/2005/8/layout/hList7#1"/>
    <dgm:cxn modelId="{BF5287C6-B753-4106-82D3-66EF1C4E1245}" type="presParOf" srcId="{34DC5CFB-46FB-4B11-8ABA-F582B1FF2232}" destId="{E3CFB162-6BFB-4032-B58F-403A5042E2B5}" srcOrd="3" destOrd="0" presId="urn:microsoft.com/office/officeart/2005/8/layout/hList7#1"/>
    <dgm:cxn modelId="{EC108199-A8C9-40B2-9097-89EBD1959868}" type="presParOf" srcId="{891FD369-B8E8-4E83-BF02-FC74AE73E9C8}" destId="{7373C30C-B63B-4C1C-9AEC-1AE6BCC0646A}" srcOrd="1" destOrd="0" presId="urn:microsoft.com/office/officeart/2005/8/layout/hList7#1"/>
    <dgm:cxn modelId="{BBE4F12F-37AD-4B95-8EC8-642404E961E2}" type="presParOf" srcId="{891FD369-B8E8-4E83-BF02-FC74AE73E9C8}" destId="{92568D41-222C-4453-98BE-77B1097F9E03}" srcOrd="2" destOrd="0" presId="urn:microsoft.com/office/officeart/2005/8/layout/hList7#1"/>
    <dgm:cxn modelId="{51545AAF-F027-49D6-9F34-508ED9574594}" type="presParOf" srcId="{92568D41-222C-4453-98BE-77B1097F9E03}" destId="{FB2C0587-6119-454A-972E-74CE1BCB8CE2}" srcOrd="0" destOrd="0" presId="urn:microsoft.com/office/officeart/2005/8/layout/hList7#1"/>
    <dgm:cxn modelId="{4946F225-3009-4F98-9F4E-325FCA0ABE22}" type="presParOf" srcId="{92568D41-222C-4453-98BE-77B1097F9E03}" destId="{0CC98726-36F4-4F2C-845C-E67794E605A7}" srcOrd="1" destOrd="0" presId="urn:microsoft.com/office/officeart/2005/8/layout/hList7#1"/>
    <dgm:cxn modelId="{4FC4F116-622A-4F50-9A2F-6856FDF02D32}" type="presParOf" srcId="{92568D41-222C-4453-98BE-77B1097F9E03}" destId="{3091DB30-559B-49A1-92A4-A185AD05DD81}" srcOrd="2" destOrd="0" presId="urn:microsoft.com/office/officeart/2005/8/layout/hList7#1"/>
    <dgm:cxn modelId="{7C138DD3-C487-4150-A558-BFCF2F1E4E0B}" type="presParOf" srcId="{92568D41-222C-4453-98BE-77B1097F9E03}" destId="{0FC05700-7326-43DD-97C1-E36D2EA9F4D7}" srcOrd="3" destOrd="0" presId="urn:microsoft.com/office/officeart/2005/8/layout/hList7#1"/>
    <dgm:cxn modelId="{E56798CF-11E8-4C09-8F58-8A5F70640088}" type="presParOf" srcId="{891FD369-B8E8-4E83-BF02-FC74AE73E9C8}" destId="{A4C3F5DD-C112-4D33-94E8-272DD456505D}" srcOrd="3" destOrd="0" presId="urn:microsoft.com/office/officeart/2005/8/layout/hList7#1"/>
    <dgm:cxn modelId="{A7654394-F653-49EC-8CF1-6D9AAD93FB4B}" type="presParOf" srcId="{891FD369-B8E8-4E83-BF02-FC74AE73E9C8}" destId="{5F0337F0-34CE-4878-9602-0E75154A98E9}" srcOrd="4" destOrd="0" presId="urn:microsoft.com/office/officeart/2005/8/layout/hList7#1"/>
    <dgm:cxn modelId="{1FA4253C-BABA-4C87-A45E-A588B42A1102}" type="presParOf" srcId="{5F0337F0-34CE-4878-9602-0E75154A98E9}" destId="{C8CD407E-EAA3-4207-A9CB-53ABB49D85F6}" srcOrd="0" destOrd="0" presId="urn:microsoft.com/office/officeart/2005/8/layout/hList7#1"/>
    <dgm:cxn modelId="{73D3676F-364C-48D3-9FA7-D3F0984663FB}" type="presParOf" srcId="{5F0337F0-34CE-4878-9602-0E75154A98E9}" destId="{85D5C4E6-7158-4D10-A144-2EFF70917AA7}" srcOrd="1" destOrd="0" presId="urn:microsoft.com/office/officeart/2005/8/layout/hList7#1"/>
    <dgm:cxn modelId="{7B8EF94D-5235-4B15-9FA6-558DB7468C9D}" type="presParOf" srcId="{5F0337F0-34CE-4878-9602-0E75154A98E9}" destId="{4E0320FC-43D2-4B25-B5EC-01BCF56D156D}" srcOrd="2" destOrd="0" presId="urn:microsoft.com/office/officeart/2005/8/layout/hList7#1"/>
    <dgm:cxn modelId="{2D53F138-8D98-4F51-9E84-BA487CB31981}" type="presParOf" srcId="{5F0337F0-34CE-4878-9602-0E75154A98E9}" destId="{EF296A81-5AE2-4B60-B276-4852D6C045A3}" srcOrd="3" destOrd="0" presId="urn:microsoft.com/office/officeart/2005/8/layout/hList7#1"/>
  </dgm:cxnLst>
  <dgm:bg/>
  <dgm:whole/>
</dgm:dataModel>
</file>

<file path=ppt/diagrams/data4.xml><?xml version="1.0" encoding="utf-8"?>
<dgm:dataModel xmlns:dgm="http://schemas.openxmlformats.org/drawingml/2006/diagram" xmlns:a="http://schemas.openxmlformats.org/drawingml/2006/main">
  <dgm:ptLst>
    <dgm:pt modelId="{DCD44761-FA6B-4300-9432-9A030281DC56}" type="doc">
      <dgm:prSet loTypeId="urn:microsoft.com/office/officeart/2005/8/layout/radial5" loCatId="cycle" qsTypeId="urn:microsoft.com/office/officeart/2005/8/quickstyle/simple4" qsCatId="simple" csTypeId="urn:microsoft.com/office/officeart/2005/8/colors/colorful5" csCatId="colorful" phldr="1"/>
      <dgm:spPr/>
      <dgm:t>
        <a:bodyPr/>
        <a:lstStyle/>
        <a:p>
          <a:endParaRPr lang="ru-RU"/>
        </a:p>
      </dgm:t>
    </dgm:pt>
    <dgm:pt modelId="{611F6FAE-7C63-445A-9525-F446582B7FD6}" type="pres">
      <dgm:prSet presAssocID="{DCD44761-FA6B-4300-9432-9A030281DC56}" presName="Name0" presStyleCnt="0">
        <dgm:presLayoutVars>
          <dgm:chMax val="1"/>
          <dgm:dir/>
          <dgm:animLvl val="ctr"/>
          <dgm:resizeHandles val="exact"/>
        </dgm:presLayoutVars>
      </dgm:prSet>
      <dgm:spPr/>
      <dgm:t>
        <a:bodyPr/>
        <a:lstStyle/>
        <a:p>
          <a:endParaRPr lang="ru-RU"/>
        </a:p>
      </dgm:t>
    </dgm:pt>
  </dgm:ptLst>
  <dgm:cxnLst>
    <dgm:cxn modelId="{539EB150-217E-4496-B31B-881EA630E48B}" type="presOf" srcId="{DCD44761-FA6B-4300-9432-9A030281DC56}" destId="{611F6FAE-7C63-445A-9525-F446582B7FD6}" srcOrd="0" destOrd="0" presId="urn:microsoft.com/office/officeart/2005/8/layout/radial5"/>
  </dgm:cxnLst>
  <dgm:bg>
    <a:solidFill>
      <a:srgbClr val="92D050"/>
    </a:solidFill>
  </dgm:bg>
  <dgm:whole>
    <a:ln>
      <a:solidFill>
        <a:schemeClr val="accent3">
          <a:lumMod val="50000"/>
        </a:schemeClr>
      </a:solidFill>
    </a:ln>
  </dgm:whole>
</dgm:dataModel>
</file>

<file path=ppt/diagrams/data5.xml><?xml version="1.0" encoding="utf-8"?>
<dgm:dataModel xmlns:dgm="http://schemas.openxmlformats.org/drawingml/2006/diagram" xmlns:a="http://schemas.openxmlformats.org/drawingml/2006/main">
  <dgm:ptLst>
    <dgm:pt modelId="{753C89D6-C072-4A08-B2BD-D3A9A37BD65B}" type="doc">
      <dgm:prSet loTypeId="urn:microsoft.com/office/officeart/2005/8/layout/bList2#1" loCatId="picture" qsTypeId="urn:microsoft.com/office/officeart/2005/8/quickstyle/simple1" qsCatId="simple" csTypeId="urn:microsoft.com/office/officeart/2005/8/colors/accent1_2" csCatId="accent1" phldr="1"/>
      <dgm:spPr/>
    </dgm:pt>
    <dgm:pt modelId="{FC87F56E-3A6C-4015-B078-B143406D4269}">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en-US" sz="1600" i="1" dirty="0" smtClean="0">
              <a:solidFill>
                <a:srgbClr val="002060"/>
              </a:solidFill>
              <a:latin typeface="Times New Roman" pitchFamily="18" charset="0"/>
              <a:cs typeface="Times New Roman" pitchFamily="18" charset="0"/>
            </a:rPr>
            <a:t>Мен бұл  курс жайлы естігенмен аса көп мән бермедім. «Бұлақ көрсең көзін аш» деген бекер айтылмаған   екен.Бұл  </a:t>
          </a:r>
        </a:p>
        <a:p>
          <a:r>
            <a:rPr lang="en-US" sz="1600" i="1" dirty="0" smtClean="0">
              <a:solidFill>
                <a:srgbClr val="002060"/>
              </a:solidFill>
              <a:latin typeface="Times New Roman" pitchFamily="18" charset="0"/>
              <a:cs typeface="Times New Roman" pitchFamily="18" charset="0"/>
            </a:rPr>
            <a:t>курстың  бере-     рі көп, ағып </a:t>
          </a:r>
        </a:p>
        <a:p>
          <a:r>
            <a:rPr lang="en-US" sz="1600" i="1" dirty="0" smtClean="0">
              <a:solidFill>
                <a:srgbClr val="002060"/>
              </a:solidFill>
              <a:latin typeface="Times New Roman" pitchFamily="18" charset="0"/>
              <a:cs typeface="Times New Roman" pitchFamily="18" charset="0"/>
            </a:rPr>
            <a:t>жат</a:t>
          </a:r>
        </a:p>
        <a:p>
          <a:r>
            <a:rPr lang="en-US" sz="1600" i="1" dirty="0" smtClean="0">
              <a:solidFill>
                <a:srgbClr val="002060"/>
              </a:solidFill>
              <a:latin typeface="Times New Roman" pitchFamily="18" charset="0"/>
              <a:cs typeface="Times New Roman" pitchFamily="18" charset="0"/>
            </a:rPr>
            <a:t>қан бұлақ екеніне көзім жетті.Курстан  үйренгенімді саусақпен санап жеткізе алмаймын.</a:t>
          </a:r>
          <a:endParaRPr lang="ru-RU" sz="1600" i="1" dirty="0">
            <a:solidFill>
              <a:srgbClr val="002060"/>
            </a:solidFill>
            <a:latin typeface="Times New Roman" pitchFamily="18" charset="0"/>
            <a:cs typeface="Times New Roman" pitchFamily="18" charset="0"/>
          </a:endParaRPr>
        </a:p>
      </dgm:t>
    </dgm:pt>
    <dgm:pt modelId="{A24B26BC-CF34-460B-9204-27A5E4B3C35F}" cxnId="{9E6EB746-03AB-48FD-882C-EFA574A1A6DF}" type="parTrans">
      <dgm:prSet/>
      <dgm:spPr/>
      <dgm:t>
        <a:bodyPr/>
        <a:lstStyle/>
        <a:p>
          <a:endParaRPr lang="ru-RU"/>
        </a:p>
      </dgm:t>
    </dgm:pt>
    <dgm:pt modelId="{73FFF42E-F459-4AD8-871E-0BCAB0589103}" cxnId="{9E6EB746-03AB-48FD-882C-EFA574A1A6DF}" type="sibTrans">
      <dgm:prSet/>
      <dgm:spPr/>
      <dgm:t>
        <a:bodyPr/>
        <a:lstStyle/>
        <a:p>
          <a:endParaRPr lang="ru-RU"/>
        </a:p>
      </dgm:t>
    </dgm:pt>
    <dgm:pt modelId="{1EF23F66-DDD6-4D84-A46F-F81C6613435B}">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en-US" sz="1800" i="1" dirty="0" smtClean="0">
              <a:solidFill>
                <a:srgbClr val="00B0F0"/>
              </a:solidFill>
              <a:latin typeface="Times New Roman" pitchFamily="18" charset="0"/>
              <a:cs typeface="Times New Roman" pitchFamily="18" charset="0"/>
            </a:rPr>
            <a:t>Курс барысында  бағалау критерийлерін нақты құруды , белсенді әдістер  мен саралау тәсілдерін  сабақ мақсатына  жетуде ұтымды  таңдап алудың маңыздылығын түсіндім. </a:t>
          </a:r>
          <a:endParaRPr lang="ru-RU" sz="1800" i="1" dirty="0">
            <a:solidFill>
              <a:srgbClr val="00B0F0"/>
            </a:solidFill>
            <a:latin typeface="Times New Roman" pitchFamily="18" charset="0"/>
            <a:cs typeface="Times New Roman" pitchFamily="18" charset="0"/>
          </a:endParaRPr>
        </a:p>
      </dgm:t>
    </dgm:pt>
    <dgm:pt modelId="{447A762B-37E4-4B8E-9F49-5512A84DB68E}" cxnId="{122E3F9F-DD25-441B-A9EF-3F325A89A5F5}" type="parTrans">
      <dgm:prSet/>
      <dgm:spPr/>
      <dgm:t>
        <a:bodyPr/>
        <a:lstStyle/>
        <a:p>
          <a:endParaRPr lang="ru-RU"/>
        </a:p>
      </dgm:t>
    </dgm:pt>
    <dgm:pt modelId="{B92A70C9-4D4E-4B6A-AC6A-7929EA33A748}" cxnId="{122E3F9F-DD25-441B-A9EF-3F325A89A5F5}" type="sibTrans">
      <dgm:prSet/>
      <dgm:spPr/>
      <dgm:t>
        <a:bodyPr/>
        <a:lstStyle/>
        <a:p>
          <a:endParaRPr lang="ru-RU"/>
        </a:p>
      </dgm:t>
    </dgm:pt>
    <dgm:pt modelId="{938E8E47-D357-4FA4-AAB9-581C69EC8190}">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en-US" sz="1800" i="1" dirty="0" smtClean="0">
              <a:solidFill>
                <a:srgbClr val="7030A0"/>
              </a:solidFill>
              <a:latin typeface="Times New Roman" pitchFamily="18" charset="0"/>
              <a:cs typeface="Times New Roman" pitchFamily="18" charset="0"/>
            </a:rPr>
            <a:t>Болашақта аз ғана уақыттың өзінде алынған құнды материалдарымды іс- тәжірибем</a:t>
          </a:r>
        </a:p>
        <a:p>
          <a:r>
            <a:rPr lang="en-US" sz="1800" i="1" dirty="0" smtClean="0">
              <a:solidFill>
                <a:srgbClr val="7030A0"/>
              </a:solidFill>
              <a:latin typeface="Times New Roman" pitchFamily="18" charset="0"/>
              <a:cs typeface="Times New Roman" pitchFamily="18" charset="0"/>
            </a:rPr>
            <a:t>де тиімді қолданамын.</a:t>
          </a:r>
        </a:p>
        <a:p>
          <a:r>
            <a:rPr lang="en-US" sz="1800" i="1" dirty="0" smtClean="0">
              <a:solidFill>
                <a:srgbClr val="7030A0"/>
              </a:solidFill>
              <a:latin typeface="Times New Roman" pitchFamily="18" charset="0"/>
              <a:cs typeface="Times New Roman" pitchFamily="18" charset="0"/>
            </a:rPr>
            <a:t>Әрбір сабағымды  шеберлікпен ұйымдастыратынма сенімдімін.Ж.Баласағұн «Басқаларды үйрете жүріп, өзіміз үйренеміз.»</a:t>
          </a:r>
          <a:endParaRPr lang="ru-RU" sz="1800" i="1" dirty="0">
            <a:solidFill>
              <a:srgbClr val="7030A0"/>
            </a:solidFill>
            <a:latin typeface="Times New Roman" pitchFamily="18" charset="0"/>
            <a:cs typeface="Times New Roman" pitchFamily="18" charset="0"/>
          </a:endParaRPr>
        </a:p>
      </dgm:t>
    </dgm:pt>
    <dgm:pt modelId="{9C7ABC51-2157-45E1-AB58-11FFE1100B5B}" cxnId="{2C0AB9CA-DD20-449A-B892-BA92DC2330CB}" type="parTrans">
      <dgm:prSet/>
      <dgm:spPr/>
      <dgm:t>
        <a:bodyPr/>
        <a:lstStyle/>
        <a:p>
          <a:endParaRPr lang="ru-RU"/>
        </a:p>
      </dgm:t>
    </dgm:pt>
    <dgm:pt modelId="{F026EC05-F84F-432A-AC05-21D4A2EF27D3}" cxnId="{2C0AB9CA-DD20-449A-B892-BA92DC2330CB}" type="sibTrans">
      <dgm:prSet/>
      <dgm:spPr/>
      <dgm:t>
        <a:bodyPr/>
        <a:lstStyle/>
        <a:p>
          <a:endParaRPr lang="ru-RU"/>
        </a:p>
      </dgm:t>
    </dgm:pt>
    <dgm:pt modelId="{8181C761-5497-4424-AE6A-64D0451D77D6}">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b="1" i="1" dirty="0" smtClean="0">
              <a:solidFill>
                <a:srgbClr val="FF0000"/>
              </a:solidFill>
              <a:latin typeface="Times New Roman" pitchFamily="18" charset="0"/>
              <a:cs typeface="Times New Roman" pitchFamily="18" charset="0"/>
            </a:rPr>
            <a:t>Курсқа дейін</a:t>
          </a:r>
          <a:r>
            <a:rPr lang="en-US" sz="2800" b="1" i="1" dirty="0" smtClean="0">
              <a:solidFill>
                <a:srgbClr val="FF0000"/>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түсінбедім</a:t>
          </a:r>
          <a:endParaRPr lang="ru-RU" sz="2000" b="1" i="1" dirty="0">
            <a:solidFill>
              <a:srgbClr val="FF0000"/>
            </a:solidFill>
            <a:latin typeface="Times New Roman" pitchFamily="18" charset="0"/>
            <a:cs typeface="Times New Roman" pitchFamily="18" charset="0"/>
          </a:endParaRPr>
        </a:p>
      </dgm:t>
    </dgm:pt>
    <dgm:pt modelId="{3571B00B-5CA7-445E-A838-CAF651956EC3}" cxnId="{4937A4DA-BC74-4E16-B156-4CDC30B2CFC0}" type="parTrans">
      <dgm:prSet/>
      <dgm:spPr/>
      <dgm:t>
        <a:bodyPr/>
        <a:lstStyle/>
        <a:p>
          <a:endParaRPr lang="ru-RU"/>
        </a:p>
      </dgm:t>
    </dgm:pt>
    <dgm:pt modelId="{91370FF0-4F85-4A1D-812E-378F645063D5}" cxnId="{4937A4DA-BC74-4E16-B156-4CDC30B2CFC0}" type="sibTrans">
      <dgm:prSet/>
      <dgm:spPr/>
      <dgm:t>
        <a:bodyPr/>
        <a:lstStyle/>
        <a:p>
          <a:endParaRPr lang="ru-RU"/>
        </a:p>
      </dgm:t>
    </dgm:pt>
    <dgm:pt modelId="{8D91C444-D22F-4A88-8230-5392DEF67B26}">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b="1" i="1" dirty="0" smtClean="0">
              <a:solidFill>
                <a:srgbClr val="FF0000"/>
              </a:solidFill>
              <a:latin typeface="Times New Roman" pitchFamily="18" charset="0"/>
              <a:cs typeface="Times New Roman" pitchFamily="18" charset="0"/>
            </a:rPr>
            <a:t>Курс барысында түсіндім</a:t>
          </a:r>
          <a:endParaRPr lang="ru-RU" sz="2000" b="1" i="1" dirty="0">
            <a:solidFill>
              <a:srgbClr val="FF0000"/>
            </a:solidFill>
            <a:latin typeface="Times New Roman" pitchFamily="18" charset="0"/>
            <a:cs typeface="Times New Roman" pitchFamily="18" charset="0"/>
          </a:endParaRPr>
        </a:p>
      </dgm:t>
    </dgm:pt>
    <dgm:pt modelId="{D1886465-A4FE-4905-8B2D-2F6C97D98ED7}" cxnId="{903C994D-AB16-44C6-9AEF-2CD1DFD88BE1}" type="parTrans">
      <dgm:prSet/>
      <dgm:spPr/>
      <dgm:t>
        <a:bodyPr/>
        <a:lstStyle/>
        <a:p>
          <a:endParaRPr lang="ru-RU"/>
        </a:p>
      </dgm:t>
    </dgm:pt>
    <dgm:pt modelId="{E201FF83-63D1-4B55-93CB-B3761B4CC522}" cxnId="{903C994D-AB16-44C6-9AEF-2CD1DFD88BE1}" type="sibTrans">
      <dgm:prSet/>
      <dgm:spPr/>
      <dgm:t>
        <a:bodyPr/>
        <a:lstStyle/>
        <a:p>
          <a:endParaRPr lang="ru-RU"/>
        </a:p>
      </dgm:t>
    </dgm:pt>
    <dgm:pt modelId="{23ACC7A7-B985-4E4D-8BB6-AD708D2FFA52}">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b="1" i="1" dirty="0" smtClean="0">
              <a:solidFill>
                <a:srgbClr val="FF0000"/>
              </a:solidFill>
              <a:latin typeface="Times New Roman" pitchFamily="18" charset="0"/>
              <a:cs typeface="Times New Roman" pitchFamily="18" charset="0"/>
            </a:rPr>
            <a:t>Болашақта қол жеткіземін</a:t>
          </a:r>
          <a:endParaRPr lang="ru-RU" sz="2000" b="1" i="1" dirty="0">
            <a:solidFill>
              <a:srgbClr val="FF0000"/>
            </a:solidFill>
            <a:latin typeface="Times New Roman" pitchFamily="18" charset="0"/>
            <a:cs typeface="Times New Roman" pitchFamily="18" charset="0"/>
          </a:endParaRPr>
        </a:p>
      </dgm:t>
    </dgm:pt>
    <dgm:pt modelId="{22FD8149-AA14-4B6B-B667-92C31FC79686}" cxnId="{1899F7EF-AAA9-4F58-ACFD-01ACAC2B5E4F}" type="parTrans">
      <dgm:prSet/>
      <dgm:spPr/>
      <dgm:t>
        <a:bodyPr/>
        <a:lstStyle/>
        <a:p>
          <a:endParaRPr lang="ru-RU"/>
        </a:p>
      </dgm:t>
    </dgm:pt>
    <dgm:pt modelId="{AF802C0C-41A4-4514-B820-080A4B73C05C}" cxnId="{1899F7EF-AAA9-4F58-ACFD-01ACAC2B5E4F}" type="sibTrans">
      <dgm:prSet/>
      <dgm:spPr/>
      <dgm:t>
        <a:bodyPr/>
        <a:lstStyle/>
        <a:p>
          <a:endParaRPr lang="ru-RU"/>
        </a:p>
      </dgm:t>
    </dgm:pt>
    <dgm:pt modelId="{A983E2C5-AF0A-4A77-AFE9-43AC61129D69}" type="pres">
      <dgm:prSet presAssocID="{753C89D6-C072-4A08-B2BD-D3A9A37BD65B}" presName="diagram" presStyleCnt="0">
        <dgm:presLayoutVars>
          <dgm:dir/>
          <dgm:animLvl val="lvl"/>
          <dgm:resizeHandles val="exact"/>
        </dgm:presLayoutVars>
      </dgm:prSet>
      <dgm:spPr/>
    </dgm:pt>
    <dgm:pt modelId="{03CD0402-5B6C-446B-A1A3-01E60BFD6038}" type="pres">
      <dgm:prSet presAssocID="{FC87F56E-3A6C-4015-B078-B143406D4269}" presName="compNode" presStyleCnt="0"/>
      <dgm:spPr/>
    </dgm:pt>
    <dgm:pt modelId="{B8D20E8E-F094-41FF-B6E5-A10219301877}" type="pres">
      <dgm:prSet presAssocID="{FC87F56E-3A6C-4015-B078-B143406D4269}" presName="childRect" presStyleLbl="bgAcc1" presStyleIdx="0" presStyleCnt="3" custScaleX="163602" custScaleY="397765">
        <dgm:presLayoutVars>
          <dgm:bulletEnabled val="1"/>
        </dgm:presLayoutVars>
      </dgm:prSet>
      <dgm:spPr/>
      <dgm:t>
        <a:bodyPr/>
        <a:lstStyle/>
        <a:p>
          <a:endParaRPr lang="ru-RU"/>
        </a:p>
      </dgm:t>
    </dgm:pt>
    <dgm:pt modelId="{21EB9839-4919-4BD7-9F4B-031B5F14F193}" type="pres">
      <dgm:prSet presAssocID="{FC87F56E-3A6C-4015-B078-B143406D4269}" presName="parentText" presStyleLbl="node1" presStyleIdx="0" presStyleCnt="0">
        <dgm:presLayoutVars>
          <dgm:chMax val="0"/>
          <dgm:bulletEnabled val="1"/>
        </dgm:presLayoutVars>
      </dgm:prSet>
      <dgm:spPr/>
      <dgm:t>
        <a:bodyPr/>
        <a:lstStyle/>
        <a:p>
          <a:endParaRPr lang="ru-RU"/>
        </a:p>
      </dgm:t>
    </dgm:pt>
    <dgm:pt modelId="{CB111D94-1ED2-4FAA-A299-945FC23B1029}" type="pres">
      <dgm:prSet presAssocID="{FC87F56E-3A6C-4015-B078-B143406D4269}" presName="parentRect" presStyleLbl="alignNode1" presStyleIdx="0" presStyleCnt="3" custScaleX="163966" custScaleY="835808" custLinFactNeighborX="-182" custLinFactNeighborY="8457"/>
      <dgm:spPr/>
      <dgm:t>
        <a:bodyPr/>
        <a:lstStyle/>
        <a:p>
          <a:endParaRPr lang="ru-RU"/>
        </a:p>
      </dgm:t>
    </dgm:pt>
    <dgm:pt modelId="{DDBE55E5-0D86-422A-A0F0-12B85A52D07B}" type="pres">
      <dgm:prSet presAssocID="{FC87F56E-3A6C-4015-B078-B143406D4269}" presName="adorn" presStyleLbl="fgAccFollowNode1" presStyleIdx="0" presStyleCnt="3" custScaleX="195050" custScaleY="233855" custLinFactNeighborX="8565" custLinFactNeighborY="-29961"/>
      <dgm:spPr>
        <a:blipFill rotWithShape="1">
          <a:blip xmlns:r="http://schemas.openxmlformats.org/officeDocument/2006/relationships" r:embed="rId1"/>
          <a:stretch>
            <a:fillRect/>
          </a:stretch>
        </a:blipFill>
      </dgm:spPr>
    </dgm:pt>
    <dgm:pt modelId="{5DBC8A3F-CF31-405F-9ED4-4B91FB242187}" type="pres">
      <dgm:prSet presAssocID="{73FFF42E-F459-4AD8-871E-0BCAB0589103}" presName="sibTrans" presStyleLbl="sibTrans2D1" presStyleIdx="0" presStyleCnt="0"/>
      <dgm:spPr/>
      <dgm:t>
        <a:bodyPr/>
        <a:lstStyle/>
        <a:p>
          <a:endParaRPr lang="ru-RU"/>
        </a:p>
      </dgm:t>
    </dgm:pt>
    <dgm:pt modelId="{A8391AA1-18FE-409F-A998-5D595A61BA59}" type="pres">
      <dgm:prSet presAssocID="{1EF23F66-DDD6-4D84-A46F-F81C6613435B}" presName="compNode" presStyleCnt="0"/>
      <dgm:spPr/>
    </dgm:pt>
    <dgm:pt modelId="{DB68DABA-86CB-46F2-9B17-F161FF8CB55A}" type="pres">
      <dgm:prSet presAssocID="{1EF23F66-DDD6-4D84-A46F-F81C6613435B}" presName="childRect" presStyleLbl="bgAcc1" presStyleIdx="1" presStyleCnt="3" custScaleX="150438" custScaleY="389250">
        <dgm:presLayoutVars>
          <dgm:bulletEnabled val="1"/>
        </dgm:presLayoutVars>
      </dgm:prSet>
      <dgm:spPr/>
      <dgm:t>
        <a:bodyPr/>
        <a:lstStyle/>
        <a:p>
          <a:endParaRPr lang="ru-RU"/>
        </a:p>
      </dgm:t>
    </dgm:pt>
    <dgm:pt modelId="{8595943C-1730-4FFF-B510-FCC72E49652B}" type="pres">
      <dgm:prSet presAssocID="{1EF23F66-DDD6-4D84-A46F-F81C6613435B}" presName="parentText" presStyleLbl="node1" presStyleIdx="0" presStyleCnt="0">
        <dgm:presLayoutVars>
          <dgm:chMax val="0"/>
          <dgm:bulletEnabled val="1"/>
        </dgm:presLayoutVars>
      </dgm:prSet>
      <dgm:spPr/>
      <dgm:t>
        <a:bodyPr/>
        <a:lstStyle/>
        <a:p>
          <a:endParaRPr lang="ru-RU"/>
        </a:p>
      </dgm:t>
    </dgm:pt>
    <dgm:pt modelId="{D6C40AD6-4F48-4731-80A6-B32CA93AC4B4}" type="pres">
      <dgm:prSet presAssocID="{1EF23F66-DDD6-4D84-A46F-F81C6613435B}" presName="parentRect" presStyleLbl="alignNode1" presStyleIdx="1" presStyleCnt="3" custScaleX="150438" custScaleY="859229"/>
      <dgm:spPr/>
      <dgm:t>
        <a:bodyPr/>
        <a:lstStyle/>
        <a:p>
          <a:endParaRPr lang="ru-RU"/>
        </a:p>
      </dgm:t>
    </dgm:pt>
    <dgm:pt modelId="{3A95897E-B997-4C6E-A87F-5A4F0158A89D}" type="pres">
      <dgm:prSet presAssocID="{1EF23F66-DDD6-4D84-A46F-F81C6613435B}" presName="adorn" presStyleLbl="fgAccFollowNode1" presStyleIdx="1" presStyleCnt="3" custScaleX="172525" custScaleY="264726"/>
      <dgm:spPr>
        <a:blipFill rotWithShape="1">
          <a:blip xmlns:r="http://schemas.openxmlformats.org/officeDocument/2006/relationships" r:embed="rId2"/>
          <a:stretch>
            <a:fillRect/>
          </a:stretch>
        </a:blipFill>
      </dgm:spPr>
    </dgm:pt>
    <dgm:pt modelId="{695DE1C5-ABE6-4B32-958D-E32740CC2D3E}" type="pres">
      <dgm:prSet presAssocID="{B92A70C9-4D4E-4B6A-AC6A-7929EA33A748}" presName="sibTrans" presStyleLbl="sibTrans2D1" presStyleIdx="0" presStyleCnt="0"/>
      <dgm:spPr/>
      <dgm:t>
        <a:bodyPr/>
        <a:lstStyle/>
        <a:p>
          <a:endParaRPr lang="ru-RU"/>
        </a:p>
      </dgm:t>
    </dgm:pt>
    <dgm:pt modelId="{BB115030-2480-49A8-9C6B-F03F70B85AD5}" type="pres">
      <dgm:prSet presAssocID="{938E8E47-D357-4FA4-AAB9-581C69EC8190}" presName="compNode" presStyleCnt="0"/>
      <dgm:spPr/>
    </dgm:pt>
    <dgm:pt modelId="{D489FC20-5523-4A76-A616-D2ED72569DB5}" type="pres">
      <dgm:prSet presAssocID="{938E8E47-D357-4FA4-AAB9-581C69EC8190}" presName="childRect" presStyleLbl="bgAcc1" presStyleIdx="2" presStyleCnt="3" custScaleX="143211" custScaleY="372019" custLinFactNeighborX="-42" custLinFactNeighborY="-3498">
        <dgm:presLayoutVars>
          <dgm:bulletEnabled val="1"/>
        </dgm:presLayoutVars>
      </dgm:prSet>
      <dgm:spPr/>
      <dgm:t>
        <a:bodyPr/>
        <a:lstStyle/>
        <a:p>
          <a:endParaRPr lang="ru-RU"/>
        </a:p>
      </dgm:t>
    </dgm:pt>
    <dgm:pt modelId="{600F2BCB-261A-4595-A109-155529882DDB}" type="pres">
      <dgm:prSet presAssocID="{938E8E47-D357-4FA4-AAB9-581C69EC8190}" presName="parentText" presStyleLbl="node1" presStyleIdx="0" presStyleCnt="0">
        <dgm:presLayoutVars>
          <dgm:chMax val="0"/>
          <dgm:bulletEnabled val="1"/>
        </dgm:presLayoutVars>
      </dgm:prSet>
      <dgm:spPr/>
      <dgm:t>
        <a:bodyPr/>
        <a:lstStyle/>
        <a:p>
          <a:endParaRPr lang="ru-RU"/>
        </a:p>
      </dgm:t>
    </dgm:pt>
    <dgm:pt modelId="{BA529449-3B61-4496-AEC4-A4080BAE56B0}" type="pres">
      <dgm:prSet presAssocID="{938E8E47-D357-4FA4-AAB9-581C69EC8190}" presName="parentRect" presStyleLbl="alignNode1" presStyleIdx="2" presStyleCnt="3" custScaleX="145171" custScaleY="885826"/>
      <dgm:spPr/>
      <dgm:t>
        <a:bodyPr/>
        <a:lstStyle/>
        <a:p>
          <a:endParaRPr lang="ru-RU"/>
        </a:p>
      </dgm:t>
    </dgm:pt>
    <dgm:pt modelId="{373B8AC5-A4E5-42DD-B0D6-316C8B2545A1}" type="pres">
      <dgm:prSet presAssocID="{938E8E47-D357-4FA4-AAB9-581C69EC8190}" presName="adorn" presStyleLbl="fgAccFollowNode1" presStyleIdx="2" presStyleCnt="3" custScaleX="190497" custScaleY="266310"/>
      <dgm:spPr>
        <a:blipFill rotWithShape="1">
          <a:blip xmlns:r="http://schemas.openxmlformats.org/officeDocument/2006/relationships" r:embed="rId3"/>
          <a:stretch>
            <a:fillRect/>
          </a:stretch>
        </a:blipFill>
      </dgm:spPr>
    </dgm:pt>
  </dgm:ptLst>
  <dgm:cxnLst>
    <dgm:cxn modelId="{F0B45850-2C14-4B4A-984B-77A3A067DC76}" type="presOf" srcId="{1EF23F66-DDD6-4D84-A46F-F81C6613435B}" destId="{D6C40AD6-4F48-4731-80A6-B32CA93AC4B4}" srcOrd="1" destOrd="0" presId="urn:microsoft.com/office/officeart/2005/8/layout/bList2#1"/>
    <dgm:cxn modelId="{9E6EB746-03AB-48FD-882C-EFA574A1A6DF}" srcId="{753C89D6-C072-4A08-B2BD-D3A9A37BD65B}" destId="{FC87F56E-3A6C-4015-B078-B143406D4269}" srcOrd="0" destOrd="0" parTransId="{A24B26BC-CF34-460B-9204-27A5E4B3C35F}" sibTransId="{73FFF42E-F459-4AD8-871E-0BCAB0589103}"/>
    <dgm:cxn modelId="{122E3F9F-DD25-441B-A9EF-3F325A89A5F5}" srcId="{753C89D6-C072-4A08-B2BD-D3A9A37BD65B}" destId="{1EF23F66-DDD6-4D84-A46F-F81C6613435B}" srcOrd="1" destOrd="0" parTransId="{447A762B-37E4-4B8E-9F49-5512A84DB68E}" sibTransId="{B92A70C9-4D4E-4B6A-AC6A-7929EA33A748}"/>
    <dgm:cxn modelId="{D1CC7B39-61C8-4433-BEA4-44C447C00B31}" type="presOf" srcId="{8181C761-5497-4424-AE6A-64D0451D77D6}" destId="{B8D20E8E-F094-41FF-B6E5-A10219301877}" srcOrd="0" destOrd="0" presId="urn:microsoft.com/office/officeart/2005/8/layout/bList2#1"/>
    <dgm:cxn modelId="{1899F7EF-AAA9-4F58-ACFD-01ACAC2B5E4F}" srcId="{938E8E47-D357-4FA4-AAB9-581C69EC8190}" destId="{23ACC7A7-B985-4E4D-8BB6-AD708D2FFA52}" srcOrd="0" destOrd="0" parTransId="{22FD8149-AA14-4B6B-B667-92C31FC79686}" sibTransId="{AF802C0C-41A4-4514-B820-080A4B73C05C}"/>
    <dgm:cxn modelId="{2C0AB9CA-DD20-449A-B892-BA92DC2330CB}" srcId="{753C89D6-C072-4A08-B2BD-D3A9A37BD65B}" destId="{938E8E47-D357-4FA4-AAB9-581C69EC8190}" srcOrd="2" destOrd="0" parTransId="{9C7ABC51-2157-45E1-AB58-11FFE1100B5B}" sibTransId="{F026EC05-F84F-432A-AC05-21D4A2EF27D3}"/>
    <dgm:cxn modelId="{07E6ACCB-E61B-4B56-8609-266B1161B346}" type="presOf" srcId="{938E8E47-D357-4FA4-AAB9-581C69EC8190}" destId="{BA529449-3B61-4496-AEC4-A4080BAE56B0}" srcOrd="1" destOrd="0" presId="urn:microsoft.com/office/officeart/2005/8/layout/bList2#1"/>
    <dgm:cxn modelId="{A569A26C-8291-41DF-AB99-8228BAF9F9B5}" type="presOf" srcId="{8D91C444-D22F-4A88-8230-5392DEF67B26}" destId="{DB68DABA-86CB-46F2-9B17-F161FF8CB55A}" srcOrd="0" destOrd="0" presId="urn:microsoft.com/office/officeart/2005/8/layout/bList2#1"/>
    <dgm:cxn modelId="{B6F03841-C789-461D-BF5E-2C676E38DB2C}" type="presOf" srcId="{23ACC7A7-B985-4E4D-8BB6-AD708D2FFA52}" destId="{D489FC20-5523-4A76-A616-D2ED72569DB5}" srcOrd="0" destOrd="0" presId="urn:microsoft.com/office/officeart/2005/8/layout/bList2#1"/>
    <dgm:cxn modelId="{C7D28E5A-4A0C-4D78-B894-4719CA91D0FD}" type="presOf" srcId="{73FFF42E-F459-4AD8-871E-0BCAB0589103}" destId="{5DBC8A3F-CF31-405F-9ED4-4B91FB242187}" srcOrd="0" destOrd="0" presId="urn:microsoft.com/office/officeart/2005/8/layout/bList2#1"/>
    <dgm:cxn modelId="{903C994D-AB16-44C6-9AEF-2CD1DFD88BE1}" srcId="{1EF23F66-DDD6-4D84-A46F-F81C6613435B}" destId="{8D91C444-D22F-4A88-8230-5392DEF67B26}" srcOrd="0" destOrd="0" parTransId="{D1886465-A4FE-4905-8B2D-2F6C97D98ED7}" sibTransId="{E201FF83-63D1-4B55-93CB-B3761B4CC522}"/>
    <dgm:cxn modelId="{AEB45CDF-A13F-485D-84E2-AC99BD8C4863}" type="presOf" srcId="{B92A70C9-4D4E-4B6A-AC6A-7929EA33A748}" destId="{695DE1C5-ABE6-4B32-958D-E32740CC2D3E}" srcOrd="0" destOrd="0" presId="urn:microsoft.com/office/officeart/2005/8/layout/bList2#1"/>
    <dgm:cxn modelId="{AD153677-81DA-4645-8D28-7CFDF5D6F830}" type="presOf" srcId="{1EF23F66-DDD6-4D84-A46F-F81C6613435B}" destId="{8595943C-1730-4FFF-B510-FCC72E49652B}" srcOrd="0" destOrd="0" presId="urn:microsoft.com/office/officeart/2005/8/layout/bList2#1"/>
    <dgm:cxn modelId="{7F0C7BA4-2980-4AA9-870F-23C212FB4E71}" type="presOf" srcId="{FC87F56E-3A6C-4015-B078-B143406D4269}" destId="{21EB9839-4919-4BD7-9F4B-031B5F14F193}" srcOrd="0" destOrd="0" presId="urn:microsoft.com/office/officeart/2005/8/layout/bList2#1"/>
    <dgm:cxn modelId="{BCD667DD-6429-4385-AED6-A2D27662644B}" type="presOf" srcId="{753C89D6-C072-4A08-B2BD-D3A9A37BD65B}" destId="{A983E2C5-AF0A-4A77-AFE9-43AC61129D69}" srcOrd="0" destOrd="0" presId="urn:microsoft.com/office/officeart/2005/8/layout/bList2#1"/>
    <dgm:cxn modelId="{50303730-FF4B-4B8A-B8C6-9B32A2322EA4}" type="presOf" srcId="{938E8E47-D357-4FA4-AAB9-581C69EC8190}" destId="{600F2BCB-261A-4595-A109-155529882DDB}" srcOrd="0" destOrd="0" presId="urn:microsoft.com/office/officeart/2005/8/layout/bList2#1"/>
    <dgm:cxn modelId="{4937A4DA-BC74-4E16-B156-4CDC30B2CFC0}" srcId="{FC87F56E-3A6C-4015-B078-B143406D4269}" destId="{8181C761-5497-4424-AE6A-64D0451D77D6}" srcOrd="0" destOrd="0" parTransId="{3571B00B-5CA7-445E-A838-CAF651956EC3}" sibTransId="{91370FF0-4F85-4A1D-812E-378F645063D5}"/>
    <dgm:cxn modelId="{02188279-02A1-48EF-9862-C4DC6A0D9ED9}" type="presOf" srcId="{FC87F56E-3A6C-4015-B078-B143406D4269}" destId="{CB111D94-1ED2-4FAA-A299-945FC23B1029}" srcOrd="1" destOrd="0" presId="urn:microsoft.com/office/officeart/2005/8/layout/bList2#1"/>
    <dgm:cxn modelId="{E61F39B8-573D-46C7-A83F-C32710EFF229}" type="presParOf" srcId="{A983E2C5-AF0A-4A77-AFE9-43AC61129D69}" destId="{03CD0402-5B6C-446B-A1A3-01E60BFD6038}" srcOrd="0" destOrd="0" presId="urn:microsoft.com/office/officeart/2005/8/layout/bList2#1"/>
    <dgm:cxn modelId="{99181228-0754-4931-8B73-FACD86555F3D}" type="presParOf" srcId="{03CD0402-5B6C-446B-A1A3-01E60BFD6038}" destId="{B8D20E8E-F094-41FF-B6E5-A10219301877}" srcOrd="0" destOrd="0" presId="urn:microsoft.com/office/officeart/2005/8/layout/bList2#1"/>
    <dgm:cxn modelId="{EE254087-2585-4C01-A018-967D10D86575}" type="presParOf" srcId="{03CD0402-5B6C-446B-A1A3-01E60BFD6038}" destId="{21EB9839-4919-4BD7-9F4B-031B5F14F193}" srcOrd="1" destOrd="0" presId="urn:microsoft.com/office/officeart/2005/8/layout/bList2#1"/>
    <dgm:cxn modelId="{4A2DD6C9-433D-4CFF-8EF5-EE85774D1C97}" type="presParOf" srcId="{03CD0402-5B6C-446B-A1A3-01E60BFD6038}" destId="{CB111D94-1ED2-4FAA-A299-945FC23B1029}" srcOrd="2" destOrd="0" presId="urn:microsoft.com/office/officeart/2005/8/layout/bList2#1"/>
    <dgm:cxn modelId="{1C11A568-7B8F-4FF5-B3D4-052EE7094681}" type="presParOf" srcId="{03CD0402-5B6C-446B-A1A3-01E60BFD6038}" destId="{DDBE55E5-0D86-422A-A0F0-12B85A52D07B}" srcOrd="3" destOrd="0" presId="urn:microsoft.com/office/officeart/2005/8/layout/bList2#1"/>
    <dgm:cxn modelId="{A92A71F1-4E09-416F-B992-B7CBD9CDAB1C}" type="presParOf" srcId="{A983E2C5-AF0A-4A77-AFE9-43AC61129D69}" destId="{5DBC8A3F-CF31-405F-9ED4-4B91FB242187}" srcOrd="1" destOrd="0" presId="urn:microsoft.com/office/officeart/2005/8/layout/bList2#1"/>
    <dgm:cxn modelId="{A610852C-B8B8-4A26-B3F7-438653455652}" type="presParOf" srcId="{A983E2C5-AF0A-4A77-AFE9-43AC61129D69}" destId="{A8391AA1-18FE-409F-A998-5D595A61BA59}" srcOrd="2" destOrd="0" presId="urn:microsoft.com/office/officeart/2005/8/layout/bList2#1"/>
    <dgm:cxn modelId="{4218BDDF-7909-4939-AAC5-D886D6DC9626}" type="presParOf" srcId="{A8391AA1-18FE-409F-A998-5D595A61BA59}" destId="{DB68DABA-86CB-46F2-9B17-F161FF8CB55A}" srcOrd="0" destOrd="0" presId="urn:microsoft.com/office/officeart/2005/8/layout/bList2#1"/>
    <dgm:cxn modelId="{0F259EF3-B9AB-458A-B44D-4AF02059FA78}" type="presParOf" srcId="{A8391AA1-18FE-409F-A998-5D595A61BA59}" destId="{8595943C-1730-4FFF-B510-FCC72E49652B}" srcOrd="1" destOrd="0" presId="urn:microsoft.com/office/officeart/2005/8/layout/bList2#1"/>
    <dgm:cxn modelId="{9B163A41-D286-4594-B171-98329396A95E}" type="presParOf" srcId="{A8391AA1-18FE-409F-A998-5D595A61BA59}" destId="{D6C40AD6-4F48-4731-80A6-B32CA93AC4B4}" srcOrd="2" destOrd="0" presId="urn:microsoft.com/office/officeart/2005/8/layout/bList2#1"/>
    <dgm:cxn modelId="{152C6B1D-815B-4BAB-9237-37A501E6B0F5}" type="presParOf" srcId="{A8391AA1-18FE-409F-A998-5D595A61BA59}" destId="{3A95897E-B997-4C6E-A87F-5A4F0158A89D}" srcOrd="3" destOrd="0" presId="urn:microsoft.com/office/officeart/2005/8/layout/bList2#1"/>
    <dgm:cxn modelId="{88C2FD10-474C-4983-A136-49527725D2D0}" type="presParOf" srcId="{A983E2C5-AF0A-4A77-AFE9-43AC61129D69}" destId="{695DE1C5-ABE6-4B32-958D-E32740CC2D3E}" srcOrd="3" destOrd="0" presId="urn:microsoft.com/office/officeart/2005/8/layout/bList2#1"/>
    <dgm:cxn modelId="{5BC0742F-2EBA-4468-AF4C-DBA5719B9E1F}" type="presParOf" srcId="{A983E2C5-AF0A-4A77-AFE9-43AC61129D69}" destId="{BB115030-2480-49A8-9C6B-F03F70B85AD5}" srcOrd="4" destOrd="0" presId="urn:microsoft.com/office/officeart/2005/8/layout/bList2#1"/>
    <dgm:cxn modelId="{F6E9FBB2-0036-46E6-89CC-CFBC5B694871}" type="presParOf" srcId="{BB115030-2480-49A8-9C6B-F03F70B85AD5}" destId="{D489FC20-5523-4A76-A616-D2ED72569DB5}" srcOrd="0" destOrd="0" presId="urn:microsoft.com/office/officeart/2005/8/layout/bList2#1"/>
    <dgm:cxn modelId="{AADECA31-FD95-461E-B5DC-D410E0979608}" type="presParOf" srcId="{BB115030-2480-49A8-9C6B-F03F70B85AD5}" destId="{600F2BCB-261A-4595-A109-155529882DDB}" srcOrd="1" destOrd="0" presId="urn:microsoft.com/office/officeart/2005/8/layout/bList2#1"/>
    <dgm:cxn modelId="{13121FD8-704F-4217-9387-E307B6E0C825}" type="presParOf" srcId="{BB115030-2480-49A8-9C6B-F03F70B85AD5}" destId="{BA529449-3B61-4496-AEC4-A4080BAE56B0}" srcOrd="2" destOrd="0" presId="urn:microsoft.com/office/officeart/2005/8/layout/bList2#1"/>
    <dgm:cxn modelId="{2C4E97CE-CD1C-483A-93A1-A6C7DE885D33}" type="presParOf" srcId="{BB115030-2480-49A8-9C6B-F03F70B85AD5}" destId="{373B8AC5-A4E5-42DD-B0D6-316C8B2545A1}" srcOrd="3" destOrd="0" presId="urn:microsoft.com/office/officeart/2005/8/layout/bList2#1"/>
  </dgm:cxnLst>
  <dgm:bg/>
  <dgm:whole/>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1" name="Группа 0"/>
      <dsp:cNvGrpSpPr/>
    </dsp:nvGrpSpPr>
    <dsp:grpSpPr>
      <a:xfrm>
        <a:off x="0" y="0"/>
        <a:ext cx="9252520" cy="6858000"/>
        <a:chOff x="0" y="0"/>
        <a:chExt cx="9252520" cy="6858000"/>
      </a:xfrm>
    </dsp:grpSpPr>
    <dsp:sp>
      <dsp:nvSpPr>
        <dsp:cNvPr id="2" name="Скругленный прямоугольник 1"/>
        <dsp:cNvSpPr/>
      </dsp:nvSpPr>
      <dsp:spPr bwMode="white">
        <a:xfrm>
          <a:off x="0" y="2794082"/>
          <a:ext cx="1539585" cy="1269836"/>
        </a:xfrm>
        <a:prstGeom prst="roundRect">
          <a:avLst>
            <a:gd name="adj" fmla="val 10000"/>
          </a:avLst>
        </a:prstGeom>
      </dsp:spPr>
      <dsp:style>
        <a:lnRef idx="1">
          <a:schemeClr val="accent6"/>
        </a:lnRef>
        <a:fillRef idx="2">
          <a:schemeClr val="accent6"/>
        </a:fillRef>
        <a:effectRef idx="1">
          <a:schemeClr val="accent6"/>
        </a:effectRef>
        <a:fontRef idx="minor">
          <a:schemeClr val="dk1"/>
        </a:fontRef>
      </dsp:style>
      <dsp:txXfrm>
        <a:off x="0" y="2794082"/>
        <a:ext cx="1539585" cy="1269836"/>
      </dsp:txXfrm>
    </dsp:sp>
    <dsp:sp>
      <dsp:nvSpPr>
        <dsp:cNvPr id="3" name="Круговая стрелка 2"/>
        <dsp:cNvSpPr/>
      </dsp:nvSpPr>
      <dsp:spPr bwMode="white">
        <a:xfrm>
          <a:off x="448201" y="3966229"/>
          <a:ext cx="1972297" cy="1972297"/>
        </a:xfrm>
        <a:prstGeom prst="circularArrow">
          <a:avLst>
            <a:gd name="adj1" fmla="val 5000"/>
            <a:gd name="adj2" fmla="val 360000"/>
            <a:gd name="adj3" fmla="val 18027214"/>
            <a:gd name="adj4" fmla="val 11138235"/>
            <a:gd name="adj5" fmla="val 5500"/>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Xfrm>
        <a:off x="448201" y="3966229"/>
        <a:ext cx="1972297" cy="1972297"/>
      </dsp:txXfrm>
    </dsp:sp>
    <dsp:sp>
      <dsp:nvSpPr>
        <dsp:cNvPr id="4" name="Скругленный прямоугольник 3"/>
        <dsp:cNvSpPr/>
      </dsp:nvSpPr>
      <dsp:spPr bwMode="white">
        <a:xfrm>
          <a:off x="225423" y="4419133"/>
          <a:ext cx="1368520" cy="544215"/>
        </a:xfrm>
        <a:prstGeom prst="roundRect">
          <a:avLst>
            <a:gd name="adj" fmla="val 10000"/>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lIns="30480" tIns="20320" rIns="30480" bIns="20320" anchor="ctr"/>
        <a:p>
          <a:pPr lvl="0" algn="ctr">
            <a:lnSpc>
              <a:spcPct val="90000"/>
            </a:lnSpc>
            <a:spcBef>
              <a:spcPct val="0"/>
            </a:spcBef>
            <a:spcAft>
              <a:spcPct val="35000"/>
            </a:spcAft>
          </a:pPr>
          <a:r>
            <a:rPr lang="en-US" sz="1600" dirty="0" smtClean="0">
              <a:solidFill>
                <a:schemeClr val="bg1"/>
              </a:solidFill>
              <a:latin typeface="Times New Roman" pitchFamily="18" charset="0"/>
              <a:cs typeface="Times New Roman" pitchFamily="18" charset="0"/>
            </a:rPr>
            <a:t>«Телефон әдісі</a:t>
          </a:r>
          <a:r>
            <a:rPr lang="en-US" sz="1600" b="1" dirty="0" smtClean="0">
              <a:solidFill>
                <a:schemeClr val="bg1"/>
              </a:solidFill>
              <a:latin typeface="Times New Roman" pitchFamily="18" charset="0"/>
              <a:cs typeface="Times New Roman" pitchFamily="18" charset="0"/>
            </a:rPr>
            <a:t>», “Мозайка әдісі ”</a:t>
          </a:r>
          <a:endParaRPr lang="ru-RU" sz="1600" b="1" dirty="0">
            <a:solidFill>
              <a:schemeClr val="bg1"/>
            </a:solidFill>
            <a:latin typeface="Times New Roman" pitchFamily="18" charset="0"/>
            <a:cs typeface="Times New Roman" pitchFamily="18" charset="0"/>
          </a:endParaRPr>
        </a:p>
      </dsp:txBody>
      <dsp:txXfrm>
        <a:off x="225423" y="4419133"/>
        <a:ext cx="1368520" cy="544215"/>
      </dsp:txXfrm>
    </dsp:sp>
    <dsp:sp>
      <dsp:nvSpPr>
        <dsp:cNvPr id="5" name="Скругленный прямоугольник 4"/>
        <dsp:cNvSpPr/>
      </dsp:nvSpPr>
      <dsp:spPr bwMode="white">
        <a:xfrm>
          <a:off x="1881988" y="3286588"/>
          <a:ext cx="1539585" cy="1269836"/>
        </a:xfrm>
        <a:prstGeom prst="roundRect">
          <a:avLst>
            <a:gd name="adj" fmla="val 10000"/>
          </a:avLst>
        </a:prstGeom>
      </dsp:spPr>
      <dsp:style>
        <a:lnRef idx="1">
          <a:schemeClr val="accent6"/>
        </a:lnRef>
        <a:fillRef idx="2">
          <a:schemeClr val="accent6"/>
        </a:fillRef>
        <a:effectRef idx="1">
          <a:schemeClr val="accent6"/>
        </a:effectRef>
        <a:fontRef idx="minor">
          <a:schemeClr val="dk1"/>
        </a:fontRef>
      </dsp:style>
      <dsp:txXfrm>
        <a:off x="1881988" y="3286588"/>
        <a:ext cx="1539585" cy="1269836"/>
      </dsp:txXfrm>
    </dsp:sp>
    <dsp:sp>
      <dsp:nvSpPr>
        <dsp:cNvPr id="6" name="Круговая стрелка 5"/>
        <dsp:cNvSpPr/>
      </dsp:nvSpPr>
      <dsp:spPr bwMode="white">
        <a:xfrm>
          <a:off x="2709134" y="2002437"/>
          <a:ext cx="1871806" cy="1871806"/>
        </a:xfrm>
        <a:prstGeom prst="circularArrow">
          <a:avLst>
            <a:gd name="adj1" fmla="val 5000"/>
            <a:gd name="adj2" fmla="val 360000"/>
            <a:gd name="adj3" fmla="val 19464489"/>
            <a:gd name="adj4" fmla="val 12575510"/>
            <a:gd name="adj5" fmla="val 5500"/>
          </a:avLst>
        </a:prstGeom>
      </dsp:spPr>
      <dsp:style>
        <a:lnRef idx="0">
          <a:schemeClr val="lt1"/>
        </a:lnRef>
        <a:fillRef idx="3">
          <a:schemeClr val="accent5">
            <a:hueOff val="-3300000"/>
            <a:satOff val="13333"/>
            <a:lumOff val="2876"/>
            <a:alpha val="100000"/>
          </a:schemeClr>
        </a:fillRef>
        <a:effectRef idx="2">
          <a:scrgbClr r="0" g="0" b="0"/>
        </a:effectRef>
        <a:fontRef idx="minor">
          <a:schemeClr val="lt1"/>
        </a:fontRef>
      </dsp:style>
      <dsp:txXfrm>
        <a:off x="2709134" y="2002437"/>
        <a:ext cx="1871806" cy="1871806"/>
      </dsp:txXfrm>
    </dsp:sp>
    <dsp:sp>
      <dsp:nvSpPr>
        <dsp:cNvPr id="7" name="Скругленный прямоугольник 6"/>
        <dsp:cNvSpPr/>
      </dsp:nvSpPr>
      <dsp:spPr bwMode="white">
        <a:xfrm>
          <a:off x="2227597" y="2521974"/>
          <a:ext cx="1368520" cy="544215"/>
        </a:xfrm>
        <a:prstGeom prst="roundRect">
          <a:avLst>
            <a:gd name="adj" fmla="val 10000"/>
          </a:avLst>
        </a:prstGeom>
      </dsp:spPr>
      <dsp:style>
        <a:lnRef idx="0">
          <a:schemeClr val="lt1"/>
        </a:lnRef>
        <a:fillRef idx="3">
          <a:schemeClr val="accent5">
            <a:hueOff val="-2475000"/>
            <a:satOff val="10000"/>
            <a:lumOff val="2157"/>
            <a:alpha val="100000"/>
          </a:schemeClr>
        </a:fillRef>
        <a:effectRef idx="2">
          <a:scrgbClr r="0" g="0" b="0"/>
        </a:effectRef>
        <a:fontRef idx="minor">
          <a:schemeClr val="lt1"/>
        </a:fontRef>
      </dsp:style>
      <dsp:txBody>
        <a:bodyPr lIns="26670" tIns="17780" rIns="26670" bIns="17780" anchor="ctr"/>
        <a:p>
          <a:pPr lvl="0" algn="ctr">
            <a:lnSpc>
              <a:spcPct val="90000"/>
            </a:lnSpc>
            <a:spcBef>
              <a:spcPct val="0"/>
            </a:spcBef>
            <a:spcAft>
              <a:spcPct val="35000"/>
            </a:spcAft>
          </a:pPr>
          <a:r>
            <a:rPr lang="en-US" sz="1400" b="1" dirty="0" smtClean="0">
              <a:solidFill>
                <a:srgbClr val="002060"/>
              </a:solidFill>
              <a:latin typeface="Times New Roman" pitchFamily="18" charset="0"/>
              <a:cs typeface="Times New Roman" pitchFamily="18" charset="0"/>
            </a:rPr>
            <a:t>“Ширату жаттығуы”әдісі</a:t>
          </a:r>
          <a:endParaRPr lang="ru-RU" sz="1400" b="1" dirty="0">
            <a:solidFill>
              <a:srgbClr val="002060"/>
            </a:solidFill>
            <a:latin typeface="Times New Roman" pitchFamily="18" charset="0"/>
            <a:cs typeface="Times New Roman" pitchFamily="18" charset="0"/>
          </a:endParaRPr>
        </a:p>
      </dsp:txBody>
      <dsp:txXfrm>
        <a:off x="2227597" y="2521974"/>
        <a:ext cx="1368520" cy="544215"/>
      </dsp:txXfrm>
    </dsp:sp>
    <dsp:sp>
      <dsp:nvSpPr>
        <dsp:cNvPr id="8" name="Скругленный прямоугольник 7"/>
        <dsp:cNvSpPr/>
      </dsp:nvSpPr>
      <dsp:spPr bwMode="white">
        <a:xfrm>
          <a:off x="3771381" y="2807847"/>
          <a:ext cx="1539585" cy="1269836"/>
        </a:xfrm>
        <a:prstGeom prst="roundRect">
          <a:avLst>
            <a:gd name="adj" fmla="val 10000"/>
          </a:avLst>
        </a:prstGeom>
      </dsp:spPr>
      <dsp:style>
        <a:lnRef idx="1">
          <a:schemeClr val="accent6"/>
        </a:lnRef>
        <a:fillRef idx="2">
          <a:schemeClr val="accent6"/>
        </a:fillRef>
        <a:effectRef idx="1">
          <a:schemeClr val="accent6"/>
        </a:effectRef>
        <a:fontRef idx="minor">
          <a:schemeClr val="dk1"/>
        </a:fontRef>
      </dsp:style>
      <dsp:txXfrm>
        <a:off x="3771381" y="2807847"/>
        <a:ext cx="1539585" cy="1269836"/>
      </dsp:txXfrm>
    </dsp:sp>
    <dsp:sp>
      <dsp:nvSpPr>
        <dsp:cNvPr id="9" name="Фигура 8"/>
        <dsp:cNvSpPr/>
      </dsp:nvSpPr>
      <dsp:spPr bwMode="white">
        <a:xfrm>
          <a:off x="3922887" y="3338457"/>
          <a:ext cx="2294294" cy="2294294"/>
        </a:xfrm>
        <a:prstGeom prst="leftCircularArrow">
          <a:avLst>
            <a:gd name="adj1" fmla="val 5000"/>
            <a:gd name="adj2" fmla="val -360000"/>
            <a:gd name="adj3" fmla="val 21460686"/>
            <a:gd name="adj4" fmla="val 6749664"/>
            <a:gd name="adj5" fmla="val 5500"/>
          </a:avLst>
        </a:prstGeom>
      </dsp:spPr>
      <dsp:style>
        <a:lnRef idx="0">
          <a:schemeClr val="lt1"/>
        </a:lnRef>
        <a:fillRef idx="3">
          <a:schemeClr val="accent5">
            <a:hueOff val="-6600000"/>
            <a:satOff val="26667"/>
            <a:lumOff val="5752"/>
            <a:alpha val="100000"/>
          </a:schemeClr>
        </a:fillRef>
        <a:effectRef idx="2">
          <a:scrgbClr r="0" g="0" b="0"/>
        </a:effectRef>
        <a:fontRef idx="minor">
          <a:schemeClr val="lt1"/>
        </a:fontRef>
      </dsp:style>
      <dsp:txXfrm>
        <a:off x="3922887" y="3338457"/>
        <a:ext cx="2294294" cy="2294294"/>
      </dsp:txXfrm>
    </dsp:sp>
    <dsp:sp>
      <dsp:nvSpPr>
        <dsp:cNvPr id="10" name="Скругленный прямоугольник 9"/>
        <dsp:cNvSpPr/>
      </dsp:nvSpPr>
      <dsp:spPr bwMode="white">
        <a:xfrm>
          <a:off x="3990377" y="4896225"/>
          <a:ext cx="1368520" cy="544215"/>
        </a:xfrm>
        <a:prstGeom prst="roundRect">
          <a:avLst>
            <a:gd name="adj" fmla="val 10000"/>
          </a:avLst>
        </a:prstGeom>
      </dsp:spPr>
      <dsp:style>
        <a:lnRef idx="0">
          <a:schemeClr val="lt1"/>
        </a:lnRef>
        <a:fillRef idx="3">
          <a:schemeClr val="accent5">
            <a:hueOff val="-4950000"/>
            <a:satOff val="20000"/>
            <a:lumOff val="4314"/>
            <a:alpha val="100000"/>
          </a:schemeClr>
        </a:fillRef>
        <a:effectRef idx="2">
          <a:scrgbClr r="0" g="0" b="0"/>
        </a:effectRef>
        <a:fontRef idx="minor">
          <a:schemeClr val="lt1"/>
        </a:fontRef>
      </dsp:style>
      <dsp:txBody>
        <a:bodyPr lIns="30480" tIns="20320" rIns="30480" bIns="20320" anchor="ctr"/>
        <a:p>
          <a:pPr lvl="0" algn="ctr">
            <a:lnSpc>
              <a:spcPct val="90000"/>
            </a:lnSpc>
            <a:spcBef>
              <a:spcPct val="0"/>
            </a:spcBef>
            <a:spcAft>
              <a:spcPct val="35000"/>
            </a:spcAft>
          </a:pPr>
          <a:r>
            <a:rPr lang="en-US" sz="1600" b="1" dirty="0" smtClean="0"/>
            <a:t>Саралаудың      « Дерек көздері»  әдісі </a:t>
          </a:r>
          <a:endParaRPr lang="ru-RU" sz="1600" b="1" dirty="0">
            <a:solidFill>
              <a:srgbClr val="FFFF00"/>
            </a:solidFill>
            <a:latin typeface="Times New Roman" pitchFamily="18" charset="0"/>
            <a:cs typeface="Times New Roman" pitchFamily="18" charset="0"/>
          </a:endParaRPr>
        </a:p>
      </dsp:txBody>
      <dsp:txXfrm>
        <a:off x="3990377" y="4896225"/>
        <a:ext cx="1368520" cy="544215"/>
      </dsp:txXfrm>
    </dsp:sp>
    <dsp:sp>
      <dsp:nvSpPr>
        <dsp:cNvPr id="11" name="Скругленный прямоугольник 10"/>
        <dsp:cNvSpPr/>
      </dsp:nvSpPr>
      <dsp:spPr bwMode="white">
        <a:xfrm>
          <a:off x="5941918" y="3974801"/>
          <a:ext cx="1539585" cy="1269836"/>
        </a:xfrm>
        <a:prstGeom prst="roundRect">
          <a:avLst>
            <a:gd name="adj" fmla="val 10000"/>
          </a:avLst>
        </a:prstGeom>
      </dsp:spPr>
      <dsp:style>
        <a:lnRef idx="1">
          <a:schemeClr val="accent6"/>
        </a:lnRef>
        <a:fillRef idx="2">
          <a:schemeClr val="accent6"/>
        </a:fillRef>
        <a:effectRef idx="1">
          <a:schemeClr val="accent6"/>
        </a:effectRef>
        <a:fontRef idx="minor">
          <a:schemeClr val="dk1"/>
        </a:fontRef>
      </dsp:style>
      <dsp:txXfrm>
        <a:off x="5941918" y="3974801"/>
        <a:ext cx="1539585" cy="1269836"/>
      </dsp:txXfrm>
    </dsp:sp>
    <dsp:sp>
      <dsp:nvSpPr>
        <dsp:cNvPr id="12" name="Круговая стрелка 11"/>
        <dsp:cNvSpPr/>
      </dsp:nvSpPr>
      <dsp:spPr bwMode="white">
        <a:xfrm>
          <a:off x="6480068" y="2002437"/>
          <a:ext cx="1871806" cy="1871806"/>
        </a:xfrm>
        <a:prstGeom prst="circularArrow">
          <a:avLst>
            <a:gd name="adj1" fmla="val 5000"/>
            <a:gd name="adj2" fmla="val 360000"/>
            <a:gd name="adj3" fmla="val 19464489"/>
            <a:gd name="adj4" fmla="val 12575510"/>
            <a:gd name="adj5" fmla="val 5500"/>
          </a:avLst>
        </a:prstGeom>
      </dsp:spPr>
      <dsp:style>
        <a:lnRef idx="0">
          <a:schemeClr val="lt1"/>
        </a:lnRef>
        <a:fillRef idx="3">
          <a:schemeClr val="accent5">
            <a:hueOff val="-9900000"/>
            <a:satOff val="40000"/>
            <a:lumOff val="8627"/>
            <a:alpha val="100000"/>
          </a:schemeClr>
        </a:fillRef>
        <a:effectRef idx="2">
          <a:scrgbClr r="0" g="0" b="0"/>
        </a:effectRef>
        <a:fontRef idx="minor">
          <a:schemeClr val="lt1"/>
        </a:fontRef>
      </dsp:style>
      <dsp:txXfrm>
        <a:off x="6480068" y="2002437"/>
        <a:ext cx="1871806" cy="1871806"/>
      </dsp:txXfrm>
    </dsp:sp>
    <dsp:sp>
      <dsp:nvSpPr>
        <dsp:cNvPr id="13" name="Скругленный прямоугольник 12"/>
        <dsp:cNvSpPr/>
      </dsp:nvSpPr>
      <dsp:spPr bwMode="white">
        <a:xfrm>
          <a:off x="5998532" y="2521974"/>
          <a:ext cx="1368520" cy="544215"/>
        </a:xfrm>
        <a:prstGeom prst="roundRect">
          <a:avLst>
            <a:gd name="adj" fmla="val 10000"/>
          </a:avLst>
        </a:prstGeom>
      </dsp:spPr>
      <dsp:style>
        <a:lnRef idx="1">
          <a:schemeClr val="accent4"/>
        </a:lnRef>
        <a:fillRef idx="2">
          <a:schemeClr val="accent4"/>
        </a:fillRef>
        <a:effectRef idx="1">
          <a:schemeClr val="accent4"/>
        </a:effectRef>
        <a:fontRef idx="minor">
          <a:schemeClr val="dk1"/>
        </a:fontRef>
      </dsp:style>
      <dsp:txBody>
        <a:bodyPr lIns="30480" tIns="20320" rIns="30480" bIns="20320" anchor="ctr"/>
        <a:p>
          <a:pPr lvl="0" algn="ctr">
            <a:lnSpc>
              <a:spcPct val="90000"/>
            </a:lnSpc>
            <a:spcBef>
              <a:spcPct val="0"/>
            </a:spcBef>
            <a:spcAft>
              <a:spcPct val="35000"/>
            </a:spcAft>
          </a:pPr>
          <a:r>
            <a:rPr lang="en-US" sz="1600" b="1" dirty="0" smtClean="0"/>
            <a:t>Саралаудың «Диалог және қолдау көрсету»</a:t>
          </a:r>
          <a:endParaRPr lang="ru-RU" sz="1600" b="1" dirty="0">
            <a:solidFill>
              <a:srgbClr val="C00000"/>
            </a:solidFill>
            <a:latin typeface="Times New Roman" pitchFamily="18" charset="0"/>
            <a:cs typeface="Times New Roman" pitchFamily="18" charset="0"/>
          </a:endParaRPr>
        </a:p>
      </dsp:txBody>
      <dsp:txXfrm>
        <a:off x="5998532" y="2521974"/>
        <a:ext cx="1368520" cy="544215"/>
      </dsp:txXfrm>
    </dsp:sp>
    <dsp:sp>
      <dsp:nvSpPr>
        <dsp:cNvPr id="14" name="Скругленный прямоугольник 13"/>
        <dsp:cNvSpPr/>
      </dsp:nvSpPr>
      <dsp:spPr bwMode="white">
        <a:xfrm>
          <a:off x="7712935" y="2760139"/>
          <a:ext cx="1539585" cy="1269836"/>
        </a:xfrm>
        <a:prstGeom prst="roundRect">
          <a:avLst>
            <a:gd name="adj" fmla="val 10000"/>
          </a:avLst>
        </a:prstGeom>
      </dsp:spPr>
      <dsp:style>
        <a:lnRef idx="1">
          <a:schemeClr val="accent6"/>
        </a:lnRef>
        <a:fillRef idx="2">
          <a:schemeClr val="accent6"/>
        </a:fillRef>
        <a:effectRef idx="1">
          <a:schemeClr val="accent6"/>
        </a:effectRef>
        <a:fontRef idx="minor">
          <a:schemeClr val="dk1"/>
        </a:fontRef>
      </dsp:style>
      <dsp:txXfrm>
        <a:off x="7712935" y="2760139"/>
        <a:ext cx="1539585" cy="1269836"/>
      </dsp:txXfrm>
    </dsp:sp>
    <dsp:sp>
      <dsp:nvSpPr>
        <dsp:cNvPr id="15" name="Скругленный прямоугольник 14"/>
        <dsp:cNvSpPr/>
      </dsp:nvSpPr>
      <dsp:spPr bwMode="white">
        <a:xfrm>
          <a:off x="7751992" y="5217970"/>
          <a:ext cx="1368520" cy="544215"/>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20955" tIns="13970" rIns="20955" bIns="13970" anchor="ctr"/>
        <a:lstStyle>
          <a:lvl2pPr marL="57150" indent="-57150">
            <a:defRPr sz="800"/>
          </a:lvl2pPr>
          <a:lvl3pPr marL="114300" indent="-57150">
            <a:defRPr sz="800"/>
          </a:lvl3pPr>
          <a:lvl4pPr marL="171450" indent="-57150">
            <a:defRPr sz="800"/>
          </a:lvl4pPr>
          <a:lvl5pPr marL="228600" indent="-57150">
            <a:defRPr sz="800"/>
          </a:lvl5pPr>
          <a:lvl6pPr marL="285750" indent="-57150">
            <a:defRPr sz="800"/>
          </a:lvl6pPr>
          <a:lvl7pPr marL="342900" indent="-57150">
            <a:defRPr sz="800"/>
          </a:lvl7pPr>
          <a:lvl8pPr marL="400050" indent="-57150">
            <a:defRPr sz="800"/>
          </a:lvl8pPr>
          <a:lvl9pPr marL="457200" indent="-57150">
            <a:defRPr sz="800"/>
          </a:lvl9pPr>
        </a:lstStyle>
        <a:p>
          <a:pPr lvl="0" algn="ctr">
            <a:lnSpc>
              <a:spcPct val="90000"/>
            </a:lnSpc>
            <a:spcBef>
              <a:spcPct val="0"/>
            </a:spcBef>
            <a:spcAft>
              <a:spcPct val="35000"/>
            </a:spcAft>
          </a:pPr>
          <a:r>
            <a:rPr lang="en-US" b="1" dirty="0" smtClean="0">
              <a:latin typeface="Times New Roman" pitchFamily="18" charset="0"/>
              <a:cs typeface="Times New Roman" pitchFamily="18" charset="0"/>
            </a:rPr>
            <a:t>«Иә», «Жоқ», «Білмеймін» ойыны </a:t>
          </a:r>
          <a:endParaRPr lang="ru-RU" b="1" dirty="0">
            <a:solidFill>
              <a:srgbClr val="FFFF00"/>
            </a:solidFill>
            <a:latin typeface="Times New Roman" pitchFamily="18" charset="0"/>
            <a:cs typeface="Times New Roman" pitchFamily="18" charset="0"/>
          </a:endParaRPr>
        </a:p>
      </dsp:txBody>
      <dsp:txXfrm>
        <a:off x="7751992" y="5217970"/>
        <a:ext cx="1368520" cy="544215"/>
      </dsp:txXfrm>
    </dsp:sp>
    <dsp:sp>
      <dsp:nvSpPr>
        <dsp:cNvPr id="16" name="Прямоугольник 15" hidden="1"/>
        <dsp:cNvSpPr/>
      </dsp:nvSpPr>
      <dsp:spPr bwMode="white">
        <a:xfrm>
          <a:off x="0" y="2521974"/>
          <a:ext cx="1710650" cy="181405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Xfrm>
        <a:off x="0" y="2521974"/>
        <a:ext cx="1710650" cy="1814051"/>
      </dsp:txXfrm>
    </dsp:sp>
    <dsp:sp>
      <dsp:nvSpPr>
        <dsp:cNvPr id="17" name="Скругленный прямоугольник 16"/>
        <dsp:cNvSpPr/>
      </dsp:nvSpPr>
      <dsp:spPr bwMode="white">
        <a:xfrm>
          <a:off x="0" y="2794082"/>
          <a:ext cx="1539585" cy="997728"/>
        </a:xfrm>
        <a:prstGeom prst="roundRect">
          <a:avLst>
            <a:gd name="adj" fmla="val 10000"/>
          </a:avLst>
        </a:prstGeom>
        <a:noFill/>
        <a:ln>
          <a:noFill/>
        </a:ln>
      </dsp:spPr>
      <dsp:style>
        <a:lnRef idx="1">
          <a:schemeClr val="accent6"/>
        </a:lnRef>
        <a:fillRef idx="2">
          <a:schemeClr val="accent6"/>
        </a:fillRef>
        <a:effectRef idx="1">
          <a:schemeClr val="accent6"/>
        </a:effectRef>
        <a:fontRef idx="minor">
          <a:schemeClr val="dk1"/>
        </a:fontRef>
      </dsp:style>
      <dsp:txBody>
        <a:bodyPr lIns="20955" tIns="20955" rIns="20955" bIns="20955" anchor="t"/>
        <a:p>
          <a:pPr marL="114300" lvl="1" indent="-114300" algn="l">
            <a:lnSpc>
              <a:spcPct val="90000"/>
            </a:lnSpc>
            <a:spcBef>
              <a:spcPct val="0"/>
            </a:spcBef>
            <a:spcAft>
              <a:spcPct val="15000"/>
            </a:spcAft>
            <a:buChar char="•"/>
          </a:pPr>
          <a:r>
            <a:rPr lang="en-US" sz="1400" b="1" dirty="0" smtClean="0">
              <a:solidFill>
                <a:schemeClr val="dk1"/>
              </a:solidFill>
              <a:latin typeface="Times New Roman" pitchFamily="18" charset="0"/>
              <a:cs typeface="Times New Roman" pitchFamily="18" charset="0"/>
            </a:rPr>
            <a:t>Топқа бөлу</a:t>
          </a:r>
          <a:endParaRPr lang="ru-RU" sz="1400" b="1" dirty="0">
            <a:solidFill>
              <a:schemeClr val="dk1"/>
            </a:solidFill>
            <a:latin typeface="Times New Roman" pitchFamily="18" charset="0"/>
            <a:cs typeface="Times New Roman" pitchFamily="18" charset="0"/>
          </a:endParaRPr>
        </a:p>
        <a:p>
          <a:pPr marL="114300" lvl="1" indent="-114300" algn="l">
            <a:lnSpc>
              <a:spcPct val="90000"/>
            </a:lnSpc>
            <a:spcBef>
              <a:spcPct val="0"/>
            </a:spcBef>
            <a:spcAft>
              <a:spcPct val="15000"/>
            </a:spcAft>
            <a:buChar char="•"/>
          </a:pPr>
          <a:r>
            <a:rPr lang="en-US" sz="1400" b="1" dirty="0" smtClean="0">
              <a:solidFill>
                <a:schemeClr val="dk1"/>
              </a:solidFill>
              <a:latin typeface="Times New Roman" pitchFamily="18" charset="0"/>
              <a:cs typeface="Times New Roman" pitchFamily="18" charset="0"/>
            </a:rPr>
            <a:t>Психология</a:t>
          </a:r>
          <a:endParaRPr lang="ru-RU" sz="1400" b="1" dirty="0">
            <a:solidFill>
              <a:schemeClr val="dk1"/>
            </a:solidFill>
            <a:latin typeface="Times New Roman" pitchFamily="18" charset="0"/>
            <a:cs typeface="Times New Roman" pitchFamily="18" charset="0"/>
          </a:endParaRPr>
        </a:p>
        <a:p>
          <a:pPr marL="114300" lvl="1" indent="-114300" algn="l">
            <a:lnSpc>
              <a:spcPct val="90000"/>
            </a:lnSpc>
            <a:spcBef>
              <a:spcPct val="0"/>
            </a:spcBef>
            <a:spcAft>
              <a:spcPct val="15000"/>
            </a:spcAft>
            <a:buChar char="•"/>
          </a:pPr>
          <a:r>
            <a:rPr lang="en-US" sz="1400" b="1" dirty="0" smtClean="0">
              <a:solidFill>
                <a:schemeClr val="dk1"/>
              </a:solidFill>
              <a:latin typeface="Times New Roman" pitchFamily="18" charset="0"/>
              <a:cs typeface="Times New Roman" pitchFamily="18" charset="0"/>
            </a:rPr>
            <a:t>лық ахуал</a:t>
          </a:r>
          <a:endParaRPr lang="ru-RU" sz="1400" b="1" dirty="0">
            <a:solidFill>
              <a:schemeClr val="dk1"/>
            </a:solidFill>
            <a:latin typeface="Times New Roman" pitchFamily="18" charset="0"/>
            <a:cs typeface="Times New Roman" pitchFamily="18" charset="0"/>
          </a:endParaRPr>
        </a:p>
      </dsp:txBody>
      <dsp:txXfrm>
        <a:off x="0" y="2794082"/>
        <a:ext cx="1539585" cy="997728"/>
      </dsp:txXfrm>
    </dsp:sp>
    <dsp:sp>
      <dsp:nvSpPr>
        <dsp:cNvPr id="18" name="Прямоугольник 17" hidden="1"/>
        <dsp:cNvSpPr/>
      </dsp:nvSpPr>
      <dsp:spPr bwMode="white">
        <a:xfrm>
          <a:off x="1885467" y="2521974"/>
          <a:ext cx="1710650" cy="181405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Xfrm>
        <a:off x="1885467" y="2521974"/>
        <a:ext cx="1710650" cy="1814051"/>
      </dsp:txXfrm>
    </dsp:sp>
    <dsp:sp>
      <dsp:nvSpPr>
        <dsp:cNvPr id="19" name="Скругленный прямоугольник 18"/>
        <dsp:cNvSpPr/>
      </dsp:nvSpPr>
      <dsp:spPr bwMode="white">
        <a:xfrm>
          <a:off x="1885467" y="3066190"/>
          <a:ext cx="1539585" cy="997728"/>
        </a:xfrm>
        <a:prstGeom prst="roundRect">
          <a:avLst>
            <a:gd name="adj" fmla="val 10000"/>
          </a:avLst>
        </a:prstGeom>
        <a:noFill/>
        <a:ln>
          <a:noFill/>
        </a:ln>
      </dsp:spPr>
      <dsp:style>
        <a:lnRef idx="1">
          <a:schemeClr val="accent6"/>
        </a:lnRef>
        <a:fillRef idx="2">
          <a:schemeClr val="accent6"/>
        </a:fillRef>
        <a:effectRef idx="1">
          <a:schemeClr val="accent6"/>
        </a:effectRef>
        <a:fontRef idx="minor">
          <a:schemeClr val="dk1"/>
        </a:fontRef>
      </dsp:style>
      <dsp:txBody>
        <a:bodyPr lIns="20955" tIns="20955" rIns="20955" bIns="20955" anchor="t"/>
        <a:p>
          <a:pPr marL="114300" lvl="1" indent="-114300" algn="l">
            <a:lnSpc>
              <a:spcPct val="90000"/>
            </a:lnSpc>
            <a:spcBef>
              <a:spcPct val="0"/>
            </a:spcBef>
            <a:spcAft>
              <a:spcPct val="15000"/>
            </a:spcAft>
            <a:buChar char="•"/>
          </a:pPr>
          <a:r>
            <a:rPr lang="en-US" sz="1400" dirty="0" smtClean="0">
              <a:solidFill>
                <a:srgbClr val="FF0000"/>
              </a:solidFill>
              <a:latin typeface="Times New Roman" pitchFamily="18" charset="0"/>
              <a:cs typeface="Times New Roman" pitchFamily="18" charset="0"/>
            </a:rPr>
            <a:t>Оқушы ойын жинақтау</a:t>
          </a:r>
          <a:endParaRPr lang="ru-RU" sz="1400" dirty="0">
            <a:solidFill>
              <a:srgbClr val="FF0000"/>
            </a:solidFill>
            <a:latin typeface="Times New Roman" pitchFamily="18" charset="0"/>
            <a:cs typeface="Times New Roman" pitchFamily="18" charset="0"/>
          </a:endParaRPr>
        </a:p>
        <a:p>
          <a:pPr marL="114300" lvl="1" indent="-114300" algn="l">
            <a:lnSpc>
              <a:spcPct val="90000"/>
            </a:lnSpc>
            <a:spcBef>
              <a:spcPct val="0"/>
            </a:spcBef>
            <a:spcAft>
              <a:spcPct val="15000"/>
            </a:spcAft>
            <a:buChar char="•"/>
          </a:pPr>
          <a:r>
            <a:rPr lang="en-US" sz="1400" dirty="0" smtClean="0">
              <a:solidFill>
                <a:srgbClr val="FF0000"/>
              </a:solidFill>
              <a:latin typeface="Times New Roman" pitchFamily="18" charset="0"/>
              <a:cs typeface="Times New Roman" pitchFamily="18" charset="0"/>
            </a:rPr>
            <a:t>Жаңа тақырыппен танысу</a:t>
          </a:r>
          <a:endParaRPr lang="ru-RU" sz="1400" dirty="0">
            <a:solidFill>
              <a:srgbClr val="FF0000"/>
            </a:solidFill>
            <a:latin typeface="Times New Roman" pitchFamily="18" charset="0"/>
            <a:cs typeface="Times New Roman" pitchFamily="18" charset="0"/>
          </a:endParaRPr>
        </a:p>
      </dsp:txBody>
      <dsp:txXfrm>
        <a:off x="1885467" y="3066190"/>
        <a:ext cx="1539585" cy="997728"/>
      </dsp:txXfrm>
    </dsp:sp>
    <dsp:sp>
      <dsp:nvSpPr>
        <dsp:cNvPr id="20" name="Прямоугольник 19" hidden="1"/>
        <dsp:cNvSpPr/>
      </dsp:nvSpPr>
      <dsp:spPr bwMode="white">
        <a:xfrm>
          <a:off x="3770935" y="2521974"/>
          <a:ext cx="1710650" cy="1814051"/>
        </a:xfrm>
        <a:prstGeom prst="rect">
          <a:avLst/>
        </a:prstGeom>
      </dsp:spPr>
      <dsp:style>
        <a:lnRef idx="0">
          <a:schemeClr val="lt1"/>
        </a:lnRef>
        <a:fillRef idx="3">
          <a:schemeClr val="accent5">
            <a:hueOff val="-2475000"/>
            <a:satOff val="10000"/>
            <a:lumOff val="2157"/>
            <a:alpha val="100000"/>
          </a:schemeClr>
        </a:fillRef>
        <a:effectRef idx="2">
          <a:scrgbClr r="0" g="0" b="0"/>
        </a:effectRef>
        <a:fontRef idx="minor">
          <a:schemeClr val="lt1"/>
        </a:fontRef>
      </dsp:style>
      <dsp:txXfrm>
        <a:off x="3770935" y="2521974"/>
        <a:ext cx="1710650" cy="1814051"/>
      </dsp:txXfrm>
    </dsp:sp>
    <dsp:sp>
      <dsp:nvSpPr>
        <dsp:cNvPr id="21" name="Скругленный прямоугольник 20"/>
        <dsp:cNvSpPr/>
      </dsp:nvSpPr>
      <dsp:spPr bwMode="white">
        <a:xfrm>
          <a:off x="3770935" y="2794082"/>
          <a:ext cx="1539585" cy="997728"/>
        </a:xfrm>
        <a:prstGeom prst="roundRect">
          <a:avLst>
            <a:gd name="adj" fmla="val 10000"/>
          </a:avLst>
        </a:prstGeom>
        <a:noFill/>
        <a:ln>
          <a:noFill/>
        </a:ln>
      </dsp:spPr>
      <dsp:style>
        <a:lnRef idx="1">
          <a:schemeClr val="accent6"/>
        </a:lnRef>
        <a:fillRef idx="2">
          <a:schemeClr val="accent6"/>
        </a:fillRef>
        <a:effectRef idx="1">
          <a:schemeClr val="accent6"/>
        </a:effectRef>
        <a:fontRef idx="minor">
          <a:schemeClr val="dk1"/>
        </a:fontRef>
      </dsp:style>
      <dsp:txBody>
        <a:bodyPr lIns="23495" tIns="23495" rIns="23495" bIns="23495" anchor="t"/>
        <a:p>
          <a:pPr marL="171450" lvl="1" indent="-171450" algn="l">
            <a:lnSpc>
              <a:spcPct val="90000"/>
            </a:lnSpc>
            <a:spcBef>
              <a:spcPct val="0"/>
            </a:spcBef>
            <a:spcAft>
              <a:spcPct val="15000"/>
            </a:spcAft>
            <a:buChar char="•"/>
          </a:pPr>
          <a:r>
            <a:rPr lang="en-US" sz="1600" b="1" dirty="0" smtClean="0">
              <a:solidFill>
                <a:schemeClr val="dk1"/>
              </a:solidFill>
              <a:latin typeface="Times New Roman" pitchFamily="18" charset="0"/>
              <a:cs typeface="Times New Roman" pitchFamily="18" charset="0"/>
            </a:rPr>
            <a:t> «Күн» </a:t>
          </a:r>
          <a:r>
            <a:rPr lang="en-US" sz="1600" dirty="0" smtClean="0">
              <a:solidFill>
                <a:schemeClr val="dk1"/>
              </a:solidFill>
              <a:latin typeface="Times New Roman" pitchFamily="18" charset="0"/>
              <a:cs typeface="Times New Roman" pitchFamily="18" charset="0"/>
            </a:rPr>
            <a:t>туралы мәлімет алады.</a:t>
          </a:r>
          <a:endParaRPr lang="ru-RU" sz="1600" b="1" dirty="0">
            <a:solidFill>
              <a:srgbClr val="0070C0"/>
            </a:solidFill>
            <a:latin typeface="Times New Roman" pitchFamily="18" charset="0"/>
            <a:cs typeface="Times New Roman" pitchFamily="18" charset="0"/>
          </a:endParaRPr>
        </a:p>
        <a:p>
          <a:pPr marL="171450" lvl="1" indent="-171450" algn="l">
            <a:lnSpc>
              <a:spcPct val="90000"/>
            </a:lnSpc>
            <a:spcBef>
              <a:spcPct val="0"/>
            </a:spcBef>
            <a:spcAft>
              <a:spcPct val="15000"/>
            </a:spcAft>
            <a:buChar char="•"/>
          </a:pPr>
          <a:endParaRPr lang="ru-RU" sz="1400" dirty="0">
            <a:solidFill>
              <a:schemeClr val="dk1"/>
            </a:solidFill>
            <a:latin typeface="Times New Roman" pitchFamily="18" charset="0"/>
            <a:cs typeface="Times New Roman" pitchFamily="18" charset="0"/>
          </a:endParaRPr>
        </a:p>
        <a:p>
          <a:pPr marL="171450" lvl="1" indent="-171450" algn="l">
            <a:lnSpc>
              <a:spcPct val="90000"/>
            </a:lnSpc>
            <a:spcBef>
              <a:spcPct val="0"/>
            </a:spcBef>
            <a:spcAft>
              <a:spcPct val="15000"/>
            </a:spcAft>
            <a:buChar char="•"/>
          </a:pPr>
          <a:endParaRPr lang="ru-RU" sz="1400" dirty="0">
            <a:solidFill>
              <a:schemeClr val="dk1"/>
            </a:solidFill>
            <a:latin typeface="Times New Roman" pitchFamily="18" charset="0"/>
            <a:cs typeface="Times New Roman" pitchFamily="18" charset="0"/>
          </a:endParaRPr>
        </a:p>
        <a:p>
          <a:pPr marL="171450" lvl="1" indent="-171450" algn="l">
            <a:lnSpc>
              <a:spcPct val="90000"/>
            </a:lnSpc>
            <a:spcBef>
              <a:spcPct val="0"/>
            </a:spcBef>
            <a:spcAft>
              <a:spcPct val="15000"/>
            </a:spcAft>
            <a:buChar char="•"/>
          </a:pPr>
          <a:endParaRPr lang="ru-RU" sz="1400" dirty="0">
            <a:solidFill>
              <a:schemeClr val="dk1"/>
            </a:solidFill>
            <a:latin typeface="Times New Roman" pitchFamily="18" charset="0"/>
            <a:cs typeface="Times New Roman" pitchFamily="18" charset="0"/>
          </a:endParaRPr>
        </a:p>
        <a:p>
          <a:pPr marL="171450" lvl="1" indent="-171450" algn="l">
            <a:lnSpc>
              <a:spcPct val="90000"/>
            </a:lnSpc>
            <a:spcBef>
              <a:spcPct val="0"/>
            </a:spcBef>
            <a:spcAft>
              <a:spcPct val="15000"/>
            </a:spcAft>
            <a:buChar char="•"/>
          </a:pPr>
          <a:endParaRPr lang="ru-RU" sz="1100" dirty="0">
            <a:solidFill>
              <a:schemeClr val="dk1"/>
            </a:solidFill>
            <a:latin typeface="Times New Roman" pitchFamily="18" charset="0"/>
            <a:cs typeface="Times New Roman" pitchFamily="18" charset="0"/>
          </a:endParaRPr>
        </a:p>
      </dsp:txBody>
      <dsp:txXfrm>
        <a:off x="3770935" y="2794082"/>
        <a:ext cx="1539585" cy="997728"/>
      </dsp:txXfrm>
    </dsp:sp>
    <dsp:sp>
      <dsp:nvSpPr>
        <dsp:cNvPr id="22" name="Прямоугольник 21" hidden="1"/>
        <dsp:cNvSpPr/>
      </dsp:nvSpPr>
      <dsp:spPr bwMode="white">
        <a:xfrm>
          <a:off x="5656402" y="2521974"/>
          <a:ext cx="1710650" cy="1814051"/>
        </a:xfrm>
        <a:prstGeom prst="rect">
          <a:avLst/>
        </a:prstGeom>
      </dsp:spPr>
      <dsp:style>
        <a:lnRef idx="0">
          <a:schemeClr val="lt1"/>
        </a:lnRef>
        <a:fillRef idx="3">
          <a:schemeClr val="accent5">
            <a:hueOff val="-4950000"/>
            <a:satOff val="20000"/>
            <a:lumOff val="4314"/>
            <a:alpha val="100000"/>
          </a:schemeClr>
        </a:fillRef>
        <a:effectRef idx="2">
          <a:scrgbClr r="0" g="0" b="0"/>
        </a:effectRef>
        <a:fontRef idx="minor">
          <a:schemeClr val="lt1"/>
        </a:fontRef>
      </dsp:style>
      <dsp:txXfrm>
        <a:off x="5656402" y="2521974"/>
        <a:ext cx="1710650" cy="1814051"/>
      </dsp:txXfrm>
    </dsp:sp>
    <dsp:sp>
      <dsp:nvSpPr>
        <dsp:cNvPr id="23" name="Скругленный прямоугольник 22"/>
        <dsp:cNvSpPr/>
      </dsp:nvSpPr>
      <dsp:spPr bwMode="white">
        <a:xfrm>
          <a:off x="5656402" y="3066190"/>
          <a:ext cx="1539585" cy="997728"/>
        </a:xfrm>
        <a:prstGeom prst="roundRect">
          <a:avLst>
            <a:gd name="adj" fmla="val 10000"/>
          </a:avLst>
        </a:prstGeom>
        <a:noFill/>
        <a:ln>
          <a:noFill/>
        </a:ln>
      </dsp:spPr>
      <dsp:style>
        <a:lnRef idx="1">
          <a:schemeClr val="accent6"/>
        </a:lnRef>
        <a:fillRef idx="2">
          <a:schemeClr val="accent6"/>
        </a:fillRef>
        <a:effectRef idx="1">
          <a:schemeClr val="accent6"/>
        </a:effectRef>
        <a:fontRef idx="minor">
          <a:schemeClr val="dk1"/>
        </a:fontRef>
      </dsp:style>
      <dsp:txBody>
        <a:bodyPr lIns="20955" tIns="20955" rIns="20955" bIns="20955" anchor="t"/>
        <a:p>
          <a:pPr marL="114300" lvl="1" indent="-114300" algn="l">
            <a:lnSpc>
              <a:spcPct val="90000"/>
            </a:lnSpc>
            <a:spcBef>
              <a:spcPct val="0"/>
            </a:spcBef>
            <a:spcAft>
              <a:spcPct val="15000"/>
            </a:spcAft>
            <a:buChar char="•"/>
          </a:pPr>
          <a:r>
            <a:rPr lang="en-US" sz="1400" b="1" dirty="0" smtClean="0">
              <a:solidFill>
                <a:schemeClr val="dk1"/>
              </a:solidFill>
              <a:latin typeface="Times New Roman" pitchFamily="18" charset="0"/>
              <a:cs typeface="Times New Roman" pitchFamily="18" charset="0"/>
            </a:rPr>
            <a:t> Тәсілі арқылы зерттеу жұмысында басшылық жасаймын.</a:t>
          </a:r>
          <a:endParaRPr lang="ru-RU" sz="1400" b="1" dirty="0">
            <a:solidFill>
              <a:srgbClr val="7030A0"/>
            </a:solidFill>
            <a:latin typeface="Times New Roman" pitchFamily="18" charset="0"/>
            <a:cs typeface="Times New Roman" pitchFamily="18" charset="0"/>
          </a:endParaRPr>
        </a:p>
      </dsp:txBody>
      <dsp:txXfrm>
        <a:off x="5656402" y="3066190"/>
        <a:ext cx="1539585" cy="997728"/>
      </dsp:txXfrm>
    </dsp:sp>
    <dsp:sp>
      <dsp:nvSpPr>
        <dsp:cNvPr id="24" name="Прямоугольник 23" hidden="1"/>
        <dsp:cNvSpPr/>
      </dsp:nvSpPr>
      <dsp:spPr bwMode="white">
        <a:xfrm>
          <a:off x="7541870" y="2521974"/>
          <a:ext cx="1710650" cy="1814051"/>
        </a:xfrm>
        <a:prstGeom prst="rect">
          <a:avLst/>
        </a:prstGeom>
      </dsp:spPr>
      <dsp:style>
        <a:lnRef idx="0">
          <a:schemeClr val="lt1"/>
        </a:lnRef>
        <a:fillRef idx="3">
          <a:schemeClr val="accent5">
            <a:hueOff val="-7425000"/>
            <a:satOff val="30000"/>
            <a:lumOff val="6471"/>
            <a:alpha val="100000"/>
          </a:schemeClr>
        </a:fillRef>
        <a:effectRef idx="2">
          <a:scrgbClr r="0" g="0" b="0"/>
        </a:effectRef>
        <a:fontRef idx="minor">
          <a:schemeClr val="lt1"/>
        </a:fontRef>
      </dsp:style>
      <dsp:txXfrm>
        <a:off x="7541870" y="2521974"/>
        <a:ext cx="1710650" cy="1814051"/>
      </dsp:txXfrm>
    </dsp:sp>
    <dsp:sp>
      <dsp:nvSpPr>
        <dsp:cNvPr id="25" name="Скругленный прямоугольник 24"/>
        <dsp:cNvSpPr/>
      </dsp:nvSpPr>
      <dsp:spPr bwMode="white">
        <a:xfrm>
          <a:off x="7541870" y="2794082"/>
          <a:ext cx="1539585" cy="997728"/>
        </a:xfrm>
        <a:prstGeom prst="roundRect">
          <a:avLst>
            <a:gd name="adj" fmla="val 10000"/>
          </a:avLst>
        </a:prstGeom>
        <a:noFill/>
        <a:ln>
          <a:noFill/>
        </a:ln>
      </dsp:spPr>
      <dsp:style>
        <a:lnRef idx="1">
          <a:schemeClr val="accent5">
            <a:hueOff val="-9900000"/>
            <a:satOff val="40000"/>
            <a:lumOff val="8627"/>
            <a:alpha val="100000"/>
          </a:schemeClr>
        </a:lnRef>
        <a:fillRef idx="1">
          <a:schemeClr val="lt1">
            <a:alpha val="90000"/>
          </a:schemeClr>
        </a:fillRef>
        <a:effectRef idx="0">
          <a:scrgbClr r="0" g="0" b="0"/>
        </a:effectRef>
        <a:fontRef idx="minor"/>
      </dsp:style>
      <dsp:txBody>
        <a:bodyPr lIns="17780" tIns="17780" rIns="17780" bIns="17780" anchor="t"/>
        <a:p>
          <a:pPr marL="114300" lvl="1" indent="-114300" algn="l">
            <a:lnSpc>
              <a:spcPct val="90000"/>
            </a:lnSpc>
            <a:spcBef>
              <a:spcPct val="0"/>
            </a:spcBef>
            <a:spcAft>
              <a:spcPct val="15000"/>
            </a:spcAft>
            <a:buChar char="•"/>
          </a:pPr>
          <a:r>
            <a:rPr lang="en-US" sz="1200" dirty="0" smtClean="0">
              <a:solidFill>
                <a:schemeClr val="dk1"/>
              </a:solidFill>
              <a:latin typeface="Times New Roman" pitchFamily="18" charset="0"/>
              <a:cs typeface="Times New Roman" pitchFamily="18" charset="0"/>
            </a:rPr>
            <a:t>Сыныптың үш бұрышына осы сөздер жазылған парақтарды орналастырамын</a:t>
          </a:r>
          <a:endParaRPr lang="ru-RU" sz="1200" dirty="0">
            <a:solidFill>
              <a:schemeClr val="dk1"/>
            </a:solidFill>
            <a:latin typeface="Times New Roman" pitchFamily="18" charset="0"/>
            <a:cs typeface="Times New Roman" pitchFamily="18" charset="0"/>
          </a:endParaRPr>
        </a:p>
        <a:p>
          <a:pPr marL="114300" lvl="1" indent="-114300" algn="l">
            <a:lnSpc>
              <a:spcPct val="90000"/>
            </a:lnSpc>
            <a:spcBef>
              <a:spcPct val="0"/>
            </a:spcBef>
            <a:spcAft>
              <a:spcPct val="15000"/>
            </a:spcAft>
            <a:buChar char="•"/>
          </a:pPr>
          <a:r>
            <a:rPr lang="en-US" sz="1200" dirty="0" smtClean="0">
              <a:solidFill>
                <a:schemeClr val="dk1"/>
              </a:solidFill>
              <a:latin typeface="Times New Roman" pitchFamily="18" charset="0"/>
              <a:cs typeface="Times New Roman" pitchFamily="18" charset="0"/>
            </a:rPr>
            <a:t>Сұрақ қойғанда,  осы сөздер жазылған бұрыштарға барып тұрады</a:t>
          </a:r>
          <a:r>
            <a:rPr lang="en-US" sz="1400" dirty="0" smtClean="0">
              <a:solidFill>
                <a:schemeClr val="dk1"/>
              </a:solidFill>
              <a:latin typeface="Times New Roman" pitchFamily="18" charset="0"/>
              <a:cs typeface="Times New Roman" pitchFamily="18" charset="0"/>
            </a:rPr>
            <a:t>.</a:t>
          </a:r>
          <a:endParaRPr lang="ru-RU" sz="1400" dirty="0">
            <a:solidFill>
              <a:schemeClr val="dk1"/>
            </a:solidFill>
            <a:latin typeface="Times New Roman" pitchFamily="18" charset="0"/>
            <a:cs typeface="Times New Roman" pitchFamily="18" charset="0"/>
          </a:endParaRPr>
        </a:p>
      </dsp:txBody>
      <dsp:txXfrm>
        <a:off x="7541870" y="2794082"/>
        <a:ext cx="1539585" cy="997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1" name="Группа 0"/>
      <dsp:cNvGrpSpPr/>
    </dsp:nvGrpSpPr>
    <dsp:grpSpPr>
      <a:xfrm>
        <a:off x="0" y="0"/>
        <a:ext cx="4793186" cy="4429156"/>
        <a:chOff x="0" y="0"/>
        <a:chExt cx="4793186" cy="4429156"/>
      </a:xfrm>
    </dsp:grpSpPr>
    <dsp:sp>
      <dsp:nvSpPr>
        <dsp:cNvPr id="2" name="Скругленный прямоугольник 1"/>
        <dsp:cNvSpPr/>
      </dsp:nvSpPr>
      <dsp:spPr bwMode="white">
        <a:xfrm>
          <a:off x="0" y="202178"/>
          <a:ext cx="4793186" cy="1216800"/>
        </a:xfrm>
        <a:prstGeom prst="roundRect">
          <a:avLst/>
        </a:prstGeom>
      </dsp:spPr>
      <dsp:style>
        <a:lnRef idx="1">
          <a:schemeClr val="accent5"/>
        </a:lnRef>
        <a:fillRef idx="2">
          <a:schemeClr val="accent5"/>
        </a:fillRef>
        <a:effectRef idx="1">
          <a:schemeClr val="accent5"/>
        </a:effectRef>
        <a:fontRef idx="minor">
          <a:schemeClr val="dk1"/>
        </a:fontRef>
      </dsp:style>
      <dsp:txBody>
        <a:bodyPr lIns="68580" tIns="68580" rIns="68580" bIns="68580" anchor="ctr"/>
        <a:p>
          <a:pPr lvl="0" algn="l">
            <a:lnSpc>
              <a:spcPct val="90000"/>
            </a:lnSpc>
            <a:spcBef>
              <a:spcPct val="0"/>
            </a:spcBef>
            <a:spcAft>
              <a:spcPct val="35000"/>
            </a:spcAft>
          </a:pPr>
          <a:r>
            <a:rPr lang="en-US" sz="1800" b="1" dirty="0" smtClean="0">
              <a:solidFill>
                <a:schemeClr val="tx1">
                  <a:lumMod val="75000"/>
                  <a:lumOff val="25000"/>
                </a:schemeClr>
              </a:solidFill>
              <a:latin typeface="Times New Roman" pitchFamily="18" charset="0"/>
              <a:cs typeface="Times New Roman" pitchFamily="18" charset="0"/>
            </a:rPr>
            <a:t>1- топ:</a:t>
          </a:r>
          <a:r>
            <a:rPr lang="en-US" sz="1800" b="1" dirty="0" smtClean="0">
              <a:solidFill>
                <a:srgbClr val="FF0000"/>
              </a:solidFill>
              <a:latin typeface="Times New Roman" pitchFamily="18" charset="0"/>
              <a:cs typeface="Times New Roman" pitchFamily="18" charset="0"/>
            </a:rPr>
            <a:t> </a:t>
          </a:r>
          <a:r>
            <a:rPr lang="en-US" sz="1800" b="0" dirty="0" smtClean="0">
              <a:latin typeface="Times New Roman" pitchFamily="18" charset="0"/>
              <a:cs typeface="Times New Roman" pitchFamily="18" charset="0"/>
            </a:rPr>
            <a:t>1.тұжырым - Жер тегіс.</a:t>
          </a:r>
          <a:endParaRPr lang="ru-RU" sz="1800" b="0" dirty="0" smtClean="0">
            <a:latin typeface="Times New Roman" pitchFamily="18" charset="0"/>
            <a:cs typeface="Times New Roman" pitchFamily="18" charset="0"/>
          </a:endParaRPr>
        </a:p>
        <a:p>
          <a:pPr lvl="0" algn="l">
            <a:lnSpc>
              <a:spcPct val="90000"/>
            </a:lnSpc>
            <a:spcBef>
              <a:spcPct val="0"/>
            </a:spcBef>
            <a:spcAft>
              <a:spcPct val="35000"/>
            </a:spcAft>
          </a:pPr>
          <a:r>
            <a:rPr lang="en-US" sz="1800" b="0" dirty="0" smtClean="0">
              <a:latin typeface="Times New Roman" pitchFamily="18" charset="0"/>
              <a:cs typeface="Times New Roman" pitchFamily="18" charset="0"/>
            </a:rPr>
            <a:t>  2.тұжырым – Жер шар тәрізді.</a:t>
          </a:r>
          <a:endParaRPr lang="ru-RU" sz="1800" b="0" dirty="0">
            <a:solidFill>
              <a:srgbClr val="FF0000"/>
            </a:solidFill>
            <a:latin typeface="Times New Roman" pitchFamily="18" charset="0"/>
            <a:cs typeface="Times New Roman" pitchFamily="18" charset="0"/>
          </a:endParaRPr>
        </a:p>
      </dsp:txBody>
      <dsp:txXfrm>
        <a:off x="0" y="202178"/>
        <a:ext cx="4793186" cy="1216800"/>
      </dsp:txXfrm>
    </dsp:sp>
    <dsp:sp>
      <dsp:nvSpPr>
        <dsp:cNvPr id="3" name="Скругленный прямоугольник 2"/>
        <dsp:cNvSpPr/>
      </dsp:nvSpPr>
      <dsp:spPr bwMode="white">
        <a:xfrm>
          <a:off x="0" y="1606178"/>
          <a:ext cx="4793186" cy="1216800"/>
        </a:xfrm>
        <a:prstGeom prst="roundRect">
          <a:avLst/>
        </a:prstGeom>
      </dsp:spPr>
      <dsp:style>
        <a:lnRef idx="1">
          <a:schemeClr val="accent5"/>
        </a:lnRef>
        <a:fillRef idx="2">
          <a:schemeClr val="accent5"/>
        </a:fillRef>
        <a:effectRef idx="1">
          <a:schemeClr val="accent5"/>
        </a:effectRef>
        <a:fontRef idx="minor">
          <a:schemeClr val="dk1"/>
        </a:fontRef>
      </dsp:style>
      <dsp:txBody>
        <a:bodyPr lIns="60960" tIns="60960" rIns="60960" bIns="60960" anchor="ctr"/>
        <a:p>
          <a:pPr lvl="0" algn="l">
            <a:lnSpc>
              <a:spcPct val="90000"/>
            </a:lnSpc>
            <a:spcBef>
              <a:spcPct val="0"/>
            </a:spcBef>
            <a:spcAft>
              <a:spcPct val="35000"/>
            </a:spcAft>
          </a:pPr>
          <a:r>
            <a:rPr lang="en-US" sz="1600" dirty="0" smtClean="0">
              <a:latin typeface="Times New Roman" pitchFamily="18" charset="0"/>
              <a:cs typeface="Times New Roman" pitchFamily="18" charset="0"/>
            </a:rPr>
            <a:t>  </a:t>
          </a:r>
          <a:r>
            <a:rPr lang="en-US" sz="1600" b="1" dirty="0" smtClean="0">
              <a:solidFill>
                <a:srgbClr val="7030A0"/>
              </a:solidFill>
              <a:latin typeface="Times New Roman" pitchFamily="18" charset="0"/>
              <a:cs typeface="Times New Roman" pitchFamily="18" charset="0"/>
            </a:rPr>
            <a:t>2-топ:</a:t>
          </a:r>
          <a:r>
            <a:rPr lang="en-US" sz="1600" dirty="0" smtClean="0">
              <a:latin typeface="Times New Roman" pitchFamily="18" charset="0"/>
              <a:cs typeface="Times New Roman" pitchFamily="18" charset="0"/>
            </a:rPr>
            <a:t>Ауа температурасын өлшеу үшін термометрмен күннің қатты түскен жеріне апарып қоямыз. Балалар термометрден </a:t>
          </a:r>
          <a:endParaRPr lang="en-US" sz="1600" dirty="0" smtClean="0">
            <a:latin typeface="Times New Roman" pitchFamily="18" charset="0"/>
            <a:cs typeface="Times New Roman" pitchFamily="18" charset="0"/>
          </a:endParaRPr>
        </a:p>
        <a:p>
          <a:pPr lvl="0" algn="l">
            <a:lnSpc>
              <a:spcPct val="90000"/>
            </a:lnSpc>
            <a:spcBef>
              <a:spcPct val="0"/>
            </a:spcBef>
            <a:spcAft>
              <a:spcPct val="35000"/>
            </a:spcAft>
          </a:pPr>
          <a:endParaRPr lang="ru-RU" sz="1400" b="1" dirty="0">
            <a:solidFill>
              <a:srgbClr val="7030A0"/>
            </a:solidFill>
            <a:latin typeface="Times New Roman" pitchFamily="18" charset="0"/>
            <a:cs typeface="Times New Roman" pitchFamily="18" charset="0"/>
          </a:endParaRPr>
        </a:p>
      </dsp:txBody>
      <dsp:txXfrm>
        <a:off x="0" y="1606178"/>
        <a:ext cx="4793186" cy="1216800"/>
      </dsp:txXfrm>
    </dsp:sp>
    <dsp:sp>
      <dsp:nvSpPr>
        <dsp:cNvPr id="4" name="Скругленный прямоугольник 3"/>
        <dsp:cNvSpPr/>
      </dsp:nvSpPr>
      <dsp:spPr bwMode="white">
        <a:xfrm>
          <a:off x="0" y="3212356"/>
          <a:ext cx="4793186" cy="1216800"/>
        </a:xfrm>
        <a:prstGeom prst="roundRect">
          <a:avLst/>
        </a:prstGeom>
      </dsp:spPr>
      <dsp:style>
        <a:lnRef idx="1">
          <a:schemeClr val="accent5"/>
        </a:lnRef>
        <a:fillRef idx="2">
          <a:schemeClr val="accent5"/>
        </a:fillRef>
        <a:effectRef idx="1">
          <a:schemeClr val="accent5"/>
        </a:effectRef>
        <a:fontRef idx="minor">
          <a:schemeClr val="dk1"/>
        </a:fontRef>
      </dsp:style>
      <dsp:txBody>
        <a:bodyPr lIns="60960" tIns="60960" rIns="60960" bIns="60960" anchor="ctr"/>
        <a:p>
          <a:pPr lvl="0" algn="l">
            <a:lnSpc>
              <a:spcPct val="90000"/>
            </a:lnSpc>
            <a:spcBef>
              <a:spcPct val="0"/>
            </a:spcBef>
            <a:spcAft>
              <a:spcPct val="35000"/>
            </a:spcAft>
          </a:pPr>
          <a:r>
            <a:rPr lang="en-US" sz="1600" dirty="0" smtClean="0">
              <a:latin typeface="Times New Roman" pitchFamily="18" charset="0"/>
              <a:cs typeface="Times New Roman" pitchFamily="18" charset="0"/>
            </a:rPr>
            <a:t>   </a:t>
          </a:r>
          <a:r>
            <a:rPr lang="en-US" sz="1600" b="1" dirty="0" smtClean="0">
              <a:solidFill>
                <a:srgbClr val="00B050"/>
              </a:solidFill>
              <a:latin typeface="Times New Roman" pitchFamily="18" charset="0"/>
              <a:cs typeface="Times New Roman" pitchFamily="18" charset="0"/>
            </a:rPr>
            <a:t> </a:t>
          </a:r>
          <a:r>
            <a:rPr lang="en-US" sz="1600" b="1" dirty="0" smtClean="0">
              <a:latin typeface="Times New Roman" pitchFamily="18" charset="0"/>
              <a:cs typeface="Times New Roman" pitchFamily="18" charset="0"/>
            </a:rPr>
            <a:t>3-топ:  </a:t>
          </a:r>
          <a:r>
            <a:rPr lang="en-US" sz="1600" dirty="0" smtClean="0">
              <a:latin typeface="Times New Roman" pitchFamily="18" charset="0"/>
              <a:cs typeface="Times New Roman" pitchFamily="18" charset="0"/>
            </a:rPr>
            <a:t>Күннің адам өміріне әсері туралы. Суретке қарап, сипатта. Күннің ғаламшарымызға қандай пайдасы бар? Адам күннің қуатын қалай пайдаланады.? Ойлан. Күн адамдар мен өсімдіктерге қандай зиян туғызуы мүмкін? Одан қалай қорғануға болады? </a:t>
          </a:r>
          <a:endParaRPr lang="ru-RU" sz="1600" b="1" dirty="0">
            <a:solidFill>
              <a:srgbClr val="00B050"/>
            </a:solidFill>
            <a:latin typeface="Times New Roman" pitchFamily="18" charset="0"/>
            <a:cs typeface="Times New Roman" pitchFamily="18" charset="0"/>
          </a:endParaRPr>
        </a:p>
      </dsp:txBody>
      <dsp:txXfrm>
        <a:off x="0" y="3212356"/>
        <a:ext cx="4793186" cy="12168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5F809-E464-4891-B59C-E728AEC4E2F6}"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8621A-1501-4C99-B8A6-8D388688D41E}"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28621A-1501-4C99-B8A6-8D388688D41E}"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28621A-1501-4C99-B8A6-8D388688D41E}"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7F6EF0-8F7C-491A-85CB-8701C7E1A99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3F7F6EF0-8F7C-491A-85CB-8701C7E1A99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3F7F6EF0-8F7C-491A-85CB-8701C7E1A99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3F7F6EF0-8F7C-491A-85CB-8701C7E1A99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7F6EF0-8F7C-491A-85CB-8701C7E1A998}"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3F7F6EF0-8F7C-491A-85CB-8701C7E1A998}"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3F7F6EF0-8F7C-491A-85CB-8701C7E1A998}"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7F6EF0-8F7C-491A-85CB-8701C7E1A998}"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7F6EF0-8F7C-491A-85CB-8701C7E1A998}"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7F6EF0-8F7C-491A-85CB-8701C7E1A998}"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7F6EF0-8F7C-491A-85CB-8701C7E1A998}"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BB48F-79CF-46C7-9679-C23EDB7C5A78}"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F6EF0-8F7C-491A-85CB-8701C7E1A998}"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BB48F-79CF-46C7-9679-C23EDB7C5A78}"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jpe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Гульнур\Рабочий стол\Құжаттар\рамки.jpg"/>
          <p:cNvPicPr>
            <a:picLocks noChangeAspect="1" noChangeArrowheads="1"/>
          </p:cNvPicPr>
          <p:nvPr/>
        </p:nvPicPr>
        <p:blipFill>
          <a:blip r:embed="rId1" cstate="print"/>
          <a:srcRect/>
          <a:stretch>
            <a:fillRect/>
          </a:stretch>
        </p:blipFill>
        <p:spPr bwMode="auto">
          <a:xfrm>
            <a:off x="0" y="-243408"/>
            <a:ext cx="9144000" cy="7101408"/>
          </a:xfrm>
          <a:prstGeom prst="rect">
            <a:avLst/>
          </a:prstGeom>
          <a:noFill/>
        </p:spPr>
      </p:pic>
      <p:sp>
        <p:nvSpPr>
          <p:cNvPr id="5" name="TextBox 4"/>
          <p:cNvSpPr txBox="1"/>
          <p:nvPr/>
        </p:nvSpPr>
        <p:spPr>
          <a:xfrm>
            <a:off x="0" y="214290"/>
            <a:ext cx="9144000" cy="457200"/>
          </a:xfrm>
          <a:prstGeom prst="rect">
            <a:avLst/>
          </a:prstGeom>
          <a:noFill/>
        </p:spPr>
        <p:txBody>
          <a:bodyPr wrap="square" rtlCol="0">
            <a:spAutoFit/>
          </a:bodyPr>
          <a:lstStyle/>
          <a:p>
            <a:pPr algn="ctr"/>
            <a:r>
              <a:rPr lang="" altLang="ru-RU" sz="2400" b="1" dirty="0">
                <a:solidFill>
                  <a:srgbClr val="00B050"/>
                </a:solidFill>
                <a:latin typeface="Times New Roman" pitchFamily="18" charset="0"/>
                <a:cs typeface="Times New Roman" pitchFamily="18" charset="0"/>
              </a:rPr>
              <a:t>А.Байтұрсынов атындағы №139мектеп-гимназия</a:t>
            </a:r>
            <a:endParaRPr lang="" altLang="ru-RU" sz="2400" b="1" dirty="0">
              <a:solidFill>
                <a:srgbClr val="00B050"/>
              </a:solidFill>
              <a:latin typeface="Times New Roman" pitchFamily="18" charset="0"/>
              <a:cs typeface="Times New Roman" pitchFamily="18" charset="0"/>
            </a:endParaRPr>
          </a:p>
        </p:txBody>
      </p:sp>
      <p:sp>
        <p:nvSpPr>
          <p:cNvPr id="6" name="Прямоугольник 5"/>
          <p:cNvSpPr/>
          <p:nvPr/>
        </p:nvSpPr>
        <p:spPr>
          <a:xfrm>
            <a:off x="1835697" y="1556792"/>
            <a:ext cx="6736831" cy="30175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Бастауыш сынып мұғалімі</a:t>
            </a:r>
            <a:endParaRPr lang="en-US" sz="3200" b="1" dirty="0"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3200" b="1" dirty="0"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  </a:t>
            </a:r>
            <a:r>
              <a:rPr lang="" sz="3200" b="1" dirty="0"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Төлентаева Әлия Төлентайқызы</a:t>
            </a:r>
            <a:endParaRPr lang="" sz="3200" b="1" dirty="0"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en-US" sz="3200" b="1"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3200" b="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Пәні</a:t>
            </a:r>
            <a:r>
              <a:rPr lang="en-US" sz="32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32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3200" b="1" dirty="0"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Әдебиеттік оқу</a:t>
            </a:r>
            <a:endParaRPr lang="en-US" sz="3200" b="1" dirty="0"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3200" b="1" dirty="0"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Жаратылыстану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үлгі слайд\1201205809_a_stemplate_children_d01 (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esktop\86496_html_6f987469.png"/>
          <p:cNvPicPr>
            <a:picLocks noChangeAspect="1" noChangeArrowheads="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175000"/>
                    </a14:imgEffect>
                  </a14:imgLayer>
                </a14:imgProps>
              </a:ext>
              <a:ext uri="{28A0092B-C50C-407E-A947-70E740481C1C}">
                <a14:useLocalDpi xmlns:a14="http://schemas.microsoft.com/office/drawing/2010/main" val="0"/>
              </a:ext>
            </a:extLst>
          </a:blip>
          <a:srcRect/>
          <a:stretch>
            <a:fillRect/>
          </a:stretch>
        </p:blipFill>
        <p:spPr bwMode="auto">
          <a:xfrm>
            <a:off x="2195736" y="116632"/>
            <a:ext cx="6624736" cy="54726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Волна 1"/>
          <p:cNvSpPr/>
          <p:nvPr/>
        </p:nvSpPr>
        <p:spPr>
          <a:xfrm rot="20842396">
            <a:off x="2752782" y="80424"/>
            <a:ext cx="5020422" cy="1595000"/>
          </a:xfrm>
          <a:prstGeom prst="wave">
            <a:avLst>
              <a:gd name="adj1" fmla="val 12500"/>
              <a:gd name="adj2" fmla="val -28"/>
            </a:avLst>
          </a:prstGeom>
          <a:solidFill>
            <a:srgbClr val="36D6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smtClean="0">
                <a:solidFill>
                  <a:prstClr val="white"/>
                </a:solidFill>
                <a:ea typeface="DFKai-SB" panose="03000509000000000000" pitchFamily="65" charset="-120"/>
              </a:rPr>
              <a:t>Назарларыңызға  рахмет!</a:t>
            </a:r>
            <a:endParaRPr lang="ru-RU" sz="3600" i="1" dirty="0">
              <a:solidFill>
                <a:prstClr val="white"/>
              </a:solidFill>
              <a:ea typeface="DFKai-SB" panose="03000509000000000000"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1602" y="-714404"/>
            <a:ext cx="11737304" cy="9073008"/>
          </a:xfrm>
          <a:prstGeom prst="rect">
            <a:avLst/>
          </a:prstGeom>
        </p:spPr>
        <p:style>
          <a:lnRef idx="1">
            <a:schemeClr val="accent1"/>
          </a:lnRef>
          <a:fillRef idx="3">
            <a:schemeClr val="accent1"/>
          </a:fillRef>
          <a:effectRef idx="2">
            <a:schemeClr val="accent1"/>
          </a:effectRef>
          <a:fontRef idx="minor">
            <a:schemeClr val="lt1"/>
          </a:fontRef>
        </p:style>
      </p:pic>
      <p:sp>
        <p:nvSpPr>
          <p:cNvPr id="2" name="Заголовок 1"/>
          <p:cNvSpPr>
            <a:spLocks noGrp="1"/>
          </p:cNvSpPr>
          <p:nvPr>
            <p:ph type="ctrTitle"/>
          </p:nvPr>
        </p:nvSpPr>
        <p:spPr>
          <a:xfrm>
            <a:off x="539552" y="-243408"/>
            <a:ext cx="8784976" cy="1224136"/>
          </a:xfrm>
        </p:spPr>
        <p:txBody>
          <a:bodyPr>
            <a:noAutofit/>
          </a:bodyPr>
          <a:lstStyle/>
          <a:p>
            <a:br>
              <a:rPr lang="en-US" sz="3200" b="1" dirty="0" smtClean="0">
                <a:solidFill>
                  <a:srgbClr val="002060"/>
                </a:solidFill>
                <a:latin typeface="Arial" pitchFamily="34" charset="0"/>
                <a:cs typeface="Arial" pitchFamily="34" charset="0"/>
              </a:rPr>
            </a:br>
            <a:br>
              <a:rPr lang="en-US" sz="2800" b="1" dirty="0" smtClean="0">
                <a:solidFill>
                  <a:srgbClr val="FF0000"/>
                </a:solidFill>
                <a:latin typeface="Times New Roman" pitchFamily="18" charset="0"/>
                <a:cs typeface="Times New Roman" pitchFamily="18" charset="0"/>
              </a:rPr>
            </a:br>
            <a:endParaRPr lang="ru-RU" sz="2800" b="1" dirty="0">
              <a:solidFill>
                <a:srgbClr val="FF0000"/>
              </a:solidFill>
              <a:latin typeface="Times New Roman" pitchFamily="18" charset="0"/>
              <a:cs typeface="Times New Roman" pitchFamily="18" charset="0"/>
            </a:endParaRPr>
          </a:p>
        </p:txBody>
      </p:sp>
      <p:sp>
        <p:nvSpPr>
          <p:cNvPr id="6" name="Горизонтальный свиток 5"/>
          <p:cNvSpPr/>
          <p:nvPr/>
        </p:nvSpPr>
        <p:spPr>
          <a:xfrm>
            <a:off x="0" y="1071546"/>
            <a:ext cx="8707160" cy="1512168"/>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3" name="Подзаголовок 2"/>
          <p:cNvSpPr>
            <a:spLocks noGrp="1"/>
          </p:cNvSpPr>
          <p:nvPr>
            <p:ph type="subTitle" idx="1"/>
          </p:nvPr>
        </p:nvSpPr>
        <p:spPr>
          <a:xfrm>
            <a:off x="357158" y="915634"/>
            <a:ext cx="8786842" cy="1512168"/>
          </a:xfrm>
        </p:spPr>
        <p:txBody>
          <a:bodyPr>
            <a:noAutofit/>
          </a:bodyPr>
          <a:lstStyle/>
          <a:p>
            <a:pPr algn="l"/>
            <a:endParaRPr lang="en-US" sz="1900" b="1" dirty="0" smtClean="0">
              <a:solidFill>
                <a:srgbClr val="FF0000"/>
              </a:solidFill>
              <a:latin typeface="Times New Roman" pitchFamily="18" charset="0"/>
              <a:cs typeface="Times New Roman" pitchFamily="18" charset="0"/>
            </a:endParaRPr>
          </a:p>
          <a:p>
            <a:pPr algn="l"/>
            <a:r>
              <a:rPr lang="en-US" sz="1900" b="1" dirty="0" smtClean="0">
                <a:solidFill>
                  <a:srgbClr val="FF0000"/>
                </a:solidFill>
                <a:latin typeface="Times New Roman" pitchFamily="18" charset="0"/>
                <a:cs typeface="Times New Roman" pitchFamily="18" charset="0"/>
              </a:rPr>
              <a:t>Осы сабақта қол жеткізетін оқу мақсаты:                                                                            </a:t>
            </a:r>
            <a:r>
              <a:rPr lang="en-US" sz="1900" b="1" dirty="0" smtClean="0">
                <a:latin typeface="Times New Roman" pitchFamily="18" charset="0"/>
                <a:cs typeface="Times New Roman" pitchFamily="18" charset="0"/>
              </a:rPr>
              <a:t>2.4.1.1 Жердің пішінін оның жасанды моделі негізінде анықтау</a:t>
            </a:r>
            <a:r>
              <a:rPr lang="ru-RU" sz="1900" b="1" dirty="0" smtClean="0">
                <a:latin typeface="Times New Roman" pitchFamily="18" charset="0"/>
                <a:cs typeface="Times New Roman" pitchFamily="18" charset="0"/>
              </a:rPr>
              <a:t>            </a:t>
            </a:r>
            <a:r>
              <a:rPr lang="en-US" sz="1900" b="1" dirty="0" smtClean="0">
                <a:latin typeface="Times New Roman" pitchFamily="18" charset="0"/>
                <a:cs typeface="Times New Roman" pitchFamily="18" charset="0"/>
              </a:rPr>
              <a:t>       </a:t>
            </a:r>
            <a:r>
              <a:rPr lang="ru-RU" sz="1900" b="1" dirty="0" smtClean="0">
                <a:latin typeface="Times New Roman" pitchFamily="18" charset="0"/>
                <a:cs typeface="Times New Roman" pitchFamily="18" charset="0"/>
              </a:rPr>
              <a:t>  </a:t>
            </a:r>
            <a:r>
              <a:rPr lang="en-US" sz="1900" b="1" dirty="0" smtClean="0">
                <a:latin typeface="Times New Roman" pitchFamily="18" charset="0"/>
                <a:cs typeface="Times New Roman" pitchFamily="18" charset="0"/>
              </a:rPr>
              <a:t>2.1.1.1 Қоршаған әлем құбылыстары, үдерістері мен нысандарын зерттеудің қажеттілігін түсіндіру</a:t>
            </a:r>
            <a:endParaRPr lang="ru-RU" sz="1900" b="1" dirty="0" smtClean="0">
              <a:latin typeface="Times New Roman" pitchFamily="18" charset="0"/>
              <a:cs typeface="Times New Roman" pitchFamily="18" charset="0"/>
            </a:endParaRPr>
          </a:p>
          <a:p>
            <a:pPr algn="just"/>
            <a:endParaRPr lang="en-US" sz="2000" b="1" dirty="0" smtClean="0">
              <a:solidFill>
                <a:srgbClr val="FF0000"/>
              </a:solidFill>
              <a:latin typeface="Times New Roman" pitchFamily="18" charset="0"/>
              <a:cs typeface="Times New Roman" pitchFamily="18" charset="0"/>
            </a:endParaRPr>
          </a:p>
        </p:txBody>
      </p:sp>
      <p:sp>
        <p:nvSpPr>
          <p:cNvPr id="19" name="Волна 18"/>
          <p:cNvSpPr/>
          <p:nvPr/>
        </p:nvSpPr>
        <p:spPr>
          <a:xfrm>
            <a:off x="0" y="3286124"/>
            <a:ext cx="9036496" cy="2928958"/>
          </a:xfrm>
          <a:prstGeom prst="wave">
            <a:avLst>
              <a:gd name="adj1" fmla="val 12500"/>
              <a:gd name="adj2" fmla="val -4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smtClean="0">
                <a:solidFill>
                  <a:srgbClr val="FF0000"/>
                </a:solidFill>
                <a:latin typeface="Times New Roman" pitchFamily="18" charset="0"/>
                <a:cs typeface="Times New Roman" pitchFamily="18" charset="0"/>
              </a:rPr>
              <a:t>SMART мақсаты: </a:t>
            </a:r>
            <a:r>
              <a:rPr lang="en-US" sz="2400" b="1" dirty="0" smtClean="0">
                <a:solidFill>
                  <a:schemeClr val="tx1"/>
                </a:solidFill>
                <a:latin typeface="Times New Roman" pitchFamily="18" charset="0"/>
                <a:cs typeface="Times New Roman" pitchFamily="18" charset="0"/>
              </a:rPr>
              <a:t>Оқушыларға</a:t>
            </a:r>
            <a:r>
              <a:rPr lang="en-US" sz="2400" b="1" i="1" dirty="0" smtClean="0">
                <a:solidFill>
                  <a:schemeClr val="tx1"/>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Жер мен күн туралы мағлұмат алады.</a:t>
            </a:r>
            <a:endParaRPr lang="ru-RU" sz="2000" dirty="0">
              <a:solidFill>
                <a:schemeClr val="tx1"/>
              </a:solidFill>
              <a:latin typeface="Times New Roman" pitchFamily="18" charset="0"/>
              <a:cs typeface="Times New Roman" pitchFamily="18" charset="0"/>
            </a:endParaRPr>
          </a:p>
        </p:txBody>
      </p:sp>
      <p:sp>
        <p:nvSpPr>
          <p:cNvPr id="10" name="Волна 9"/>
          <p:cNvSpPr/>
          <p:nvPr/>
        </p:nvSpPr>
        <p:spPr>
          <a:xfrm>
            <a:off x="0" y="-285776"/>
            <a:ext cx="8707160" cy="1224136"/>
          </a:xfrm>
          <a:prstGeom prst="wav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i="1" dirty="0" smtClean="0">
                <a:solidFill>
                  <a:srgbClr val="FF0000"/>
                </a:solidFill>
                <a:latin typeface="Times New Roman" pitchFamily="18" charset="0"/>
                <a:cs typeface="Times New Roman" pitchFamily="18" charset="0"/>
              </a:rPr>
              <a:t>«Жер мен Күн»</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Мурагер\Desktop\hdoboi.org-1333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11958"/>
            <a:ext cx="9144000" cy="7069957"/>
          </a:xfrm>
          <a:prstGeom prst="rect">
            <a:avLst/>
          </a:prstGeom>
        </p:spPr>
        <p:style>
          <a:lnRef idx="1">
            <a:schemeClr val="accent1"/>
          </a:lnRef>
          <a:fillRef idx="3">
            <a:schemeClr val="accent1"/>
          </a:fillRef>
          <a:effectRef idx="2">
            <a:schemeClr val="accent1"/>
          </a:effectRef>
          <a:fontRef idx="minor">
            <a:schemeClr val="lt1"/>
          </a:fontRef>
        </p:style>
      </p:pic>
      <p:sp>
        <p:nvSpPr>
          <p:cNvPr id="2" name="Заголовок 1"/>
          <p:cNvSpPr>
            <a:spLocks noGrp="1"/>
          </p:cNvSpPr>
          <p:nvPr>
            <p:ph type="title"/>
          </p:nvPr>
        </p:nvSpPr>
        <p:spPr>
          <a:xfrm>
            <a:off x="457200" y="274638"/>
            <a:ext cx="8229600" cy="490066"/>
          </a:xfrm>
        </p:spPr>
        <p:txBody>
          <a:bodyPr>
            <a:prstTxWarp prst="textChevronInverted">
              <a:avLst/>
            </a:prstTxWarp>
            <a:noAutofit/>
          </a:bodyPr>
          <a:lstStyle/>
          <a:p>
            <a:r>
              <a:rPr lang="en-US" sz="1600" dirty="0" smtClean="0">
                <a:solidFill>
                  <a:srgbClr val="FF0000"/>
                </a:solidFill>
                <a:latin typeface="Times New Roman" pitchFamily="18" charset="0"/>
                <a:cs typeface="Times New Roman" pitchFamily="18" charset="0"/>
              </a:rPr>
              <a:t>Бағалау критерийлері</a:t>
            </a:r>
            <a:endParaRPr lang="ru-RU" sz="1600" dirty="0">
              <a:solidFill>
                <a:srgbClr val="FF0000"/>
              </a:solidFill>
              <a:latin typeface="Times New Roman" pitchFamily="18" charset="0"/>
              <a:cs typeface="Times New Roman" pitchFamily="18" charset="0"/>
            </a:endParaRPr>
          </a:p>
        </p:txBody>
      </p:sp>
      <p:sp>
        <p:nvSpPr>
          <p:cNvPr id="7" name="Вертикальный свиток 6"/>
          <p:cNvSpPr/>
          <p:nvPr/>
        </p:nvSpPr>
        <p:spPr>
          <a:xfrm>
            <a:off x="2987824" y="764704"/>
            <a:ext cx="3168352" cy="2558316"/>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rgbClr val="FF0000"/>
                </a:solidFill>
                <a:latin typeface="Times New Roman" pitchFamily="18" charset="0"/>
                <a:ea typeface="Calibri" pitchFamily="34" charset="0"/>
                <a:cs typeface="Times New Roman" pitchFamily="18" charset="0"/>
              </a:rPr>
              <a:t>Көптеген оқушылар:    </a:t>
            </a:r>
            <a:r>
              <a:rPr lang="en-US" sz="2000" b="1" dirty="0" smtClean="0">
                <a:latin typeface="Times New Roman" pitchFamily="18" charset="0"/>
                <a:cs typeface="Times New Roman" pitchFamily="18" charset="0"/>
              </a:rPr>
              <a:t> Күннің пайдасы мен зияны туралы дәлелдер келтіреді.</a:t>
            </a:r>
            <a:endParaRPr lang="ru-RU" sz="2000" b="1" dirty="0" smtClean="0">
              <a:latin typeface="Times New Roman" pitchFamily="18" charset="0"/>
              <a:cs typeface="Times New Roman" pitchFamily="18" charset="0"/>
            </a:endParaRPr>
          </a:p>
          <a:p>
            <a:pPr lvl="0" algn="ctr"/>
            <a:endParaRPr lang="en-US" sz="1600" b="1" dirty="0" smtClean="0">
              <a:solidFill>
                <a:srgbClr val="FF0000"/>
              </a:solidFill>
              <a:latin typeface="Times New Roman" pitchFamily="18" charset="0"/>
              <a:ea typeface="Calibri" pitchFamily="34" charset="0"/>
              <a:cs typeface="Times New Roman" pitchFamily="18" charset="0"/>
            </a:endParaRPr>
          </a:p>
        </p:txBody>
      </p:sp>
      <p:sp>
        <p:nvSpPr>
          <p:cNvPr id="10" name="Волна 9"/>
          <p:cNvSpPr/>
          <p:nvPr/>
        </p:nvSpPr>
        <p:spPr>
          <a:xfrm>
            <a:off x="534050" y="3323020"/>
            <a:ext cx="2237750" cy="688486"/>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smtClean="0">
                <a:solidFill>
                  <a:srgbClr val="FF0000"/>
                </a:solidFill>
                <a:latin typeface="Times New Roman" pitchFamily="18" charset="0"/>
                <a:cs typeface="Times New Roman" pitchFamily="18" charset="0"/>
              </a:rPr>
              <a:t>Сөздік қор</a:t>
            </a:r>
            <a:endParaRPr lang="ru-RU" sz="2000" b="1" i="1" dirty="0">
              <a:solidFill>
                <a:srgbClr val="FF0000"/>
              </a:solidFill>
              <a:latin typeface="Times New Roman" pitchFamily="18" charset="0"/>
              <a:cs typeface="Times New Roman" pitchFamily="18" charset="0"/>
            </a:endParaRPr>
          </a:p>
        </p:txBody>
      </p:sp>
      <p:sp>
        <p:nvSpPr>
          <p:cNvPr id="18" name="Волна 17"/>
          <p:cNvSpPr/>
          <p:nvPr/>
        </p:nvSpPr>
        <p:spPr>
          <a:xfrm>
            <a:off x="3203848" y="3323020"/>
            <a:ext cx="2449647" cy="688486"/>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rgbClr val="FF0000"/>
                </a:solidFill>
                <a:latin typeface="Times New Roman" pitchFamily="18" charset="0"/>
                <a:cs typeface="Times New Roman" pitchFamily="18" charset="0"/>
              </a:rPr>
              <a:t>Қ</a:t>
            </a:r>
            <a:r>
              <a:rPr lang="en-US" sz="2000" b="1" i="1" dirty="0" smtClean="0">
                <a:solidFill>
                  <a:srgbClr val="FF0000"/>
                </a:solidFill>
                <a:latin typeface="Times New Roman" pitchFamily="18" charset="0"/>
                <a:cs typeface="Times New Roman" pitchFamily="18" charset="0"/>
              </a:rPr>
              <a:t>ұндылықтар</a:t>
            </a:r>
            <a:endParaRPr lang="ru-RU" sz="2000" b="1" i="1" dirty="0">
              <a:solidFill>
                <a:srgbClr val="FF0000"/>
              </a:solidFill>
              <a:latin typeface="Times New Roman" pitchFamily="18" charset="0"/>
              <a:cs typeface="Times New Roman" pitchFamily="18" charset="0"/>
            </a:endParaRPr>
          </a:p>
        </p:txBody>
      </p:sp>
      <p:sp>
        <p:nvSpPr>
          <p:cNvPr id="20" name="Волна 19"/>
          <p:cNvSpPr/>
          <p:nvPr/>
        </p:nvSpPr>
        <p:spPr>
          <a:xfrm>
            <a:off x="6228184" y="3323020"/>
            <a:ext cx="2664296" cy="688486"/>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smtClean="0">
                <a:solidFill>
                  <a:srgbClr val="FF0000"/>
                </a:solidFill>
                <a:latin typeface="Times New Roman" pitchFamily="18" charset="0"/>
                <a:cs typeface="Times New Roman" pitchFamily="18" charset="0"/>
              </a:rPr>
              <a:t>Пәнаралық байланыс</a:t>
            </a:r>
            <a:endParaRPr lang="ru-RU" sz="2000" b="1" i="1" dirty="0">
              <a:solidFill>
                <a:srgbClr val="FF0000"/>
              </a:solidFill>
              <a:latin typeface="Times New Roman" pitchFamily="18" charset="0"/>
              <a:cs typeface="Times New Roman" pitchFamily="18" charset="0"/>
            </a:endParaRPr>
          </a:p>
        </p:txBody>
      </p:sp>
      <p:sp>
        <p:nvSpPr>
          <p:cNvPr id="3" name="Блок-схема: несколько документов 2"/>
          <p:cNvSpPr/>
          <p:nvPr/>
        </p:nvSpPr>
        <p:spPr>
          <a:xfrm>
            <a:off x="333805" y="4221088"/>
            <a:ext cx="2149963" cy="2520280"/>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latin typeface="Times New Roman" pitchFamily="18" charset="0"/>
                <a:cs typeface="Times New Roman" pitchFamily="18" charset="0"/>
              </a:rPr>
              <a:t>Жер ғаламшары, глобус, шар</a:t>
            </a:r>
            <a:r>
              <a:rPr lang="en-US" sz="1600" b="1" dirty="0" smtClean="0">
                <a:latin typeface="Times New Roman" pitchFamily="18" charset="0"/>
                <a:cs typeface="Times New Roman" pitchFamily="18" charset="0"/>
              </a:rPr>
              <a:t>.</a:t>
            </a:r>
            <a:endParaRPr lang="ru-RU" sz="1600" b="1" dirty="0">
              <a:solidFill>
                <a:srgbClr val="7030A0"/>
              </a:solidFill>
              <a:latin typeface="Times New Roman" pitchFamily="18" charset="0"/>
              <a:cs typeface="Times New Roman" pitchFamily="18" charset="0"/>
            </a:endParaRPr>
          </a:p>
        </p:txBody>
      </p:sp>
      <p:sp>
        <p:nvSpPr>
          <p:cNvPr id="6" name="Блок-схема: несколько документов 5"/>
          <p:cNvSpPr/>
          <p:nvPr/>
        </p:nvSpPr>
        <p:spPr>
          <a:xfrm>
            <a:off x="3203848" y="4011507"/>
            <a:ext cx="2592287" cy="2846492"/>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latin typeface="Times New Roman" pitchFamily="18" charset="0"/>
                <a:cs typeface="Times New Roman" pitchFamily="18" charset="0"/>
              </a:rPr>
              <a:t>Әлеуметтік жауапкершілігі және жанашыр болу, өмір бойы білім алуға дайын болу құндылықтарын дарыту</a:t>
            </a:r>
            <a:endParaRPr lang="ru-RU" sz="1600" b="1" dirty="0">
              <a:solidFill>
                <a:srgbClr val="7030A0"/>
              </a:solidFill>
              <a:latin typeface="Times New Roman" pitchFamily="18" charset="0"/>
              <a:cs typeface="Times New Roman" pitchFamily="18" charset="0"/>
            </a:endParaRPr>
          </a:p>
        </p:txBody>
      </p:sp>
      <p:sp>
        <p:nvSpPr>
          <p:cNvPr id="8" name="Блок-схема: несколько документов 7"/>
          <p:cNvSpPr/>
          <p:nvPr/>
        </p:nvSpPr>
        <p:spPr>
          <a:xfrm>
            <a:off x="6300192" y="4221088"/>
            <a:ext cx="2232248" cy="2376264"/>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rgbClr val="7030A0"/>
                </a:solidFill>
                <a:latin typeface="Times New Roman" pitchFamily="18" charset="0"/>
                <a:cs typeface="Times New Roman" pitchFamily="18" charset="0"/>
              </a:rPr>
              <a:t>Дүниетану.</a:t>
            </a:r>
            <a:endParaRPr lang="ru-RU" sz="1600" b="1" dirty="0">
              <a:solidFill>
                <a:srgbClr val="7030A0"/>
              </a:solidFill>
              <a:latin typeface="Times New Roman" pitchFamily="18" charset="0"/>
              <a:cs typeface="Times New Roman" pitchFamily="18" charset="0"/>
            </a:endParaRPr>
          </a:p>
        </p:txBody>
      </p:sp>
      <p:sp>
        <p:nvSpPr>
          <p:cNvPr id="9" name="Прямоугольник 8"/>
          <p:cNvSpPr/>
          <p:nvPr/>
        </p:nvSpPr>
        <p:spPr>
          <a:xfrm>
            <a:off x="179512" y="764704"/>
            <a:ext cx="2808311" cy="23762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smtClean="0">
                <a:solidFill>
                  <a:srgbClr val="FF0000"/>
                </a:solidFill>
                <a:latin typeface="Times New Roman" pitchFamily="18" charset="0"/>
                <a:cs typeface="Times New Roman" pitchFamily="18" charset="0"/>
              </a:rPr>
              <a:t>Барлық оқушылар:</a:t>
            </a:r>
            <a:endParaRPr lang="en-US" sz="2000" b="1" dirty="0" smtClean="0">
              <a:solidFill>
                <a:srgbClr val="FF0000"/>
              </a:solidFill>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Жер ғаламшары мен Күн  туралы жалпы түсінік алады.</a:t>
            </a:r>
            <a:endParaRPr lang="ru-RU" sz="2000" b="1" dirty="0" smtClean="0">
              <a:latin typeface="Times New Roman" pitchFamily="18" charset="0"/>
              <a:cs typeface="Times New Roman" pitchFamily="18" charset="0"/>
            </a:endParaRPr>
          </a:p>
          <a:p>
            <a:pPr algn="ctr"/>
            <a:endParaRPr lang="en-US" sz="1600" b="1" dirty="0" smtClean="0">
              <a:solidFill>
                <a:srgbClr val="FF0000"/>
              </a:solidFill>
              <a:latin typeface="Times New Roman" pitchFamily="18" charset="0"/>
              <a:cs typeface="Times New Roman" pitchFamily="18" charset="0"/>
            </a:endParaRPr>
          </a:p>
        </p:txBody>
      </p:sp>
      <p:sp>
        <p:nvSpPr>
          <p:cNvPr id="11" name="Прямоугольник 10"/>
          <p:cNvSpPr/>
          <p:nvPr/>
        </p:nvSpPr>
        <p:spPr>
          <a:xfrm>
            <a:off x="6156176" y="764704"/>
            <a:ext cx="2736304" cy="25583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rgbClr val="FF0000"/>
                </a:solidFill>
                <a:latin typeface="Times New Roman" pitchFamily="18" charset="0"/>
                <a:cs typeface="Times New Roman" pitchFamily="18" charset="0"/>
              </a:rPr>
              <a:t>Кейбір оқушылар:</a:t>
            </a:r>
            <a:endParaRPr lang="en-US" sz="2000" b="1" dirty="0" smtClean="0">
              <a:solidFill>
                <a:srgbClr val="FF0000"/>
              </a:solidFill>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Жер – шар тәріздес, күн –жылу береді, зерттеу жүргізеді, зерттеу нәтижелерін топта жариялайды.</a:t>
            </a:r>
            <a:endParaRPr lang="en-US" sz="2000" b="1" dirty="0" smtClean="0">
              <a:solidFill>
                <a:srgbClr val="FF0000"/>
              </a:solidFill>
              <a:latin typeface="Times New Roman" pitchFamily="18" charset="0"/>
              <a:cs typeface="Times New Roman" pitchFamily="18" charset="0"/>
            </a:endParaRPr>
          </a:p>
        </p:txBody>
      </p:sp>
      <p:sp>
        <p:nvSpPr>
          <p:cNvPr id="9217" name="Rectangle 1"/>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Күннің пайдасы мен зияны туралы дәлелдер келтіреді.</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0"/>
          <a:ext cx="9252520" cy="6858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Прямоугольник 2"/>
          <p:cNvSpPr/>
          <p:nvPr/>
        </p:nvSpPr>
        <p:spPr>
          <a:xfrm>
            <a:off x="642446" y="0"/>
            <a:ext cx="785041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i="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Белсенді  оқыту әдістері</a:t>
            </a:r>
            <a:endParaRPr lang="ru-RU" sz="5400" b="1" i="1" cap="none" spc="0" dirty="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t>
            </a:r>
            <a:endParaRPr lang="ru-RU" dirty="0"/>
          </a:p>
        </p:txBody>
      </p:sp>
      <p:sp>
        <p:nvSpPr>
          <p:cNvPr id="3" name="Объект 2"/>
          <p:cNvSpPr>
            <a:spLocks noGrp="1"/>
          </p:cNvSpPr>
          <p:nvPr>
            <p:ph idx="1"/>
          </p:nvPr>
        </p:nvSpPr>
        <p:spPr>
          <a:xfrm>
            <a:off x="0" y="0"/>
            <a:ext cx="9144000" cy="6966090"/>
          </a:xfr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marL="0" indent="0" algn="ctr">
              <a:buNone/>
            </a:pPr>
            <a:r>
              <a:rPr lang="en-US" sz="3600" b="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Саралаудың “Диалог және қолдау көрсету”</a:t>
            </a:r>
            <a:endParaRPr lang="en-US" sz="3600" b="1" i="1" dirty="0" smtClean="0">
              <a:solidFill>
                <a:srgbClr val="FF0000"/>
              </a:solidFill>
              <a:latin typeface="Times New Roman" pitchFamily="18" charset="0"/>
              <a:cs typeface="Times New Roman" pitchFamily="18" charset="0"/>
            </a:endParaRPr>
          </a:p>
          <a:p>
            <a:pPr marL="0" indent="0">
              <a:buNone/>
            </a:pPr>
            <a:endParaRPr lang="en-US" sz="3600" b="1" dirty="0">
              <a:solidFill>
                <a:srgbClr val="00B050"/>
              </a:solidFill>
              <a:latin typeface="Times New Roman" pitchFamily="18" charset="0"/>
              <a:cs typeface="Times New Roman" pitchFamily="18" charset="0"/>
            </a:endParaRPr>
          </a:p>
          <a:p>
            <a:pPr marL="0" indent="0">
              <a:buNone/>
            </a:pPr>
            <a:endParaRPr lang="ru-RU" sz="3600" b="1" dirty="0">
              <a:solidFill>
                <a:srgbClr val="00B050"/>
              </a:solidFill>
              <a:latin typeface="Times New Roman" pitchFamily="18" charset="0"/>
              <a:cs typeface="Times New Roman" pitchFamily="18" charset="0"/>
            </a:endParaRPr>
          </a:p>
        </p:txBody>
      </p:sp>
      <p:graphicFrame>
        <p:nvGraphicFramePr>
          <p:cNvPr id="16" name="Схема 15"/>
          <p:cNvGraphicFramePr/>
          <p:nvPr/>
        </p:nvGraphicFramePr>
        <p:xfrm>
          <a:off x="3714744" y="1214422"/>
          <a:ext cx="4793186" cy="44291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2" name="Выноска со стрелкой вправо 21"/>
          <p:cNvSpPr/>
          <p:nvPr/>
        </p:nvSpPr>
        <p:spPr>
          <a:xfrm>
            <a:off x="285721" y="2571744"/>
            <a:ext cx="3071833" cy="1357322"/>
          </a:xfrm>
          <a:prstGeom prst="rightArrowCallout">
            <a:avLst>
              <a:gd name="adj1" fmla="val 25000"/>
              <a:gd name="adj2" fmla="val 29849"/>
              <a:gd name="adj3" fmla="val 25000"/>
              <a:gd name="adj4" fmla="val 6497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i="1" dirty="0" smtClean="0">
                <a:solidFill>
                  <a:srgbClr val="FF0000"/>
                </a:solidFill>
                <a:latin typeface="Times New Roman" pitchFamily="18" charset="0"/>
                <a:cs typeface="Times New Roman" pitchFamily="18" charset="0"/>
              </a:rPr>
              <a:t>Тапсырма</a:t>
            </a:r>
            <a:endParaRPr lang="en-US" sz="2000" i="1" dirty="0" smtClean="0">
              <a:solidFill>
                <a:srgbClr val="FF0000"/>
              </a:solidFill>
              <a:latin typeface="Times New Roman" pitchFamily="18" charset="0"/>
              <a:cs typeface="Times New Roman" pitchFamily="18" charset="0"/>
            </a:endParaRPr>
          </a:p>
          <a:p>
            <a:pPr algn="ctr"/>
            <a:r>
              <a:rPr lang="en-US" sz="2000" b="1" i="1" dirty="0" smtClean="0">
                <a:solidFill>
                  <a:srgbClr val="FF0000"/>
                </a:solidFill>
                <a:latin typeface="Times New Roman" pitchFamily="18" charset="0"/>
                <a:cs typeface="Times New Roman" pitchFamily="18" charset="0"/>
              </a:rPr>
              <a:t>«Ойлы болсаң өзып көр!</a:t>
            </a:r>
            <a:r>
              <a:rPr lang="en-US" sz="2000" dirty="0" smtClean="0"/>
              <a:t> </a:t>
            </a:r>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тәсілі</a:t>
            </a:r>
            <a:endParaRPr lang="ru-RU" sz="20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9144000" cy="6966090"/>
          </a:xfr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3600" b="1" dirty="0" smtClean="0">
                <a:solidFill>
                  <a:srgbClr val="FF0000"/>
                </a:solidFill>
                <a:latin typeface="Times New Roman" pitchFamily="18" charset="0"/>
                <a:cs typeface="Times New Roman" pitchFamily="18" charset="0"/>
              </a:rPr>
              <a:t>                                 </a:t>
            </a:r>
            <a:endParaRPr lang="en-US" sz="3600" b="1" dirty="0">
              <a:solidFill>
                <a:srgbClr val="00B050"/>
              </a:solidFill>
              <a:latin typeface="Times New Roman" pitchFamily="18" charset="0"/>
              <a:cs typeface="Times New Roman" pitchFamily="18" charset="0"/>
            </a:endParaRPr>
          </a:p>
          <a:p>
            <a:pPr marL="0" indent="0">
              <a:buNone/>
            </a:pPr>
            <a:endParaRPr lang="ru-RU" sz="3600" b="1" dirty="0">
              <a:solidFill>
                <a:srgbClr val="00B050"/>
              </a:solidFill>
              <a:latin typeface="Times New Roman" pitchFamily="18" charset="0"/>
              <a:cs typeface="Times New Roman" pitchFamily="18" charset="0"/>
            </a:endParaRPr>
          </a:p>
        </p:txBody>
      </p:sp>
      <p:sp>
        <p:nvSpPr>
          <p:cNvPr id="4" name="Прямоугольник 3"/>
          <p:cNvSpPr/>
          <p:nvPr/>
        </p:nvSpPr>
        <p:spPr>
          <a:xfrm>
            <a:off x="3347864" y="116634"/>
            <a:ext cx="2808312" cy="5040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rgbClr val="7030A0"/>
                </a:solidFill>
                <a:latin typeface="Times New Roman" pitchFamily="18" charset="0"/>
                <a:cs typeface="Times New Roman" pitchFamily="18" charset="0"/>
              </a:rPr>
              <a:t>Дескрипторлар</a:t>
            </a:r>
            <a:endParaRPr lang="ru-RU" b="1" dirty="0">
              <a:solidFill>
                <a:srgbClr val="7030A0"/>
              </a:solidFill>
              <a:latin typeface="Times New Roman" pitchFamily="18" charset="0"/>
              <a:cs typeface="Times New Roman" pitchFamily="18" charset="0"/>
            </a:endParaRPr>
          </a:p>
        </p:txBody>
      </p:sp>
      <p:sp>
        <p:nvSpPr>
          <p:cNvPr id="5" name="Прямоугольник 4"/>
          <p:cNvSpPr/>
          <p:nvPr/>
        </p:nvSpPr>
        <p:spPr>
          <a:xfrm>
            <a:off x="467544" y="116634"/>
            <a:ext cx="2304256" cy="7405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solidFill>
                  <a:srgbClr val="7030A0"/>
                </a:solidFill>
                <a:latin typeface="Times New Roman" pitchFamily="18" charset="0"/>
                <a:cs typeface="Times New Roman" pitchFamily="18" charset="0"/>
              </a:rPr>
              <a:t>Әдіс- тәсілдер</a:t>
            </a:r>
            <a:endParaRPr lang="ru-RU" sz="1400" b="1" dirty="0">
              <a:solidFill>
                <a:srgbClr val="7030A0"/>
              </a:solidFill>
              <a:latin typeface="Times New Roman" pitchFamily="18" charset="0"/>
              <a:cs typeface="Times New Roman" pitchFamily="18" charset="0"/>
            </a:endParaRPr>
          </a:p>
        </p:txBody>
      </p:sp>
      <p:sp>
        <p:nvSpPr>
          <p:cNvPr id="6" name="Прямоугольник 5"/>
          <p:cNvSpPr/>
          <p:nvPr/>
        </p:nvSpPr>
        <p:spPr>
          <a:xfrm>
            <a:off x="6588224" y="116633"/>
            <a:ext cx="223224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rgbClr val="7030A0"/>
                </a:solidFill>
                <a:latin typeface="Times New Roman" pitchFamily="18" charset="0"/>
                <a:cs typeface="Times New Roman" pitchFamily="18" charset="0"/>
              </a:rPr>
              <a:t>Қалыптастырушы бағалау</a:t>
            </a:r>
            <a:endParaRPr lang="ru-RU" b="1" dirty="0">
              <a:solidFill>
                <a:srgbClr val="7030A0"/>
              </a:solidFill>
              <a:latin typeface="Times New Roman" pitchFamily="18" charset="0"/>
              <a:cs typeface="Times New Roman" pitchFamily="18" charset="0"/>
            </a:endParaRPr>
          </a:p>
        </p:txBody>
      </p:sp>
      <p:sp>
        <p:nvSpPr>
          <p:cNvPr id="7" name="Скругленный прямоугольник 6"/>
          <p:cNvSpPr/>
          <p:nvPr/>
        </p:nvSpPr>
        <p:spPr>
          <a:xfrm>
            <a:off x="467544" y="1142984"/>
            <a:ext cx="2304256" cy="500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i="1" dirty="0" smtClean="0">
                <a:latin typeface="Times New Roman" pitchFamily="18" charset="0"/>
                <a:cs typeface="Times New Roman" pitchFamily="18" charset="0"/>
              </a:rPr>
              <a:t>«Телефон»</a:t>
            </a:r>
            <a:r>
              <a:rPr lang="en-US" i="1" dirty="0" smtClean="0">
                <a:latin typeface="Times New Roman" pitchFamily="18" charset="0"/>
                <a:cs typeface="Times New Roman" pitchFamily="18" charset="0"/>
              </a:rPr>
              <a:t>  әдісі</a:t>
            </a:r>
            <a:endParaRPr lang="ru-RU" i="1" dirty="0">
              <a:solidFill>
                <a:srgbClr val="002060"/>
              </a:solidFill>
              <a:latin typeface="Times New Roman" pitchFamily="18" charset="0"/>
              <a:cs typeface="Times New Roman" pitchFamily="18" charset="0"/>
            </a:endParaRPr>
          </a:p>
        </p:txBody>
      </p:sp>
      <p:sp>
        <p:nvSpPr>
          <p:cNvPr id="8" name="Скругленный прямоугольник 7"/>
          <p:cNvSpPr/>
          <p:nvPr/>
        </p:nvSpPr>
        <p:spPr>
          <a:xfrm>
            <a:off x="3347864" y="908720"/>
            <a:ext cx="2786045" cy="73433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i="1" dirty="0">
                <a:solidFill>
                  <a:srgbClr val="002060"/>
                </a:solidFill>
                <a:latin typeface="Times New Roman" pitchFamily="18" charset="0"/>
                <a:cs typeface="Times New Roman" pitchFamily="18" charset="0"/>
              </a:rPr>
              <a:t>*</a:t>
            </a:r>
            <a:r>
              <a:rPr lang="en-US" i="1" dirty="0" smtClean="0">
                <a:solidFill>
                  <a:srgbClr val="002060"/>
                </a:solidFill>
                <a:latin typeface="Times New Roman" pitchFamily="18" charset="0"/>
                <a:cs typeface="Times New Roman" pitchFamily="18" charset="0"/>
              </a:rPr>
              <a:t>Қойылған </a:t>
            </a:r>
            <a:r>
              <a:rPr lang="en-US" i="1" dirty="0">
                <a:solidFill>
                  <a:srgbClr val="002060"/>
                </a:solidFill>
                <a:latin typeface="Times New Roman" pitchFamily="18" charset="0"/>
                <a:cs typeface="Times New Roman" pitchFamily="18" charset="0"/>
              </a:rPr>
              <a:t>сұрақтарға дұрыс жауап </a:t>
            </a:r>
            <a:r>
              <a:rPr lang="en-US" i="1" dirty="0" smtClean="0">
                <a:solidFill>
                  <a:srgbClr val="002060"/>
                </a:solidFill>
                <a:latin typeface="Times New Roman" pitchFamily="18" charset="0"/>
                <a:cs typeface="Times New Roman" pitchFamily="18" charset="0"/>
              </a:rPr>
              <a:t>беру</a:t>
            </a:r>
            <a:r>
              <a:rPr lang="en-US"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p:txBody>
      </p:sp>
      <p:sp>
        <p:nvSpPr>
          <p:cNvPr id="10" name="Стрелка вниз 9"/>
          <p:cNvSpPr/>
          <p:nvPr/>
        </p:nvSpPr>
        <p:spPr>
          <a:xfrm>
            <a:off x="1428728" y="785794"/>
            <a:ext cx="216024" cy="33541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1" name="Стрелка вниз 10"/>
          <p:cNvSpPr/>
          <p:nvPr/>
        </p:nvSpPr>
        <p:spPr>
          <a:xfrm>
            <a:off x="4788024" y="584197"/>
            <a:ext cx="144016" cy="32452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 name="Стрелка вниз 11"/>
          <p:cNvSpPr/>
          <p:nvPr/>
        </p:nvSpPr>
        <p:spPr>
          <a:xfrm>
            <a:off x="7524328" y="620688"/>
            <a:ext cx="180020" cy="2880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4" name="Скругленный прямоугольник 13"/>
          <p:cNvSpPr/>
          <p:nvPr/>
        </p:nvSpPr>
        <p:spPr>
          <a:xfrm>
            <a:off x="428596" y="2357430"/>
            <a:ext cx="2304256" cy="6429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i="1" dirty="0" smtClean="0">
                <a:solidFill>
                  <a:srgbClr val="7030A0"/>
                </a:solidFill>
                <a:latin typeface="Times New Roman" pitchFamily="18" charset="0"/>
                <a:cs typeface="Times New Roman" pitchFamily="18" charset="0"/>
              </a:rPr>
              <a:t>«</a:t>
            </a:r>
            <a:r>
              <a:rPr lang="en-US" b="1" i="1" dirty="0" smtClean="0">
                <a:solidFill>
                  <a:srgbClr val="7030A0"/>
                </a:solidFill>
                <a:latin typeface="Times New Roman" pitchFamily="18" charset="0"/>
                <a:cs typeface="Times New Roman" pitchFamily="18" charset="0"/>
              </a:rPr>
              <a:t>Мозайка</a:t>
            </a:r>
            <a:r>
              <a:rPr lang="en-US" i="1" dirty="0" smtClean="0">
                <a:solidFill>
                  <a:srgbClr val="7030A0"/>
                </a:solidFill>
                <a:latin typeface="Times New Roman" pitchFamily="18" charset="0"/>
                <a:cs typeface="Times New Roman" pitchFamily="18" charset="0"/>
              </a:rPr>
              <a:t>»әдісі</a:t>
            </a:r>
            <a:endParaRPr lang="ru-RU" i="1" dirty="0">
              <a:solidFill>
                <a:srgbClr val="7030A0"/>
              </a:solidFill>
              <a:latin typeface="Times New Roman" pitchFamily="18" charset="0"/>
              <a:cs typeface="Times New Roman" pitchFamily="18" charset="0"/>
            </a:endParaRPr>
          </a:p>
        </p:txBody>
      </p:sp>
      <p:sp>
        <p:nvSpPr>
          <p:cNvPr id="15" name="Скругленный прямоугольник 14"/>
          <p:cNvSpPr/>
          <p:nvPr/>
        </p:nvSpPr>
        <p:spPr>
          <a:xfrm>
            <a:off x="2987824" y="2000240"/>
            <a:ext cx="3409033" cy="64294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 </a:t>
            </a:r>
            <a:endParaRPr lang="en-US" dirty="0" smtClean="0"/>
          </a:p>
          <a:p>
            <a:pPr algn="ctr"/>
            <a:r>
              <a:rPr lang="en-US" sz="1600" i="1" dirty="0" smtClean="0">
                <a:latin typeface="Times New Roman" pitchFamily="18" charset="0"/>
                <a:cs typeface="Times New Roman" pitchFamily="18" charset="0"/>
              </a:rPr>
              <a:t>Жердің пішін шар тәріздес деген қорытынды жасайды</a:t>
            </a:r>
            <a:endParaRPr lang="ru-RU" sz="1600" i="1"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i="1" dirty="0">
              <a:solidFill>
                <a:srgbClr val="7030A0"/>
              </a:solidFill>
              <a:latin typeface="Times New Roman" pitchFamily="18" charset="0"/>
              <a:cs typeface="Times New Roman" pitchFamily="18" charset="0"/>
            </a:endParaRPr>
          </a:p>
        </p:txBody>
      </p:sp>
      <p:sp>
        <p:nvSpPr>
          <p:cNvPr id="16" name="Скругленный прямоугольник 15"/>
          <p:cNvSpPr/>
          <p:nvPr/>
        </p:nvSpPr>
        <p:spPr>
          <a:xfrm>
            <a:off x="6357950" y="1000108"/>
            <a:ext cx="2500330" cy="7903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dirty="0" smtClean="0">
                <a:solidFill>
                  <a:srgbClr val="7030A0"/>
                </a:solidFill>
                <a:latin typeface="Times New Roman" pitchFamily="18" charset="0"/>
                <a:cs typeface="Times New Roman" pitchFamily="18" charset="0"/>
              </a:rPr>
              <a:t>«Отшашу»</a:t>
            </a:r>
            <a:endParaRPr lang="ru-RU" sz="2800" b="1" i="1" dirty="0">
              <a:solidFill>
                <a:srgbClr val="7030A0"/>
              </a:solidFill>
              <a:latin typeface="Times New Roman" pitchFamily="18" charset="0"/>
              <a:cs typeface="Times New Roman" pitchFamily="18" charset="0"/>
            </a:endParaRPr>
          </a:p>
        </p:txBody>
      </p:sp>
      <p:sp>
        <p:nvSpPr>
          <p:cNvPr id="17" name="Стрелка вниз 16"/>
          <p:cNvSpPr/>
          <p:nvPr/>
        </p:nvSpPr>
        <p:spPr>
          <a:xfrm>
            <a:off x="1500166" y="1857364"/>
            <a:ext cx="216024"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8" name="Стрелка вниз 17"/>
          <p:cNvSpPr/>
          <p:nvPr/>
        </p:nvSpPr>
        <p:spPr>
          <a:xfrm>
            <a:off x="4572000" y="1714488"/>
            <a:ext cx="141166" cy="2297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0" name="Скругленный прямоугольник 19"/>
          <p:cNvSpPr/>
          <p:nvPr/>
        </p:nvSpPr>
        <p:spPr>
          <a:xfrm>
            <a:off x="428596" y="3571876"/>
            <a:ext cx="2304256"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dirty="0" smtClean="0">
                <a:solidFill>
                  <a:srgbClr val="00B050"/>
                </a:solidFill>
                <a:latin typeface="Times New Roman" pitchFamily="18" charset="0"/>
                <a:cs typeface="Times New Roman" pitchFamily="18" charset="0"/>
              </a:rPr>
              <a:t>“Саралаудың</a:t>
            </a:r>
            <a:r>
              <a:rPr lang="en-US" sz="1600" b="1" dirty="0" smtClean="0">
                <a:latin typeface="Times New Roman" pitchFamily="18" charset="0"/>
                <a:cs typeface="Times New Roman" pitchFamily="18" charset="0"/>
              </a:rPr>
              <a:t> «Дереккөздер» </a:t>
            </a:r>
            <a:r>
              <a:rPr lang="en-US" sz="1600" dirty="0" smtClean="0">
                <a:latin typeface="Times New Roman" pitchFamily="18" charset="0"/>
                <a:cs typeface="Times New Roman" pitchFamily="18" charset="0"/>
              </a:rPr>
              <a:t>тәсілі</a:t>
            </a:r>
            <a:r>
              <a:rPr lang="en-US" sz="1600" i="1" dirty="0" smtClean="0">
                <a:solidFill>
                  <a:srgbClr val="00B050"/>
                </a:solidFill>
                <a:latin typeface="Times New Roman" pitchFamily="18" charset="0"/>
                <a:cs typeface="Times New Roman" pitchFamily="18" charset="0"/>
              </a:rPr>
              <a:t>”</a:t>
            </a:r>
            <a:endParaRPr lang="ru-RU" sz="1600" i="1" dirty="0">
              <a:solidFill>
                <a:srgbClr val="00B050"/>
              </a:solidFill>
              <a:latin typeface="Times New Roman" pitchFamily="18" charset="0"/>
              <a:cs typeface="Times New Roman" pitchFamily="18" charset="0"/>
            </a:endParaRPr>
          </a:p>
        </p:txBody>
      </p:sp>
      <p:sp>
        <p:nvSpPr>
          <p:cNvPr id="21" name="Скругленный прямоугольник 20"/>
          <p:cNvSpPr/>
          <p:nvPr/>
        </p:nvSpPr>
        <p:spPr>
          <a:xfrm>
            <a:off x="2987823" y="3286124"/>
            <a:ext cx="3409033"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dirty="0" smtClean="0">
              <a:latin typeface="Times New Roman" pitchFamily="18" charset="0"/>
              <a:cs typeface="Times New Roman" pitchFamily="18" charset="0"/>
            </a:endParaRPr>
          </a:p>
          <a:p>
            <a:pPr algn="ctr"/>
            <a:r>
              <a:rPr lang="en-US" i="1" dirty="0" smtClean="0">
                <a:latin typeface="Times New Roman" pitchFamily="18" charset="0"/>
                <a:cs typeface="Times New Roman" pitchFamily="18" charset="0"/>
              </a:rPr>
              <a:t>Күннің жылу беретінін анықтайды.</a:t>
            </a:r>
            <a:r>
              <a:rPr lang="en-US" b="1" i="1" dirty="0" smtClean="0">
                <a:latin typeface="Times New Roman" pitchFamily="18" charset="0"/>
                <a:cs typeface="Times New Roman" pitchFamily="18" charset="0"/>
              </a:rPr>
              <a:t> </a:t>
            </a:r>
            <a:endParaRPr lang="ru-RU" i="1" dirty="0" smtClean="0">
              <a:latin typeface="Times New Roman" pitchFamily="18" charset="0"/>
              <a:cs typeface="Times New Roman" pitchFamily="18" charset="0"/>
            </a:endParaRPr>
          </a:p>
          <a:p>
            <a:pPr lvl="0"/>
            <a:endParaRPr lang="ru-RU" i="1" dirty="0">
              <a:solidFill>
                <a:srgbClr val="00B050"/>
              </a:solidFill>
              <a:latin typeface="Times New Roman" pitchFamily="18" charset="0"/>
              <a:cs typeface="Times New Roman" pitchFamily="18" charset="0"/>
            </a:endParaRPr>
          </a:p>
        </p:txBody>
      </p:sp>
      <p:sp>
        <p:nvSpPr>
          <p:cNvPr id="23" name="Стрелка вниз 22"/>
          <p:cNvSpPr/>
          <p:nvPr/>
        </p:nvSpPr>
        <p:spPr>
          <a:xfrm>
            <a:off x="1500166" y="3071810"/>
            <a:ext cx="216024"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4" name="Стрелка вниз 23"/>
          <p:cNvSpPr/>
          <p:nvPr/>
        </p:nvSpPr>
        <p:spPr>
          <a:xfrm>
            <a:off x="4500562" y="2786058"/>
            <a:ext cx="216024"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5" name="Стрелка вниз 24"/>
          <p:cNvSpPr/>
          <p:nvPr/>
        </p:nvSpPr>
        <p:spPr>
          <a:xfrm>
            <a:off x="7500958" y="1928802"/>
            <a:ext cx="216024"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7" name="Скругленный прямоугольник 26"/>
          <p:cNvSpPr/>
          <p:nvPr/>
        </p:nvSpPr>
        <p:spPr>
          <a:xfrm>
            <a:off x="428596" y="5000636"/>
            <a:ext cx="2304256" cy="9286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2">
                    <a:lumMod val="75000"/>
                  </a:schemeClr>
                </a:solidFill>
                <a:latin typeface="Times New Roman" pitchFamily="18" charset="0"/>
                <a:cs typeface="Times New Roman" pitchFamily="18" charset="0"/>
              </a:rPr>
              <a:t>«Саралаудың </a:t>
            </a:r>
            <a:r>
              <a:rPr lang="en-US" sz="1400" b="1" dirty="0" smtClean="0">
                <a:latin typeface="Times New Roman" pitchFamily="18" charset="0"/>
                <a:cs typeface="Times New Roman" pitchFamily="18" charset="0"/>
              </a:rPr>
              <a:t> «Диалог және қолдау көрсету» </a:t>
            </a:r>
            <a:r>
              <a:rPr lang="en-US" sz="1400" dirty="0" smtClean="0">
                <a:latin typeface="Times New Roman" pitchFamily="18" charset="0"/>
                <a:cs typeface="Times New Roman" pitchFamily="18" charset="0"/>
              </a:rPr>
              <a:t>тәсілі </a:t>
            </a:r>
            <a:r>
              <a:rPr lang="en-US" sz="1300" dirty="0" smtClean="0">
                <a:solidFill>
                  <a:schemeClr val="tx2">
                    <a:lumMod val="75000"/>
                  </a:schemeClr>
                </a:solidFill>
                <a:latin typeface="Times New Roman" pitchFamily="18" charset="0"/>
                <a:cs typeface="Times New Roman" pitchFamily="18" charset="0"/>
              </a:rPr>
              <a:t>»</a:t>
            </a:r>
            <a:endParaRPr lang="ru-RU" sz="1300" dirty="0">
              <a:solidFill>
                <a:schemeClr val="tx2">
                  <a:lumMod val="75000"/>
                </a:schemeClr>
              </a:solidFill>
              <a:latin typeface="Times New Roman" pitchFamily="18" charset="0"/>
              <a:cs typeface="Times New Roman" pitchFamily="18" charset="0"/>
            </a:endParaRPr>
          </a:p>
        </p:txBody>
      </p:sp>
      <p:sp>
        <p:nvSpPr>
          <p:cNvPr id="30" name="Скругленный прямоугольник 29"/>
          <p:cNvSpPr/>
          <p:nvPr/>
        </p:nvSpPr>
        <p:spPr>
          <a:xfrm>
            <a:off x="3071802" y="4714884"/>
            <a:ext cx="3409032" cy="10092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 Күннің адам өміріне пайдасы мен зияны туралы тұжырымдайды</a:t>
            </a:r>
            <a:r>
              <a:rPr lang="en-US" sz="1600" i="1" dirty="0" smtClean="0">
                <a:latin typeface="Times New Roman" pitchFamily="18" charset="0"/>
                <a:cs typeface="Times New Roman" pitchFamily="18" charset="0"/>
              </a:rPr>
              <a:t>;</a:t>
            </a:r>
            <a:endParaRPr lang="ru-RU" sz="1600" i="1" dirty="0" smtClean="0">
              <a:latin typeface="Times New Roman" pitchFamily="18" charset="0"/>
              <a:cs typeface="Times New Roman" pitchFamily="18" charset="0"/>
            </a:endParaRPr>
          </a:p>
          <a:p>
            <a:pPr lvl="0"/>
            <a:endParaRPr lang="ru-RU" sz="1600" i="1" dirty="0">
              <a:solidFill>
                <a:schemeClr val="tx2">
                  <a:lumMod val="75000"/>
                </a:schemeClr>
              </a:solidFill>
              <a:latin typeface="Times New Roman" pitchFamily="18" charset="0"/>
              <a:cs typeface="Times New Roman" pitchFamily="18" charset="0"/>
            </a:endParaRPr>
          </a:p>
        </p:txBody>
      </p:sp>
      <p:sp>
        <p:nvSpPr>
          <p:cNvPr id="33" name="Скругленный прямоугольник 32"/>
          <p:cNvSpPr/>
          <p:nvPr/>
        </p:nvSpPr>
        <p:spPr>
          <a:xfrm>
            <a:off x="6572264" y="2643182"/>
            <a:ext cx="2232248" cy="10715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i="1" dirty="0" smtClean="0">
                <a:solidFill>
                  <a:schemeClr val="tx2">
                    <a:lumMod val="75000"/>
                  </a:schemeClr>
                </a:solidFill>
                <a:latin typeface="Times New Roman" pitchFamily="18" charset="0"/>
                <a:cs typeface="Times New Roman" pitchFamily="18" charset="0"/>
              </a:rPr>
              <a:t>«Қошемет»</a:t>
            </a:r>
            <a:endParaRPr lang="ru-RU" sz="2400" b="1" i="1" dirty="0">
              <a:solidFill>
                <a:schemeClr val="tx2">
                  <a:lumMod val="75000"/>
                </a:schemeClr>
              </a:solidFill>
              <a:latin typeface="Times New Roman" pitchFamily="18" charset="0"/>
              <a:cs typeface="Times New Roman" pitchFamily="18" charset="0"/>
            </a:endParaRPr>
          </a:p>
        </p:txBody>
      </p:sp>
      <p:sp>
        <p:nvSpPr>
          <p:cNvPr id="35" name="Скругленный прямоугольник 34"/>
          <p:cNvSpPr/>
          <p:nvPr/>
        </p:nvSpPr>
        <p:spPr>
          <a:xfrm>
            <a:off x="6572264" y="4357694"/>
            <a:ext cx="2232248" cy="10715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i="1" dirty="0" smtClean="0">
                <a:solidFill>
                  <a:srgbClr val="7030A0"/>
                </a:solidFill>
                <a:latin typeface="Times New Roman" pitchFamily="18" charset="0"/>
                <a:cs typeface="Times New Roman" pitchFamily="18" charset="0"/>
              </a:rPr>
              <a:t>«Өзін- өзі бағалау»</a:t>
            </a:r>
            <a:endParaRPr lang="ru-RU" sz="2400" i="1" dirty="0">
              <a:solidFill>
                <a:srgbClr val="7030A0"/>
              </a:solidFill>
              <a:latin typeface="Times New Roman" pitchFamily="18" charset="0"/>
              <a:cs typeface="Times New Roman" pitchFamily="18" charset="0"/>
            </a:endParaRPr>
          </a:p>
        </p:txBody>
      </p:sp>
      <p:sp>
        <p:nvSpPr>
          <p:cNvPr id="36" name="Стрелка вниз 35"/>
          <p:cNvSpPr/>
          <p:nvPr/>
        </p:nvSpPr>
        <p:spPr>
          <a:xfrm>
            <a:off x="1500166" y="4429132"/>
            <a:ext cx="216024"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0" name="Стрелка вниз 39"/>
          <p:cNvSpPr/>
          <p:nvPr/>
        </p:nvSpPr>
        <p:spPr>
          <a:xfrm>
            <a:off x="4500562" y="4214818"/>
            <a:ext cx="180020" cy="41626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5" name="Стрелка вниз 44"/>
          <p:cNvSpPr/>
          <p:nvPr/>
        </p:nvSpPr>
        <p:spPr>
          <a:xfrm>
            <a:off x="7500958" y="3857628"/>
            <a:ext cx="216023" cy="34239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0" y="692696"/>
          <a:ext cx="9144000" cy="61653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Волна 1"/>
          <p:cNvSpPr/>
          <p:nvPr/>
        </p:nvSpPr>
        <p:spPr>
          <a:xfrm>
            <a:off x="179512" y="0"/>
            <a:ext cx="8784976" cy="620688"/>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Қалыптастырушы  бағалаудың түрлері</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Пятно 2 6"/>
          <p:cNvSpPr/>
          <p:nvPr/>
        </p:nvSpPr>
        <p:spPr>
          <a:xfrm>
            <a:off x="395536" y="631776"/>
            <a:ext cx="3600400" cy="1789112"/>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7030A0"/>
                </a:solidFill>
                <a:latin typeface="Times New Roman" pitchFamily="18" charset="0"/>
                <a:cs typeface="Times New Roman" pitchFamily="18" charset="0"/>
              </a:rPr>
              <a:t>Кері байланыс</a:t>
            </a:r>
            <a:endParaRPr lang="ru-RU" sz="2000" b="1" dirty="0">
              <a:solidFill>
                <a:srgbClr val="7030A0"/>
              </a:solidFill>
              <a:latin typeface="Times New Roman" pitchFamily="18" charset="0"/>
              <a:cs typeface="Times New Roman" pitchFamily="18" charset="0"/>
            </a:endParaRPr>
          </a:p>
        </p:txBody>
      </p:sp>
      <p:sp>
        <p:nvSpPr>
          <p:cNvPr id="8" name="Пятно 2 7"/>
          <p:cNvSpPr/>
          <p:nvPr/>
        </p:nvSpPr>
        <p:spPr>
          <a:xfrm>
            <a:off x="4932040" y="476671"/>
            <a:ext cx="3744416" cy="180682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7030A0"/>
                </a:solidFill>
                <a:latin typeface="Times New Roman" pitchFamily="18" charset="0"/>
                <a:cs typeface="Times New Roman" pitchFamily="18" charset="0"/>
              </a:rPr>
              <a:t>Рефлексия</a:t>
            </a:r>
            <a:endParaRPr lang="ru-RU" sz="2000" b="1" dirty="0">
              <a:solidFill>
                <a:srgbClr val="7030A0"/>
              </a:solidFill>
              <a:latin typeface="Times New Roman" pitchFamily="18" charset="0"/>
              <a:cs typeface="Times New Roman" pitchFamily="18" charset="0"/>
            </a:endParaRPr>
          </a:p>
        </p:txBody>
      </p:sp>
      <p:pic>
        <p:nvPicPr>
          <p:cNvPr id="9" name="Рисунок 8" descr="C:\Users\Админ\Favorites\Pictures\Без названия (14).jpg"/>
          <p:cNvPicPr/>
          <p:nvPr/>
        </p:nvPicPr>
        <p:blipFill>
          <a:blip r:embed="rId5">
            <a:extLst>
              <a:ext uri="{28A0092B-C50C-407E-A947-70E740481C1C}">
                <a14:useLocalDpi xmlns:a14="http://schemas.microsoft.com/office/drawing/2010/main" val="0"/>
              </a:ext>
            </a:extLst>
          </a:blip>
          <a:srcRect/>
          <a:stretch>
            <a:fillRect/>
          </a:stretch>
        </p:blipFill>
        <p:spPr bwMode="auto">
          <a:xfrm>
            <a:off x="785786" y="2714620"/>
            <a:ext cx="2808311" cy="3731156"/>
          </a:xfrm>
          <a:prstGeom prst="rect">
            <a:avLst/>
          </a:prstGeom>
          <a:noFill/>
          <a:ln>
            <a:noFill/>
          </a:ln>
        </p:spPr>
      </p:pic>
      <p:cxnSp>
        <p:nvCxnSpPr>
          <p:cNvPr id="12" name="Соединительная линия уступом 11"/>
          <p:cNvCxnSpPr/>
          <p:nvPr/>
        </p:nvCxnSpPr>
        <p:spPr>
          <a:xfrm rot="16200000" flipH="1">
            <a:off x="2117101" y="2211494"/>
            <a:ext cx="733337" cy="144013"/>
          </a:xfrm>
          <a:prstGeom prst="bentConnector3">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7" name="Соединительная линия уступом 16"/>
          <p:cNvCxnSpPr/>
          <p:nvPr/>
        </p:nvCxnSpPr>
        <p:spPr>
          <a:xfrm rot="16200000" flipH="1">
            <a:off x="6677434" y="2176286"/>
            <a:ext cx="835879" cy="111883"/>
          </a:xfrm>
          <a:prstGeom prst="bentConnector3">
            <a:avLst/>
          </a:prstGeom>
          <a:ln>
            <a:headEnd type="arrow"/>
            <a:tailEnd type="arrow"/>
          </a:ln>
        </p:spPr>
        <p:style>
          <a:lnRef idx="2">
            <a:schemeClr val="accent2"/>
          </a:lnRef>
          <a:fillRef idx="0">
            <a:schemeClr val="accent2"/>
          </a:fillRef>
          <a:effectRef idx="1">
            <a:schemeClr val="accent2"/>
          </a:effectRef>
          <a:fontRef idx="minor">
            <a:schemeClr val="tx1"/>
          </a:fontRef>
        </p:style>
      </p:cxnSp>
      <p:pic>
        <p:nvPicPr>
          <p:cNvPr id="11" name="Рисунок 10" descr="скачанные файлы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8" y="2857496"/>
            <a:ext cx="2643206" cy="1714512"/>
          </a:xfrm>
          <a:prstGeom prst="rect">
            <a:avLst/>
          </a:prstGeom>
          <a:noFill/>
          <a:ln>
            <a:noFill/>
          </a:ln>
        </p:spPr>
      </p:pic>
      <p:pic>
        <p:nvPicPr>
          <p:cNvPr id="13" name="Рисунок 12" descr="C:\Users\1\Downloads\загруженное (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9322" y="4786322"/>
            <a:ext cx="2071702" cy="12858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Мурагер\Desktop\hdoboi.org-1333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752" y="0"/>
            <a:ext cx="9144000" cy="6858000"/>
          </a:xfrm>
          <a:prstGeom prst="rect">
            <a:avLst/>
          </a:prstGeom>
        </p:spPr>
        <p:style>
          <a:lnRef idx="2">
            <a:schemeClr val="accent1"/>
          </a:lnRef>
          <a:fillRef idx="1">
            <a:schemeClr val="lt1"/>
          </a:fillRef>
          <a:effectRef idx="0">
            <a:schemeClr val="accent1"/>
          </a:effectRef>
          <a:fontRef idx="minor">
            <a:schemeClr val="dk1"/>
          </a:fontRef>
        </p:style>
      </p:pic>
      <p:sp>
        <p:nvSpPr>
          <p:cNvPr id="6" name="Прямоугольник с двумя вырезанными противолежащими углами 5"/>
          <p:cNvSpPr/>
          <p:nvPr/>
        </p:nvSpPr>
        <p:spPr>
          <a:xfrm>
            <a:off x="755576" y="332656"/>
            <a:ext cx="7992888" cy="324036"/>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i="1" dirty="0" smtClean="0">
                <a:solidFill>
                  <a:srgbClr val="FF0000"/>
                </a:solidFill>
                <a:latin typeface="Times New Roman" pitchFamily="18" charset="0"/>
                <a:cs typeface="Times New Roman" pitchFamily="18" charset="0"/>
              </a:rPr>
              <a:t>Ықшамсабақты жоспарлауда  мұғалімнің ықпалы</a:t>
            </a:r>
            <a:endParaRPr lang="ru-RU" sz="2000" b="1" i="1" dirty="0">
              <a:solidFill>
                <a:srgbClr val="FF0000"/>
              </a:solidFill>
              <a:latin typeface="Times New Roman" pitchFamily="18" charset="0"/>
              <a:cs typeface="Times New Roman" pitchFamily="18" charset="0"/>
            </a:endParaRPr>
          </a:p>
        </p:txBody>
      </p:sp>
      <p:graphicFrame>
        <p:nvGraphicFramePr>
          <p:cNvPr id="11" name="Схема 10"/>
          <p:cNvGraphicFramePr/>
          <p:nvPr/>
        </p:nvGraphicFramePr>
        <p:xfrm>
          <a:off x="467544" y="764704"/>
          <a:ext cx="8126778" cy="594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1632</Words>
  <Application>WPS Presentation</Application>
  <PresentationFormat>Экран (4:3)</PresentationFormat>
  <Paragraphs>101</Paragraphs>
  <Slides>10</Slides>
  <Notes>2</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Тема Office</vt:lpstr>
      <vt:lpstr>PowerPoint 演示文稿</vt:lpstr>
      <vt:lpstr>  </vt:lpstr>
      <vt:lpstr>Бағалау критерийлері</vt:lpstr>
      <vt:lpstr>PowerPoint 演示文稿</vt:lpstr>
      <vt:lpstr>!</vt:lpstr>
      <vt:lpstr>PowerPoint 演示文稿</vt:lpstr>
      <vt:lpstr>PowerPoint 演示文稿</vt:lpstr>
      <vt:lpstr>PowerPoint 演示文稿</vt:lpstr>
      <vt:lpstr>PowerPoint 演示文稿</vt:lpstr>
      <vt:lpstr>PowerPoint 演示文稿</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Meiramgul_bastauysh</dc:creator>
  <cp:lastModifiedBy>Асус</cp:lastModifiedBy>
  <cp:revision>140</cp:revision>
  <dcterms:created xsi:type="dcterms:W3CDTF">2017-07-01T03:36:00Z</dcterms:created>
  <dcterms:modified xsi:type="dcterms:W3CDTF">2019-10-11T16:59:32Z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1049-10.1.0.5644</vt:lpwstr>
  </property>
</Properties>
</file>