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4" r:id="rId2"/>
    <p:sldId id="257" r:id="rId3"/>
    <p:sldId id="258" r:id="rId4"/>
    <p:sldId id="259" r:id="rId5"/>
    <p:sldId id="265" r:id="rId6"/>
    <p:sldId id="275" r:id="rId7"/>
    <p:sldId id="266" r:id="rId8"/>
    <p:sldId id="267" r:id="rId9"/>
    <p:sldId id="270" r:id="rId10"/>
    <p:sldId id="273" r:id="rId11"/>
    <p:sldId id="271" r:id="rId12"/>
    <p:sldId id="263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27" autoAdjust="0"/>
  </p:normalViewPr>
  <p:slideViewPr>
    <p:cSldViewPr>
      <p:cViewPr varScale="1">
        <p:scale>
          <a:sx n="65" d="100"/>
          <a:sy n="65" d="100"/>
        </p:scale>
        <p:origin x="14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1BC20-668B-48CE-844D-39FF497BFAD6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5A1AD-6969-49B5-9DFD-CBE3F45A0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6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5BDAF-BA9C-45D0-8D13-C2E3C77F6CD1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EEAC3-B467-44CD-AAA6-28FBF709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A86B4-B3D2-43BF-A5F4-9EAA0EB514D8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CFFF-2BD5-4243-8D1D-93EE92B60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7B20D-948E-433B-A81A-CA1DC312B5D9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5C710-A30F-4AE5-9372-18596F635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0131D-7BDF-4F6A-AD90-F56402582CC0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3BB22-D258-4C21-8D63-0344058CC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2C445-415F-42D5-BBEF-FECCF2BC7A77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5A0F5-C920-455F-BC90-5B3971199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76B0E-DEE6-4F02-8DA8-6B7B19BC3A59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46544-CA6D-46D2-9C04-1FFEFCEE5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BD7CA-460D-45D2-AC72-168445524E19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5D0FA-CF4A-4D3E-A6EE-01E76D5D2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63C49-AFCF-4235-8DAB-3D022D4B4601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7FCC2-4D61-4923-BC75-AFD7684BD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D93D-9F54-4C92-8E11-CD760601F5EB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A9509-5E21-4CAC-9F77-245E689D1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BBE7F-13AB-4E73-9438-DEB40DF87D40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1AE0F-639E-4F44-BFF9-AE33BE2AB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3BE6E-6297-4F8F-825C-C5F208B9EEF4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84647-8B6E-4584-A046-CB23FC4B5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7C8F10-0013-400D-8547-87E41186AA78}" type="datetimeFigureOut">
              <a:rPr lang="en-US"/>
              <a:pPr>
                <a:defRPr/>
              </a:pPr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200749-3AF9-4DDF-8E4E-19A2016BD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5.docx" TargetMode="External"/><Relationship Id="rId3" Type="http://schemas.openxmlformats.org/officeDocument/2006/relationships/image" Target="../media/image4.png"/><Relationship Id="rId7" Type="http://schemas.openxmlformats.org/officeDocument/2006/relationships/hyperlink" Target="4.doc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3.docx" TargetMode="External"/><Relationship Id="rId5" Type="http://schemas.openxmlformats.org/officeDocument/2006/relationships/hyperlink" Target="2.docx" TargetMode="External"/><Relationship Id="rId4" Type="http://schemas.openxmlformats.org/officeDocument/2006/relationships/hyperlink" Target="1.docx" TargetMode="External"/><Relationship Id="rId9" Type="http://schemas.openxmlformats.org/officeDocument/2006/relationships/hyperlink" Target="6.doc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000" y="2056061"/>
            <a:ext cx="51816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Информатика </a:t>
            </a:r>
            <a:r>
              <a:rPr lang="ru-RU" sz="4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пәнінің</a:t>
            </a:r>
            <a:r>
              <a:rPr lang="ru-RU" sz="4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мұғалімі</a:t>
            </a:r>
            <a:r>
              <a:rPr lang="ru-RU" sz="4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ru-RU" sz="4400" b="1" cap="none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Дилимбетова</a:t>
            </a:r>
            <a:r>
              <a:rPr lang="ru-RU" sz="4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А.У.</a:t>
            </a:r>
          </a:p>
          <a:p>
            <a:pPr algn="ctr"/>
            <a:endParaRPr lang="ru-RU" sz="4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C:\Users\User\Pictures\img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3106" y="2883694"/>
            <a:ext cx="3090863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1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400" y="838200"/>
            <a:ext cx="7010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Бағалау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kk-KZ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Блоб ағашы</a:t>
            </a:r>
          </a:p>
          <a:p>
            <a:pPr algn="ctr"/>
            <a:r>
              <a:rPr lang="kk-KZ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Смайликтер 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117">
            <a:off x="560967" y="2911781"/>
            <a:ext cx="3626110" cy="312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37919"/>
            <a:ext cx="3276600" cy="42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21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7251" y="374979"/>
            <a:ext cx="53415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Рефлексия</a:t>
            </a:r>
            <a:r>
              <a:rPr lang="ru-RU" sz="5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kk-KZ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Кері байланыс</a:t>
            </a:r>
            <a:endParaRPr lang="ru-RU" sz="54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129305"/>
            <a:ext cx="8382000" cy="469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7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63"/>
            <a:ext cx="8229600" cy="4214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Үндеу.</a:t>
            </a:r>
            <a:r>
              <a:rPr lang="en-US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9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3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300" i="1" dirty="0">
                <a:latin typeface="Times New Roman" pitchFamily="18" charset="0"/>
                <a:cs typeface="Times New Roman" pitchFamily="18" charset="0"/>
              </a:rPr>
            </a:br>
            <a:r>
              <a:rPr lang="kk-KZ" sz="3300" i="1" dirty="0" smtClean="0">
                <a:latin typeface="Times New Roman" pitchFamily="18" charset="0"/>
                <a:cs typeface="Times New Roman" pitchFamily="18" charset="0"/>
              </a:rPr>
              <a:t>Құрметті </a:t>
            </a:r>
            <a:r>
              <a:rPr lang="kk-KZ" sz="3300" i="1" dirty="0">
                <a:latin typeface="Times New Roman" pitchFamily="18" charset="0"/>
                <a:cs typeface="Times New Roman" pitchFamily="18" charset="0"/>
              </a:rPr>
              <a:t>мектеп оқушылары!</a:t>
            </a:r>
            <a:r>
              <a:rPr lang="ru-RU" sz="33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i="1" dirty="0">
                <a:latin typeface="Times New Roman" pitchFamily="18" charset="0"/>
                <a:cs typeface="Times New Roman" pitchFamily="18" charset="0"/>
              </a:rPr>
            </a:br>
            <a:r>
              <a:rPr lang="kk-KZ" sz="3300" i="1" dirty="0">
                <a:latin typeface="Times New Roman" pitchFamily="18" charset="0"/>
                <a:cs typeface="Times New Roman" pitchFamily="18" charset="0"/>
              </a:rPr>
              <a:t>   Біз 7 – сынып оқушылары, барлық мектеп оқушыларын салауатты, яғни нашақорсыз, ішімдіксіз, шылым шекпей өмір сүруге шақырамыз. </a:t>
            </a:r>
            <a:r>
              <a:rPr lang="en-US" sz="33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3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300" i="1" dirty="0" smtClean="0">
                <a:latin typeface="Times New Roman" pitchFamily="18" charset="0"/>
                <a:cs typeface="Times New Roman" pitchFamily="18" charset="0"/>
              </a:rPr>
              <a:t>Бұл </a:t>
            </a:r>
            <a:r>
              <a:rPr lang="kk-KZ" sz="3300" i="1" dirty="0">
                <a:latin typeface="Times New Roman" pitchFamily="18" charset="0"/>
                <a:cs typeface="Times New Roman" pitchFamily="18" charset="0"/>
              </a:rPr>
              <a:t>індеттер – денсаулықтың жауы, қоғамға жат әдеттер екенін </a:t>
            </a:r>
            <a:r>
              <a:rPr lang="kk-KZ" sz="3300" i="1" dirty="0" smtClean="0">
                <a:latin typeface="Times New Roman" pitchFamily="18" charset="0"/>
                <a:cs typeface="Times New Roman" pitchFamily="18" charset="0"/>
              </a:rPr>
              <a:t>естеріңізге </a:t>
            </a:r>
            <a:r>
              <a:rPr lang="kk-KZ" sz="3300" i="1" dirty="0">
                <a:latin typeface="Times New Roman" pitchFamily="18" charset="0"/>
                <a:cs typeface="Times New Roman" pitchFamily="18" charset="0"/>
              </a:rPr>
              <a:t>саламыз!</a:t>
            </a:r>
            <a:r>
              <a:rPr lang="ru-RU" sz="33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300" i="1" dirty="0">
                <a:latin typeface="Times New Roman" pitchFamily="18" charset="0"/>
                <a:cs typeface="Times New Roman" pitchFamily="18" charset="0"/>
              </a:rPr>
            </a:br>
            <a:endParaRPr lang="ru-RU" sz="33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2" descr="C:\Documents and Settings\Администратор\Мои документы\анимационные картинки\книга1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492787">
            <a:off x="816526" y="132552"/>
            <a:ext cx="7887554" cy="515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20473449">
            <a:off x="936237" y="3612720"/>
            <a:ext cx="508635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Үйге </a:t>
            </a:r>
            <a:r>
              <a:rPr lang="kk-KZ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тапсырма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Мәтіндік редактор.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Кесте құру</a:t>
            </a:r>
            <a:endParaRPr lang="ru-RU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43147">
            <a:off x="656835" y="4958127"/>
            <a:ext cx="4132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0"/>
            <a:ext cx="9131710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1120877" y="819099"/>
            <a:ext cx="75438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4800" b="1" dirty="0">
                <a:solidFill>
                  <a:srgbClr val="FF0000"/>
                </a:solidFill>
              </a:rPr>
              <a:t>Сабақтың </a:t>
            </a:r>
            <a:r>
              <a:rPr lang="kk-KZ" sz="4800" b="1" dirty="0" smtClean="0">
                <a:solidFill>
                  <a:srgbClr val="FF0000"/>
                </a:solidFill>
              </a:rPr>
              <a:t>тақырыбы:</a:t>
            </a:r>
          </a:p>
          <a:p>
            <a:pPr algn="ctr"/>
            <a:r>
              <a:rPr lang="kk-KZ" sz="4800" b="1" dirty="0" smtClean="0">
                <a:solidFill>
                  <a:srgbClr val="002060"/>
                </a:solidFill>
              </a:rPr>
              <a:t>Мәтіндік </a:t>
            </a:r>
            <a:r>
              <a:rPr lang="kk-KZ" sz="4800" b="1" dirty="0">
                <a:solidFill>
                  <a:srgbClr val="002060"/>
                </a:solidFill>
              </a:rPr>
              <a:t>редактор. </a:t>
            </a:r>
            <a:r>
              <a:rPr lang="en-US" sz="4800" b="1" dirty="0">
                <a:solidFill>
                  <a:srgbClr val="002060"/>
                </a:solidFill>
              </a:rPr>
              <a:t>Microsoft Word </a:t>
            </a:r>
            <a:r>
              <a:rPr lang="kk-KZ" sz="4800" b="1" dirty="0">
                <a:solidFill>
                  <a:srgbClr val="002060"/>
                </a:solidFill>
              </a:rPr>
              <a:t>программасы. Кесте құру. Кесте енгізу, пішімдеу.</a:t>
            </a:r>
            <a:endParaRPr lang="ru-RU" sz="115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25"/>
            <a:ext cx="9144000" cy="6880225"/>
          </a:xfrm>
        </p:spPr>
      </p:pic>
      <p:sp>
        <p:nvSpPr>
          <p:cNvPr id="5" name="Прямоугольник 4"/>
          <p:cNvSpPr/>
          <p:nvPr/>
        </p:nvSpPr>
        <p:spPr>
          <a:xfrm>
            <a:off x="609600" y="457200"/>
            <a:ext cx="699646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Сабақтың мақсаты: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" name="Выноска-облако 1"/>
          <p:cNvSpPr/>
          <p:nvPr/>
        </p:nvSpPr>
        <p:spPr>
          <a:xfrm>
            <a:off x="342900" y="1524000"/>
            <a:ext cx="8458200" cy="46482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rgbClr val="002060"/>
                </a:solidFill>
              </a:rPr>
              <a:t>Құжаттың құрылымы, мәтінмен жұмысқа дағдыландыру, бттердің параметрлерін қоюды, жиек, алдын-ала қарауға, құжатты баспадан шығаруды,  топпен меңгеруге  дағдыландыру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730" y="524455"/>
            <a:ext cx="887253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4400" b="1" dirty="0" smtClean="0">
                <a:solidFill>
                  <a:srgbClr val="FF0000"/>
                </a:solidFill>
              </a:rPr>
              <a:t>Білу</a:t>
            </a:r>
          </a:p>
          <a:p>
            <a:pPr algn="ctr">
              <a:spcAft>
                <a:spcPts val="0"/>
              </a:spcAft>
            </a:pPr>
            <a:r>
              <a:rPr lang="kk-KZ" sz="5400" b="1" dirty="0" smtClean="0"/>
              <a:t>«Сұрақтар шеңбері» </a:t>
            </a:r>
            <a:r>
              <a:rPr lang="kk-KZ" sz="5400" b="1" dirty="0"/>
              <a:t>әдісі</a:t>
            </a:r>
            <a:endParaRPr lang="ru-RU" sz="5400" b="1" dirty="0"/>
          </a:p>
          <a:p>
            <a:pPr algn="ctr">
              <a:spcAft>
                <a:spcPts val="0"/>
              </a:spcAft>
            </a:pP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400"/>
            <a:ext cx="1490662" cy="1175444"/>
          </a:xfrm>
          <a:prstGeom prst="rect">
            <a:avLst/>
          </a:prstGeom>
        </p:spPr>
      </p:pic>
      <p:sp>
        <p:nvSpPr>
          <p:cNvPr id="9" name="Овал 8">
            <a:hlinkClick r:id="rId4" action="ppaction://hlinkfile"/>
          </p:cNvPr>
          <p:cNvSpPr/>
          <p:nvPr/>
        </p:nvSpPr>
        <p:spPr>
          <a:xfrm>
            <a:off x="380998" y="2237037"/>
            <a:ext cx="2520451" cy="21401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11" name="Овал 10">
            <a:hlinkClick r:id="rId5" action="ppaction://hlinkfile"/>
          </p:cNvPr>
          <p:cNvSpPr/>
          <p:nvPr/>
        </p:nvSpPr>
        <p:spPr>
          <a:xfrm>
            <a:off x="3404692" y="2193477"/>
            <a:ext cx="2520451" cy="21401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13" name="Овал 12">
            <a:hlinkClick r:id="rId6" action="ppaction://hlinkfile"/>
          </p:cNvPr>
          <p:cNvSpPr/>
          <p:nvPr/>
        </p:nvSpPr>
        <p:spPr>
          <a:xfrm>
            <a:off x="6418995" y="2193476"/>
            <a:ext cx="2520451" cy="214013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15" name="Овал 14">
            <a:hlinkClick r:id="rId7" action="ppaction://hlinkfile"/>
          </p:cNvPr>
          <p:cNvSpPr/>
          <p:nvPr/>
        </p:nvSpPr>
        <p:spPr>
          <a:xfrm>
            <a:off x="380999" y="4686023"/>
            <a:ext cx="2520451" cy="214013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17" name="Овал 16">
            <a:hlinkClick r:id="rId8" action="ppaction://hlinkfile"/>
          </p:cNvPr>
          <p:cNvSpPr/>
          <p:nvPr/>
        </p:nvSpPr>
        <p:spPr>
          <a:xfrm>
            <a:off x="3502471" y="4663857"/>
            <a:ext cx="2520451" cy="214013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19" name="Овал 18">
            <a:hlinkClick r:id="rId9" action="ppaction://hlinkfile"/>
          </p:cNvPr>
          <p:cNvSpPr/>
          <p:nvPr/>
        </p:nvSpPr>
        <p:spPr>
          <a:xfrm>
            <a:off x="6490275" y="4652774"/>
            <a:ext cx="2520451" cy="21401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464" y="217890"/>
            <a:ext cx="8640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Еркін</a:t>
            </a:r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талқылау</a:t>
            </a:r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r>
              <a:rPr lang="ru-RU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әдісі</a:t>
            </a:r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4400" y="936097"/>
            <a:ext cx="3317511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Видеоролик</a:t>
            </a:r>
            <a:r>
              <a:rPr lang="kk-K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видео Word мәтіндік редактор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692" y="1600200"/>
            <a:ext cx="8780614" cy="51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9497"/>
            <a:ext cx="8991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5400" b="1" dirty="0">
                <a:solidFill>
                  <a:srgbClr val="FF0000"/>
                </a:solidFill>
              </a:rPr>
              <a:t>ІҮ. </a:t>
            </a:r>
            <a:r>
              <a:rPr lang="kk-KZ" sz="5400" b="1" dirty="0" smtClean="0">
                <a:solidFill>
                  <a:srgbClr val="FF0000"/>
                </a:solidFill>
              </a:rPr>
              <a:t>Түсіну</a:t>
            </a:r>
            <a:endParaRPr lang="ru-RU" sz="5400" dirty="0">
              <a:solidFill>
                <a:srgbClr val="FF0000"/>
              </a:solidFill>
            </a:endParaRPr>
          </a:p>
          <a:p>
            <a:pPr algn="ctr"/>
            <a:r>
              <a:rPr lang="kk-KZ" sz="4800" b="1" dirty="0" smtClean="0">
                <a:solidFill>
                  <a:srgbClr val="002060"/>
                </a:solidFill>
              </a:rPr>
              <a:t>«Оқы-талда-бөліс» әдісі </a:t>
            </a:r>
          </a:p>
          <a:p>
            <a:pPr algn="ctr"/>
            <a:r>
              <a:rPr lang="kk-KZ" sz="4800" b="1" dirty="0" smtClean="0">
                <a:solidFill>
                  <a:srgbClr val="002060"/>
                </a:solidFill>
              </a:rPr>
              <a:t>Мәтінмен жұмыс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36432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3863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9497"/>
            <a:ext cx="8991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5400" b="1" dirty="0">
                <a:solidFill>
                  <a:srgbClr val="FF0000"/>
                </a:solidFill>
              </a:rPr>
              <a:t>ІҮ. Қолдану</a:t>
            </a:r>
            <a:endParaRPr lang="ru-RU" sz="5400" dirty="0">
              <a:solidFill>
                <a:srgbClr val="FF0000"/>
              </a:solidFill>
            </a:endParaRPr>
          </a:p>
          <a:p>
            <a:pPr algn="ctr"/>
            <a:r>
              <a:rPr lang="kk-KZ" sz="4800" b="1" dirty="0" smtClean="0">
                <a:solidFill>
                  <a:srgbClr val="002060"/>
                </a:solidFill>
              </a:rPr>
              <a:t>«Сәйкестендіру» 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25561"/>
            <a:ext cx="7178447" cy="51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6049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7465" y="381000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404" y="152400"/>
            <a:ext cx="9126794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4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Ү. Талдау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4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kk-KZ" altLang="ru-RU" sz="4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Маған көрсет</a:t>
            </a:r>
            <a:r>
              <a:rPr kumimoji="0" lang="kk-KZ" altLang="ru-RU" sz="4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kk-KZ" altLang="ru-RU" sz="4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әдісі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alt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Практикалық жұмыс</a:t>
            </a:r>
          </a:p>
          <a:p>
            <a:r>
              <a:rPr lang="kk-KZ" sz="2800" b="1" dirty="0"/>
              <a:t>№1 тапсырма: 6 </a:t>
            </a:r>
            <a:r>
              <a:rPr lang="kk-KZ" sz="2800" b="1" dirty="0" smtClean="0"/>
              <a:t>бағаннан </a:t>
            </a:r>
            <a:r>
              <a:rPr lang="kk-KZ" sz="2800" b="1" dirty="0"/>
              <a:t>5 жолдан тұратын кесте сыз, бағаналардың енін </a:t>
            </a:r>
            <a:r>
              <a:rPr lang="kk-KZ" sz="2800" b="1" dirty="0" smtClean="0"/>
              <a:t>өз қалауларың </a:t>
            </a:r>
            <a:r>
              <a:rPr lang="kk-KZ" sz="2800" b="1" dirty="0"/>
              <a:t>бойынша өзгертіңдер</a:t>
            </a:r>
            <a:endParaRPr lang="ru-RU" sz="2800" b="1" dirty="0"/>
          </a:p>
          <a:p>
            <a:r>
              <a:rPr lang="kk-KZ" sz="2800" b="1" dirty="0" smtClean="0"/>
              <a:t>№</a:t>
            </a:r>
            <a:r>
              <a:rPr lang="kk-KZ" sz="2800" b="1" dirty="0"/>
              <a:t>2 тапсырма: Кестеге екі бағана және екі жол қосыңдар</a:t>
            </a:r>
            <a:endParaRPr lang="ru-RU" sz="2800" b="1" dirty="0"/>
          </a:p>
          <a:p>
            <a:r>
              <a:rPr lang="kk-KZ" sz="2800" b="1" dirty="0" smtClean="0"/>
              <a:t>№</a:t>
            </a:r>
            <a:r>
              <a:rPr lang="kk-KZ" sz="2800" b="1" dirty="0"/>
              <a:t>3 тапсырма: Кестеден бір бағана және бір жолды өшіріңдер</a:t>
            </a:r>
            <a:endParaRPr lang="ru-RU" sz="2800" b="1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8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3226" y="1981200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81000"/>
            <a:ext cx="9144396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4000" b="1" dirty="0">
                <a:solidFill>
                  <a:srgbClr val="C00000"/>
                </a:solidFill>
              </a:rPr>
              <a:t>ҮІ. Жинақтау</a:t>
            </a:r>
            <a:r>
              <a:rPr lang="kk-KZ" sz="4000" b="1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kk-KZ" sz="4000" b="1" dirty="0" smtClean="0">
                <a:solidFill>
                  <a:srgbClr val="002060"/>
                </a:solidFill>
              </a:rPr>
              <a:t> </a:t>
            </a:r>
            <a:r>
              <a:rPr lang="kk-KZ" sz="4800" b="1" dirty="0" smtClean="0"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«</a:t>
            </a:r>
            <a:r>
              <a:rPr lang="kk-KZ" sz="5400" dirty="0"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Де Бононың </a:t>
            </a:r>
            <a:r>
              <a:rPr lang="kk-KZ" sz="5400" dirty="0" smtClean="0"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6 қалпағы</a:t>
            </a:r>
            <a:r>
              <a:rPr lang="kk-KZ" sz="4800" b="1" dirty="0" smtClean="0"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»</a:t>
            </a:r>
          </a:p>
          <a:p>
            <a:pPr algn="ctr"/>
            <a:r>
              <a:rPr lang="kk-KZ" sz="4800" b="1" dirty="0" smtClean="0"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 </a:t>
            </a:r>
            <a:r>
              <a:rPr lang="kk-KZ" sz="4800" b="1" dirty="0">
                <a:solidFill>
                  <a:srgbClr val="002060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әдісі </a:t>
            </a:r>
            <a:endParaRPr lang="ru-RU" sz="4800" b="1" dirty="0">
              <a:solidFill>
                <a:srgbClr val="002060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  <a:p>
            <a:pPr algn="ctr"/>
            <a:endParaRPr lang="ru-RU" sz="66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093" y="2642346"/>
            <a:ext cx="5139812" cy="385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158</Words>
  <Application>Microsoft Office PowerPoint</Application>
  <PresentationFormat>Экран (4:3)</PresentationFormat>
  <Paragraphs>36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Үндеу.  Құрметті мектеп оқушылары!    Біз 7 – сынып оқушылары, барлық мектеп оқушыларын салауатты, яғни нашақорсыз, ішімдіксіз, шылым шекпей өмір сүруге шақырамыз.  Бұл індеттер – денсаулықтың жауы, қоғамға жат әдеттер екенін естеріңізге саламыз!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46</cp:revision>
  <cp:lastPrinted>2017-11-29T15:47:19Z</cp:lastPrinted>
  <dcterms:modified xsi:type="dcterms:W3CDTF">2018-02-08T16:01:37Z</dcterms:modified>
</cp:coreProperties>
</file>