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4" r:id="rId3"/>
    <p:sldId id="266" r:id="rId4"/>
    <p:sldId id="261" r:id="rId5"/>
    <p:sldId id="265" r:id="rId6"/>
    <p:sldId id="268" r:id="rId7"/>
    <p:sldId id="276" r:id="rId8"/>
    <p:sldId id="275" r:id="rId9"/>
    <p:sldId id="279" r:id="rId10"/>
    <p:sldId id="282" r:id="rId11"/>
    <p:sldId id="283" r:id="rId12"/>
    <p:sldId id="284" r:id="rId13"/>
    <p:sldId id="281" r:id="rId14"/>
    <p:sldId id="289" r:id="rId15"/>
    <p:sldId id="290" r:id="rId16"/>
    <p:sldId id="291" r:id="rId17"/>
    <p:sldId id="293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5.jpeg"/><Relationship Id="rId7" Type="http://schemas.openxmlformats.org/officeDocument/2006/relationships/image" Target="../media/image31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Ð°Ð½Ð¸Ð¼Ð°ÑÐ¸Ð¹ ÑÐ¾Ð½ Ð´Ð»Ñ Ð¿ÑÐµÐ·ÐµÐ½ÑÐ°ÑÐ¸Ð¸ Ð´ÐµÑÑÐº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1720" y="1196752"/>
            <a:ext cx="5767536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/>
            </a:r>
            <a:b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/>
            </a:r>
            <a:b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lang="ru-RU" altLang="ru-RU" sz="9300" b="1" i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Берекелі</a:t>
            </a:r>
            <a:r>
              <a:rPr lang="ru-RU" altLang="ru-RU" sz="93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Алтын </a:t>
            </a:r>
            <a:r>
              <a:rPr lang="ru-RU" altLang="ru-RU" sz="9300" b="1" i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күз</a:t>
            </a:r>
            <a:r>
              <a:rPr lang="ru-RU" altLang="ru-RU" sz="93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endParaRPr kumimoji="0" lang="ru-RU" altLang="ru-RU" sz="11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осенний фон дет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1920" y="1340768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5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Балалардың</a:t>
            </a:r>
          </a:p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тақпақтары </a:t>
            </a: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29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й музы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Admin\Desktop\MOI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1857357" cy="1702608"/>
          </a:xfrm>
          <a:prstGeom prst="rect">
            <a:avLst/>
          </a:prstGeom>
          <a:noFill/>
        </p:spPr>
      </p:pic>
      <p:pic>
        <p:nvPicPr>
          <p:cNvPr id="6" name="Picture 3" descr="C:\Users\Admin\Desktop\6982581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0688"/>
            <a:ext cx="1228725" cy="914400"/>
          </a:xfrm>
          <a:prstGeom prst="rect">
            <a:avLst/>
          </a:prstGeom>
          <a:noFill/>
        </p:spPr>
      </p:pic>
      <p:pic>
        <p:nvPicPr>
          <p:cNvPr id="7" name="Picture 1" descr="C:\Users\Admin\Desktop\muzik5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980728"/>
            <a:ext cx="628444" cy="722710"/>
          </a:xfrm>
          <a:prstGeom prst="rect">
            <a:avLst/>
          </a:prstGeom>
          <a:noFill/>
        </p:spPr>
      </p:pic>
      <p:pic>
        <p:nvPicPr>
          <p:cNvPr id="8" name="Picture 1" descr="C:\Users\Admin\Desktop\muzik5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980728"/>
            <a:ext cx="628444" cy="722710"/>
          </a:xfrm>
          <a:prstGeom prst="rect">
            <a:avLst/>
          </a:prstGeom>
          <a:noFill/>
        </p:spPr>
      </p:pic>
      <p:pic>
        <p:nvPicPr>
          <p:cNvPr id="10" name="Рисунок 18" descr="Балалар-0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 l="73370"/>
          <a:stretch>
            <a:fillRect/>
          </a:stretch>
        </p:blipFill>
        <p:spPr bwMode="auto">
          <a:xfrm>
            <a:off x="4427984" y="3501008"/>
            <a:ext cx="22145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8" descr="Балалар-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 l="49004" r="26532"/>
          <a:stretch>
            <a:fillRect/>
          </a:stretch>
        </p:blipFill>
        <p:spPr bwMode="auto">
          <a:xfrm>
            <a:off x="2411760" y="3429000"/>
            <a:ext cx="2071702" cy="257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05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0392" y="4365104"/>
            <a:ext cx="500065" cy="100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05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869160"/>
            <a:ext cx="500065" cy="100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05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3140968"/>
            <a:ext cx="500065" cy="100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195736" y="234888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Ән шырқайық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821039">
            <a:off x="260344" y="1608208"/>
            <a:ext cx="8390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7200" b="1" i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«Тапқыр болсаң  шешіп көр»</a:t>
            </a:r>
            <a:endParaRPr lang="ru-RU" sz="7200" b="1" i="1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ÐÐ°ÑÑÐ¸Ð½ÐºÐ¸ Ð¿Ð¾ Ð·Ð°Ð¿ÑÐ¾ÑÑ ÑÐ¾Ð½ Ð´Ð»Ñ Ð¿ÑÐµÐ·ÐµÐ½ÑÐ°ÑÐ¸Ð¸ Ð´ÐµÑÑÐº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115616" y="-215677"/>
            <a:ext cx="4824536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B05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1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r>
              <a:rPr kumimoji="0" lang="kk-KZ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Жазда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інге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тығылып,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Жатқан қызыл түлкіні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Құйрығынан суырып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Әкелді әжем бір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күні.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 2.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Жайлы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жұмсақ төсегім,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Домаланып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өсемін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Қабат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–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қабат тоным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бар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Қалай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оны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шешемін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3.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Қалың киім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ұнатады,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Шешіндірсең жылатады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000" b="1" dirty="0" smtClean="0">
              <a:solidFill>
                <a:srgbClr val="7030A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l="7200" t="19339" r="6401" b="8578"/>
          <a:stretch>
            <a:fillRect/>
          </a:stretch>
        </p:blipFill>
        <p:spPr bwMode="auto">
          <a:xfrm>
            <a:off x="5436096" y="1196752"/>
            <a:ext cx="1686041" cy="1440160"/>
          </a:xfrm>
          <a:prstGeom prst="rect">
            <a:avLst/>
          </a:prstGeom>
          <a:noFill/>
        </p:spPr>
      </p:pic>
      <p:pic>
        <p:nvPicPr>
          <p:cNvPr id="8" name="Picture 4" descr="C:\Users\Admin\Desktop\278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4"/>
            <a:ext cx="2206811" cy="1512168"/>
          </a:xfrm>
          <a:prstGeom prst="rect">
            <a:avLst/>
          </a:prstGeom>
          <a:noFill/>
        </p:spPr>
      </p:pic>
      <p:pic>
        <p:nvPicPr>
          <p:cNvPr id="16397" name="Picture 1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996952"/>
            <a:ext cx="1440160" cy="1440160"/>
          </a:xfrm>
          <a:prstGeom prst="rect">
            <a:avLst/>
          </a:prstGeom>
          <a:noFill/>
        </p:spPr>
      </p:pic>
      <p:pic>
        <p:nvPicPr>
          <p:cNvPr id="12" name="Picture 11" descr="C:\Users\Admin\Desktop\279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11044">
            <a:off x="5086733" y="2770995"/>
            <a:ext cx="2466086" cy="1604387"/>
          </a:xfrm>
          <a:prstGeom prst="rect">
            <a:avLst/>
          </a:prstGeom>
          <a:noFill/>
        </p:spPr>
      </p:pic>
      <p:pic>
        <p:nvPicPr>
          <p:cNvPr id="16400" name="Picture 16" descr="ÐÐ°ÑÑÐ¸Ð½ÐºÐ¸ Ð¿Ð¾ Ð·Ð°Ð¿ÑÐ¾ÑÑ Ð»ÑÐº"/>
          <p:cNvPicPr>
            <a:picLocks noChangeAspect="1" noChangeArrowheads="1"/>
          </p:cNvPicPr>
          <p:nvPr/>
        </p:nvPicPr>
        <p:blipFill>
          <a:blip r:embed="rId7" cstate="print"/>
          <a:srcRect l="10080" t="6735" b="7395"/>
          <a:stretch>
            <a:fillRect/>
          </a:stretch>
        </p:blipFill>
        <p:spPr bwMode="auto">
          <a:xfrm>
            <a:off x="5364088" y="4869160"/>
            <a:ext cx="1828239" cy="1306504"/>
          </a:xfrm>
          <a:prstGeom prst="rect">
            <a:avLst/>
          </a:prstGeom>
          <a:noFill/>
        </p:spPr>
      </p:pic>
      <p:pic>
        <p:nvPicPr>
          <p:cNvPr id="15" name="Picture 14" descr="C:\Users\Admin\Desktop\278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8516" y="4365105"/>
            <a:ext cx="287183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86700" cy="1008112"/>
          </a:xfrm>
        </p:spPr>
        <p:txBody>
          <a:bodyPr>
            <a:noAutofit/>
          </a:bodyPr>
          <a:lstStyle/>
          <a:p>
            <a:pPr algn="ctr"/>
            <a:r>
              <a:rPr lang="ru-RU" altLang="en-US" sz="5400" b="1" i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/>
            </a:r>
            <a:br>
              <a:rPr lang="ru-RU" altLang="en-US" sz="5400" b="1" i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</a:br>
            <a:r>
              <a:rPr lang="ru-RU" altLang="en-US" sz="5400" b="1" i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«Ұйқасын </a:t>
            </a:r>
            <a:r>
              <a:rPr lang="ru-RU" altLang="en-US" sz="54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тап» </a:t>
            </a:r>
            <a:r>
              <a:rPr lang="ru-RU" altLang="en-US" sz="5400" b="1" i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ойыны</a:t>
            </a:r>
            <a:r>
              <a:rPr lang="ru-RU" altLang="en-US" sz="54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.</a:t>
            </a:r>
            <a:r>
              <a:rPr lang="ru-RU" altLang="en-US" sz="5400" b="1" i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/>
            </a:r>
            <a:br>
              <a:rPr lang="ru-RU" altLang="en-US" sz="5400" b="1" i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</a:br>
            <a:endParaRPr lang="ru-RU" altLang="en-US" sz="5400" b="1" i="1" dirty="0">
              <a:ln>
                <a:solidFill>
                  <a:srgbClr val="FFFF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6" name="Текстовое поле 10"/>
          <p:cNvSpPr txBox="1"/>
          <p:nvPr/>
        </p:nvSpPr>
        <p:spPr>
          <a:xfrm>
            <a:off x="1763688" y="1102578"/>
            <a:ext cx="636995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altLang="en-US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1. Пісетін кезі дәл күзде</a:t>
            </a:r>
          </a:p>
          <a:p>
            <a:r>
              <a:rPr lang="kk-KZ" altLang="en-US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   Мезгілсіз оны үзбе.</a:t>
            </a:r>
          </a:p>
          <a:p>
            <a:r>
              <a:rPr lang="kk-KZ" altLang="en-US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   Аузыңнан кетпес бал дәмі</a:t>
            </a:r>
          </a:p>
          <a:p>
            <a:r>
              <a:rPr lang="kk-KZ" altLang="en-US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   Оның аты –  .........</a:t>
            </a:r>
            <a:endParaRPr lang="kk-KZ" altLang="en-US" sz="3200" b="1" dirty="0" smtClean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  <a:p>
            <a:r>
              <a:rPr lang="kk-KZ" altLang="en-US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2. Кіп-кішкене бал болса да,</a:t>
            </a:r>
          </a:p>
          <a:p>
            <a:r>
              <a:rPr lang="kk-KZ" altLang="en-US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   Ағаштың басын иеді.</a:t>
            </a:r>
          </a:p>
          <a:p>
            <a:r>
              <a:rPr lang="kk-KZ" altLang="en-US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   Жемістерін айырып,</a:t>
            </a:r>
          </a:p>
          <a:p>
            <a:r>
              <a:rPr lang="kk-KZ" altLang="en-US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   Танисың ба? ............</a:t>
            </a:r>
          </a:p>
          <a:p>
            <a:r>
              <a:rPr lang="kk-KZ" altLang="en-US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3. Жапырақты тазалап</a:t>
            </a:r>
          </a:p>
          <a:p>
            <a:r>
              <a:rPr lang="kk-KZ" altLang="en-US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   Өсетін жері бақша-бақ</a:t>
            </a:r>
          </a:p>
          <a:p>
            <a:r>
              <a:rPr lang="kk-KZ" altLang="en-US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   Күрең қызыл шіркін-ай.</a:t>
            </a:r>
          </a:p>
          <a:p>
            <a:r>
              <a:rPr lang="kk-KZ" altLang="en-US" sz="28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    Оның аты ............. </a:t>
            </a:r>
          </a:p>
          <a:p>
            <a:endParaRPr lang="ru-RU" altLang="en-US" sz="3200" b="1" dirty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l="21951" t="11973" r="10202" b="22175"/>
          <a:stretch>
            <a:fillRect/>
          </a:stretch>
        </p:blipFill>
        <p:spPr bwMode="auto">
          <a:xfrm>
            <a:off x="6660232" y="1628800"/>
            <a:ext cx="1152128" cy="1118242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Ð²Ð¸ÑÐ½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140968"/>
            <a:ext cx="1224136" cy="1412465"/>
          </a:xfrm>
          <a:prstGeom prst="rect">
            <a:avLst/>
          </a:prstGeom>
          <a:noFill/>
        </p:spPr>
      </p:pic>
      <p:pic>
        <p:nvPicPr>
          <p:cNvPr id="9" name="Picture 2" descr="ÐÐ°ÑÑÐ¸Ð½ÐºÐ¸ Ð¿Ð¾ Ð·Ð°Ð¿ÑÐ¾ÑÑ ÑÐ°Ò£ÒÑÑÐ°Ð¹"/>
          <p:cNvPicPr>
            <a:picLocks noChangeAspect="1" noChangeArrowheads="1"/>
          </p:cNvPicPr>
          <p:nvPr/>
        </p:nvPicPr>
        <p:blipFill>
          <a:blip r:embed="rId5" cstate="print"/>
          <a:srcRect l="10080" r="26081"/>
          <a:stretch>
            <a:fillRect/>
          </a:stretch>
        </p:blipFill>
        <p:spPr bwMode="auto">
          <a:xfrm>
            <a:off x="6588224" y="5013176"/>
            <a:ext cx="1224136" cy="1188871"/>
          </a:xfrm>
          <a:prstGeom prst="rect">
            <a:avLst/>
          </a:prstGeom>
          <a:noFill/>
        </p:spPr>
      </p:pic>
      <p:pic>
        <p:nvPicPr>
          <p:cNvPr id="10" name="Picture 4" descr="C:\Users\Admin\Desktop\278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484784"/>
            <a:ext cx="2016224" cy="1381573"/>
          </a:xfrm>
          <a:prstGeom prst="rect">
            <a:avLst/>
          </a:prstGeom>
          <a:noFill/>
        </p:spPr>
      </p:pic>
      <p:pic>
        <p:nvPicPr>
          <p:cNvPr id="11" name="Picture 11" descr="C:\Users\Admin\Desktop\279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11044">
            <a:off x="6023257" y="2987699"/>
            <a:ext cx="2478583" cy="1612517"/>
          </a:xfrm>
          <a:prstGeom prst="rect">
            <a:avLst/>
          </a:prstGeom>
          <a:noFill/>
        </p:spPr>
      </p:pic>
      <p:pic>
        <p:nvPicPr>
          <p:cNvPr id="12" name="Picture 14" descr="C:\Users\Admin\Desktop\278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5013176"/>
            <a:ext cx="2051311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ÐÐ°ÑÑÐ¸Ð½ÐºÐ¸ Ð¿Ð¾ Ð·Ð°Ð¿ÑÐ¾ÑÑ Ñ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ÐÐ°ÑÑÐ¸Ð½ÐºÐ¸ Ð¿Ð¾ Ð·Ð°Ð¿ÑÐ¾ÑÑ Ñ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 rot="20518002">
            <a:off x="1291501" y="2881885"/>
            <a:ext cx="5952136" cy="11503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16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Балалардың тілектері</a:t>
            </a:r>
            <a:endParaRPr lang="ru-RU" sz="24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29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8" name="Picture 8" descr="ÐÐ°ÑÑÐ¸Ð½ÐºÐ¸ Ð¿Ð¾ Ð·Ð°Ð¿ÑÐ¾ÑÑ Ð°Ð½Ð¸Ð¼Ð°ÑÐ¸Ñ ÑÑÑÐºÑ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6912768" cy="4949544"/>
          </a:xfrm>
          <a:prstGeom prst="rect">
            <a:avLst/>
          </a:prstGeom>
          <a:noFill/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899592" y="620688"/>
            <a:ext cx="7617340" cy="11503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16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Ойын: </a:t>
            </a:r>
            <a:r>
              <a:rPr lang="kk-KZ" sz="2400" b="1" kern="1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“Қай жеміс?”</a:t>
            </a:r>
            <a:endParaRPr lang="ru-RU" sz="2400" b="1" kern="1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ÐÐ°ÑÑÐ¸Ð½ÐºÐ¸ Ð¿Ð¾ Ð·Ð°Ð¿ÑÐ¾ÑÑ ÑÐ¾Ð½ Ð¾ÑÐµÐ½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67544" y="2636912"/>
            <a:ext cx="8280920" cy="136815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16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kern="1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Би: </a:t>
            </a:r>
            <a:r>
              <a:rPr lang="kk-KZ" sz="2400" b="1" kern="1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Жапырақтар</a:t>
            </a:r>
            <a:endParaRPr lang="ru-RU" sz="2400" b="1" kern="1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ÐÐ°ÑÑÐ¸Ð½ÐºÐ¸ Ð¿Ð¾ Ð·Ð°Ð¿ÑÐ¾ÑÑ ÑÐ¾Ð½ ÐºÑÐ°ÑÐ¸Ð²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249289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унок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478466">
            <a:off x="2793792" y="964871"/>
            <a:ext cx="564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0566986">
            <a:off x="2610341" y="697907"/>
            <a:ext cx="4883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Мақсаты:</a:t>
            </a:r>
            <a:endParaRPr lang="ru-RU" sz="6600" b="1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899592" y="2492896"/>
            <a:ext cx="7560840" cy="2232248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k-KZ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Балаларға күз мезгілі туралы түсінік беруді жалғастыру. </a:t>
            </a:r>
          </a:p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Мерекелік көңіл – күй сыйлау. Балаларды күз байлығын </a:t>
            </a:r>
          </a:p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бағалауға, әсемдікті, сұлулықты сезіне білуге, табиғатты </a:t>
            </a:r>
          </a:p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аялауға, қамқорлық жасай білуге үйрету.</a:t>
            </a:r>
            <a:endParaRPr lang="kk-KZ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кун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8608">
            <a:off x="181098" y="616428"/>
            <a:ext cx="2630446" cy="149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Ò¯Ð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altLang="ru-RU" sz="4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altLang="ru-RU" sz="4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altLang="ru-RU" sz="4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altLang="ru-RU" sz="88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908720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Бұлттар төніп, жерге төгіліп,</a:t>
            </a:r>
          </a:p>
          <a:p>
            <a:pPr algn="ctr"/>
            <a:r>
              <a:rPr lang="kk-KZ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Дымқыл тұман басады.</a:t>
            </a:r>
          </a:p>
          <a:p>
            <a:pPr algn="ctr"/>
            <a:r>
              <a:rPr lang="kk-KZ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Шөп сарғайып, өңі тайып,</a:t>
            </a:r>
          </a:p>
          <a:p>
            <a:pPr algn="ctr"/>
            <a:r>
              <a:rPr lang="kk-KZ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Дала нұры қашады.</a:t>
            </a:r>
          </a:p>
          <a:p>
            <a:pPr algn="ctr"/>
            <a:r>
              <a:rPr lang="kk-KZ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Ойнай алмай,</a:t>
            </a:r>
          </a:p>
          <a:p>
            <a:pPr algn="ctr"/>
            <a:r>
              <a:rPr lang="kk-KZ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Денең мұздап тоңады.</a:t>
            </a:r>
          </a:p>
          <a:p>
            <a:pPr algn="ctr"/>
            <a:r>
              <a:rPr lang="kk-KZ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Айтыңдаршы, бөбектерім</a:t>
            </a:r>
          </a:p>
          <a:p>
            <a:pPr algn="ctr"/>
            <a:r>
              <a:rPr lang="kk-KZ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Бұл қай кезде болады?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осень фон анимац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4355976" cy="3212976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осень фон анимац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3212976"/>
          </a:xfrm>
          <a:prstGeom prst="rect">
            <a:avLst/>
          </a:prstGeom>
          <a:noFill/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7" y="3212976"/>
            <a:ext cx="4788024" cy="3645024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анимация осень де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355976" cy="3645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Ð°ÑÑÐ¸Ð½ÐºÐ¸ Ð¿Ð¾ Ð·Ð°Ð¿ÑÐ¾ÑÑ Ð°Ð½Ð¸Ð¼Ð°ÑÐ¸Ð¹ ÑÐ¾Ð½ Ð´Ð»Ñ Ð¿ÑÐµÐ·ÐµÐ½ÑÐ°ÑÐ¸Ð¸ Ð´ÐµÑÑÐº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3143250" cy="1066801"/>
          </a:xfrm>
          <a:prstGeom prst="rect">
            <a:avLst/>
          </a:prstGeom>
          <a:noFill/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 rot="20701489">
            <a:off x="3538969" y="2729851"/>
            <a:ext cx="5169401" cy="151216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16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kern="1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Балалардың тілектері</a:t>
            </a:r>
            <a:endParaRPr lang="ru-RU" sz="2400" b="1" kern="1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764704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6000" b="1" i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48680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Сұрақ - жауап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28498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54" y="1844824"/>
            <a:ext cx="8358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kk-KZ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Бір жылда неше мезгіл бар?</a:t>
            </a:r>
          </a:p>
          <a:p>
            <a:pPr marL="514350" indent="-514350"/>
            <a:endParaRPr lang="kk-KZ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Қазір жылдың қай мезгілі?</a:t>
            </a:r>
          </a:p>
          <a:p>
            <a:endParaRPr lang="kk-KZ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Күз мезгілінің неше айы бар?</a:t>
            </a:r>
          </a:p>
          <a:p>
            <a:endParaRPr lang="kk-KZ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Күз мезгілінің ерекшеліктерін ата? 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Ð°ÑÑÐ¸Ð½ÐºÐ¸ Ð¿Ð¾ Ð·Ð°Ð¿ÑÐ¾ÑÑ ÑÐ¾Ð½ Ð´Ð»Ñ Ð¿ÑÐµÐ·ÐµÐ½ÑÐ°ÑÐ¸Ð¸ Ð´ÐµÑÑÐº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242088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Көңілді би</a:t>
            </a:r>
            <a:endParaRPr lang="ru-RU" sz="7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Картинки по запросу овощи и фру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Картинки по запросу овощи и фру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Картинки по запросу овощи и фру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5" name="Picture 7" descr="C:\Users\User\Desktop\ovoshhi-i-frukty-dlya-zdorovya-koz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4788024" cy="4005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Ойын: </a:t>
            </a:r>
            <a:r>
              <a:rPr lang="kk-KZ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“Көкөніс пе, жеміс пе?” 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AutoShape 9" descr="Картинки по запросу овощи и фру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C:\Users\User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4355976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259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«Ұйқасын тап» ойыны. 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</cp:revision>
  <dcterms:created xsi:type="dcterms:W3CDTF">2018-10-04T04:49:25Z</dcterms:created>
  <dcterms:modified xsi:type="dcterms:W3CDTF">2018-10-16T06:30:27Z</dcterms:modified>
</cp:coreProperties>
</file>