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282" r:id="rId6"/>
    <p:sldId id="278" r:id="rId7"/>
    <p:sldId id="285" r:id="rId8"/>
    <p:sldId id="269" r:id="rId9"/>
    <p:sldId id="287" r:id="rId10"/>
    <p:sldId id="288" r:id="rId11"/>
    <p:sldId id="286" r:id="rId12"/>
    <p:sldId id="290" r:id="rId13"/>
    <p:sldId id="291" r:id="rId14"/>
    <p:sldId id="276" r:id="rId15"/>
    <p:sldId id="289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95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oqu-zaman.kz/wp-content/uploads/2016/01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732478"/>
            <a:ext cx="5500694" cy="412552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42481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Үшбұрыштың биссектрисасы, медианасы, биіктігі және орта сызығы</a:t>
            </a:r>
          </a:p>
          <a:p>
            <a:pPr algn="ctr"/>
            <a:r>
              <a:rPr lang="kk-KZ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(бекіту сабағы)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s://ds04.infourok.ru/uploads/ex/124c/0010b41b-b5ce6f37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20.radikal.ru/i721/1401/19/27f69aa7c04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857232"/>
            <a:ext cx="3643335" cy="4857784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>
            <a:off x="4643438" y="1142984"/>
            <a:ext cx="4000528" cy="4572032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Үйге тапсырма:</a:t>
            </a:r>
          </a:p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 №7.13 – есеп.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428628" y="299845"/>
            <a:ext cx="75723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Рефлесия: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Кері байланыс «Нысана» </a:t>
            </a:r>
            <a:endParaRPr kumimoji="0" lang="kk-KZ" sz="4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09" name="Содержимое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5000660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3929066"/>
            <a:ext cx="4487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028" name="Picture 4" descr="http://www.metod-kopilka.ru/images/doc/58/59552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www.tochkagif.ru/_ph/80/2/24379043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914366"/>
            <a:ext cx="5072098" cy="294363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14290"/>
            <a:ext cx="69294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Өткенді қайталау</a:t>
            </a:r>
          </a:p>
          <a:p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000108"/>
            <a:ext cx="67703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егер үшбұрыштың бір бұрышы тік болса,онда ...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1714488"/>
            <a:ext cx="4762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сүйір </a:t>
            </a:r>
            <a:r>
              <a:rPr lang="kk-KZ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бұрышты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үшбұрыш ............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2428868"/>
            <a:ext cx="50120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үшбұрыштың медианасы - ..............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3071810"/>
            <a:ext cx="54610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үшбұрыштың биссектрисасы - .............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3714752"/>
            <a:ext cx="45648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үшбұрыштың биіктігі - ..............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4429132"/>
            <a:ext cx="75168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егер үшбұрыштың бір бұрышы доғал болса, онда .......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07207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-ү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шбұрыштың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..............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оның периметрі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85789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-ү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шбұрыштың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.............. Орта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сызығы деп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15362" grpId="0"/>
      <p:bldP spid="15363" grpId="0"/>
      <p:bldP spid="15364" grpId="0"/>
      <p:bldP spid="15365" grpId="0"/>
      <p:bldP spid="15366" grpId="0"/>
      <p:bldP spid="11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ds04.infourok.ru/uploads/ex/05aa/0004d421-35795ea9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s://ds02.infourok.ru/uploads/ex/01e9/00043420-6f25326f/img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5473"/>
            <a:ext cx="7786742" cy="12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58" y="142852"/>
            <a:ext cx="81439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1-топ: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Үшбұрыштың қандай түрі берілгенін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анықтап, атауын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жазыңыз.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428868"/>
            <a:ext cx="8001056" cy="130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3857628"/>
            <a:ext cx="8286808" cy="140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5429264"/>
            <a:ext cx="8501090" cy="138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dnz581.edukit.kiev.ua/files2/images/7297.gif?size=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358247" cy="857256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2143116"/>
          <a:ext cx="8286808" cy="3823462"/>
        </p:xfrm>
        <a:graphic>
          <a:graphicData uri="http://schemas.openxmlformats.org/drawingml/2006/table">
            <a:tbl>
              <a:tblPr/>
              <a:tblGrid>
                <a:gridCol w="8286808"/>
              </a:tblGrid>
              <a:tr h="0">
                <a:tc>
                  <a:txBody>
                    <a:bodyPr/>
                    <a:lstStyle/>
                    <a:p>
                      <a:pPr marR="5080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kk-KZ" sz="32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АВС</a:t>
                      </a:r>
                      <a:r>
                        <a:rPr lang="kk-KZ" sz="3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үшбұрышы 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LMN </a:t>
                      </a:r>
                      <a:r>
                        <a:rPr lang="kk-KZ" sz="40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үшбұрышына тең және АВ</a:t>
                      </a:r>
                      <a:r>
                        <a:rPr lang="en-US" sz="40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=5</a:t>
                      </a:r>
                      <a:r>
                        <a:rPr lang="ru-RU" sz="40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см, ВС=6см, АС=7см. 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LMN </a:t>
                      </a:r>
                      <a:r>
                        <a:rPr lang="kk-KZ" sz="40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үшбұрышының қабырғаларын табыңдар.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5080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endParaRPr lang="kk-KZ" sz="3200" b="1" i="1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50800" algn="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kk-KZ" sz="3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Кері </a:t>
                      </a:r>
                      <a:r>
                        <a:rPr lang="kk-KZ" sz="32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есеп  құрастырады.</a:t>
                      </a:r>
                      <a:endParaRPr lang="ru-RU" sz="4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14348" y="1571612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2-топ: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ello_html_78b916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3714776" cy="41540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42852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3-топ: </a:t>
            </a:r>
            <a:endParaRPr lang="ru-RU" sz="3600" dirty="0"/>
          </a:p>
        </p:txBody>
      </p:sp>
      <p:pic>
        <p:nvPicPr>
          <p:cNvPr id="7170" name="Picture 2" descr="hello_html_52cd466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57298"/>
            <a:ext cx="4286280" cy="42862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214290"/>
            <a:ext cx="6357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            </a:t>
            </a:r>
            <a:r>
              <a:rPr lang="ru-RU" sz="3600" b="1" dirty="0" err="1" smtClean="0">
                <a:solidFill>
                  <a:srgbClr val="002060"/>
                </a:solidFill>
              </a:rPr>
              <a:t>Практикалық жұмыс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Ба</a:t>
            </a:r>
            <a:r>
              <a:rPr lang="kk-KZ" sz="3600" b="1" i="1" dirty="0" smtClean="0">
                <a:latin typeface="Times New Roman" pitchFamily="18" charset="0"/>
                <a:cs typeface="Times New Roman" pitchFamily="18" charset="0"/>
              </a:rPr>
              <a:t>ғанға белдік салу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70" name="Picture 14" descr="https://www.toyway.ru/upload/iblock/bb1/Russkiy%20Stil_92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786058"/>
            <a:ext cx="2286016" cy="2286016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85728"/>
          <a:ext cx="8215370" cy="975360"/>
        </p:xfrm>
        <a:graphic>
          <a:graphicData uri="http://schemas.openxmlformats.org/drawingml/2006/table">
            <a:tbl>
              <a:tblPr/>
              <a:tblGrid>
                <a:gridCol w="821537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32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Үшбұрыш </a:t>
                      </a:r>
                      <a:r>
                        <a:rPr lang="kk-KZ" sz="3200" dirty="0">
                          <a:latin typeface="Times New Roman"/>
                          <a:ea typeface="Calibri"/>
                          <a:cs typeface="Times New Roman"/>
                        </a:rPr>
                        <a:t>формалы бар заттарды байланыстырып сурет салады : (т.б. </a:t>
                      </a:r>
                      <a:r>
                        <a:rPr lang="kk-KZ" sz="3200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0658" name="Picture 2" descr="https://s.fishki.net/upload/users/2019/04/03/1298706/23239c1119d3381b19aa2202b67ca40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1285860"/>
            <a:ext cx="2000264" cy="2000264"/>
          </a:xfrm>
          <a:prstGeom prst="rect">
            <a:avLst/>
          </a:prstGeom>
          <a:noFill/>
        </p:spPr>
      </p:pic>
      <p:pic>
        <p:nvPicPr>
          <p:cNvPr id="70660" name="Picture 4" descr="https://avatars.mds.yandex.net/get-pdb/1750162/5f87d19d-dc0e-4fd1-9fff-95d977898719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571612"/>
            <a:ext cx="2428892" cy="1366252"/>
          </a:xfrm>
          <a:prstGeom prst="rect">
            <a:avLst/>
          </a:prstGeom>
          <a:noFill/>
        </p:spPr>
      </p:pic>
      <p:pic>
        <p:nvPicPr>
          <p:cNvPr id="70662" name="Picture 6" descr="https://cf.ppt-online.org/files/slide/u/USRpqTD9WQ3NiZm4o6jxBIJl8tgEAXPFcwb70V/slide-7.jpg"/>
          <p:cNvPicPr>
            <a:picLocks noChangeAspect="1" noChangeArrowheads="1"/>
          </p:cNvPicPr>
          <p:nvPr/>
        </p:nvPicPr>
        <p:blipFill>
          <a:blip r:embed="rId5" cstate="print"/>
          <a:srcRect t="8865" r="16633" b="24642"/>
          <a:stretch>
            <a:fillRect/>
          </a:stretch>
        </p:blipFill>
        <p:spPr bwMode="auto">
          <a:xfrm>
            <a:off x="6215074" y="1357298"/>
            <a:ext cx="2060719" cy="1231125"/>
          </a:xfrm>
          <a:prstGeom prst="rect">
            <a:avLst/>
          </a:prstGeom>
          <a:noFill/>
        </p:spPr>
      </p:pic>
      <p:pic>
        <p:nvPicPr>
          <p:cNvPr id="70666" name="Picture 10" descr="https://c.wallhere.com/photos/b7/4c/minimalism_mountains_artwork-242619.jpg!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5214950"/>
            <a:ext cx="2157427" cy="1348392"/>
          </a:xfrm>
          <a:prstGeom prst="rect">
            <a:avLst/>
          </a:prstGeom>
          <a:noFill/>
        </p:spPr>
      </p:pic>
      <p:pic>
        <p:nvPicPr>
          <p:cNvPr id="70668" name="Picture 12" descr="https://c.pxhere.com/photos/ad/47/white_building_geometric_architecture_circle_triangle_colorado_bluesky-384491.jpg!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3000372"/>
            <a:ext cx="3010027" cy="178595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14282" y="142852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4-топ: </a:t>
            </a:r>
            <a:endParaRPr lang="ru-RU" sz="3600" dirty="0"/>
          </a:p>
        </p:txBody>
      </p:sp>
      <p:pic>
        <p:nvPicPr>
          <p:cNvPr id="8194" name="Picture 2" descr="https://informburo.kz/img/inner/597/64/5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4286256"/>
            <a:ext cx="2455396" cy="2262148"/>
          </a:xfrm>
          <a:prstGeom prst="rect">
            <a:avLst/>
          </a:prstGeom>
          <a:noFill/>
        </p:spPr>
      </p:pic>
      <p:pic>
        <p:nvPicPr>
          <p:cNvPr id="8196" name="Picture 4" descr="https://massaget.kz/userdata/uploads/u64248/1467439450_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3636" y="5000636"/>
            <a:ext cx="2150308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357166"/>
            <a:ext cx="7429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Бермуд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үшбұрышы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https://avatars.mds.yandex.net/get-zen_doc/1054867/pub_5af815a42f578cbf92d3ed6c_5af833b95f4967a18d618f35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7338283" cy="5391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149</Words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Тема Office</vt:lpstr>
      <vt:lpstr>Изящная</vt:lpstr>
      <vt:lpstr>Городская</vt:lpstr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Армат</dc:creator>
  <cp:lastModifiedBy>Армат</cp:lastModifiedBy>
  <cp:revision>50</cp:revision>
  <dcterms:created xsi:type="dcterms:W3CDTF">2016-02-01T17:36:38Z</dcterms:created>
  <dcterms:modified xsi:type="dcterms:W3CDTF">2019-10-16T16:29:45Z</dcterms:modified>
</cp:coreProperties>
</file>