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90" r:id="rId3"/>
    <p:sldId id="275" r:id="rId4"/>
    <p:sldId id="260" r:id="rId5"/>
    <p:sldId id="276" r:id="rId6"/>
    <p:sldId id="261" r:id="rId7"/>
    <p:sldId id="277" r:id="rId8"/>
    <p:sldId id="278" r:id="rId9"/>
    <p:sldId id="262" r:id="rId10"/>
    <p:sldId id="279" r:id="rId11"/>
    <p:sldId id="280" r:id="rId12"/>
    <p:sldId id="271" r:id="rId13"/>
    <p:sldId id="281" r:id="rId14"/>
    <p:sldId id="282" r:id="rId15"/>
    <p:sldId id="272" r:id="rId16"/>
    <p:sldId id="283" r:id="rId17"/>
    <p:sldId id="284" r:id="rId18"/>
    <p:sldId id="270" r:id="rId19"/>
    <p:sldId id="285" r:id="rId20"/>
    <p:sldId id="286" r:id="rId21"/>
    <p:sldId id="269" r:id="rId22"/>
    <p:sldId id="287" r:id="rId23"/>
    <p:sldId id="288" r:id="rId24"/>
    <p:sldId id="268" r:id="rId25"/>
    <p:sldId id="289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49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B6CD-CD21-4703-9469-8E8A9FCBA83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E62B8-5ED3-4669-B933-35B693D2A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38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62B8-5ED3-4669-B933-35B693D2AB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54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2.xml"/><Relationship Id="rId18" Type="http://schemas.openxmlformats.org/officeDocument/2006/relationships/slide" Target="slide5.xml"/><Relationship Id="rId3" Type="http://schemas.openxmlformats.org/officeDocument/2006/relationships/image" Target="../media/image1.gif"/><Relationship Id="rId21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21.xml"/><Relationship Id="rId17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slide" Target="slide18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9.xml"/><Relationship Id="rId15" Type="http://schemas.openxmlformats.org/officeDocument/2006/relationships/slide" Target="slide23.xml"/><Relationship Id="rId23" Type="http://schemas.openxmlformats.org/officeDocument/2006/relationships/slide" Target="slide24.xml"/><Relationship Id="rId10" Type="http://schemas.openxmlformats.org/officeDocument/2006/relationships/slide" Target="slide19.xml"/><Relationship Id="rId19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7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79400"/>
            <a:ext cx="80660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476375"/>
            <a:ext cx="4992687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525588"/>
            <a:ext cx="59070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9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1" y="0"/>
            <a:ext cx="9144000" cy="6821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7-  </a:t>
            </a:r>
            <a:r>
              <a:rPr lang="ru-RU" sz="2800" dirty="0" err="1"/>
              <a:t>Серікбол</a:t>
            </a:r>
            <a:r>
              <a:rPr lang="ru-RU" sz="2800" dirty="0"/>
              <a:t> </a:t>
            </a:r>
            <a:r>
              <a:rPr lang="ru-RU" sz="2800" dirty="0" err="1"/>
              <a:t>Қондыбаев</a:t>
            </a:r>
            <a:endParaRPr lang="ru-RU" sz="2800" dirty="0"/>
          </a:p>
          <a:p>
            <a:r>
              <a:rPr lang="ru-RU" sz="2800" dirty="0"/>
              <a:t> </a:t>
            </a:r>
            <a:r>
              <a:rPr lang="ru-RU" sz="2800" dirty="0" err="1"/>
              <a:t>Серікбол</a:t>
            </a:r>
            <a:r>
              <a:rPr lang="ru-RU" sz="2800" dirty="0"/>
              <a:t> </a:t>
            </a:r>
            <a:r>
              <a:rPr lang="ru-RU" sz="2800" dirty="0" err="1"/>
              <a:t>Қондыбаев</a:t>
            </a:r>
            <a:r>
              <a:rPr lang="ru-RU" sz="2800" dirty="0"/>
              <a:t> 1986 </a:t>
            </a:r>
            <a:r>
              <a:rPr lang="ru-RU" sz="2800" dirty="0" err="1"/>
              <a:t>жылғы</a:t>
            </a:r>
            <a:r>
              <a:rPr lang="ru-RU" sz="2800" dirty="0"/>
              <a:t> </a:t>
            </a:r>
            <a:r>
              <a:rPr lang="ru-RU" sz="2800" dirty="0" smtClean="0"/>
              <a:t>...................................</a:t>
            </a:r>
            <a:r>
              <a:rPr lang="ru-RU" sz="2800" dirty="0" err="1" smtClean="0"/>
              <a:t>қатысқын</a:t>
            </a:r>
            <a:r>
              <a:rPr lang="ru-RU" sz="2800" dirty="0" smtClean="0"/>
              <a:t> </a:t>
            </a:r>
          </a:p>
          <a:p>
            <a:endParaRPr lang="ru-RU" sz="2800" dirty="0"/>
          </a:p>
          <a:p>
            <a:r>
              <a:rPr lang="ru-RU" sz="2800" dirty="0"/>
              <a:t>А. </a:t>
            </a:r>
            <a:r>
              <a:rPr lang="ru-RU" sz="2800" dirty="0" err="1"/>
              <a:t>Алматының</a:t>
            </a:r>
            <a:r>
              <a:rPr lang="ru-RU" sz="2800" dirty="0"/>
              <a:t> </a:t>
            </a:r>
            <a:r>
              <a:rPr lang="ru-RU" sz="2800" dirty="0" err="1"/>
              <a:t>мұз</a:t>
            </a:r>
            <a:r>
              <a:rPr lang="ru-RU" sz="2800" dirty="0"/>
              <a:t> </a:t>
            </a:r>
            <a:r>
              <a:rPr lang="ru-RU" sz="2800" dirty="0" err="1"/>
              <a:t>айдынындағы</a:t>
            </a:r>
            <a:r>
              <a:rPr lang="ru-RU" sz="2800" dirty="0"/>
              <a:t> </a:t>
            </a:r>
            <a:r>
              <a:rPr lang="ru-RU" sz="2800" dirty="0" err="1"/>
              <a:t>жарысқа</a:t>
            </a:r>
            <a:r>
              <a:rPr lang="ru-RU" sz="2800" dirty="0"/>
              <a:t> </a:t>
            </a:r>
          </a:p>
          <a:p>
            <a:r>
              <a:rPr lang="ru-RU" sz="2800" dirty="0"/>
              <a:t>Ә. “</a:t>
            </a:r>
            <a:r>
              <a:rPr lang="ru-RU" sz="2800" dirty="0" err="1"/>
              <a:t>Желтоқсан</a:t>
            </a:r>
            <a:r>
              <a:rPr lang="ru-RU" sz="2800" dirty="0"/>
              <a:t> </a:t>
            </a:r>
            <a:r>
              <a:rPr lang="ru-RU" sz="2800" dirty="0" err="1"/>
              <a:t>оқиғасына</a:t>
            </a:r>
            <a:r>
              <a:rPr lang="ru-RU" sz="2800" dirty="0"/>
              <a:t>”</a:t>
            </a:r>
          </a:p>
          <a:p>
            <a:r>
              <a:rPr lang="ru-RU" sz="2800" dirty="0"/>
              <a:t>Б. </a:t>
            </a:r>
            <a:r>
              <a:rPr lang="ru-RU" sz="2800" dirty="0" err="1"/>
              <a:t>Студенттермен</a:t>
            </a:r>
            <a:r>
              <a:rPr lang="ru-RU" sz="2800" dirty="0"/>
              <a:t> </a:t>
            </a:r>
            <a:r>
              <a:rPr lang="ru-RU" sz="2800" dirty="0" err="1"/>
              <a:t>бірге</a:t>
            </a:r>
            <a:r>
              <a:rPr lang="ru-RU" sz="2800" dirty="0"/>
              <a:t> </a:t>
            </a:r>
            <a:r>
              <a:rPr lang="ru-RU" sz="2800" dirty="0" err="1"/>
              <a:t>сынға</a:t>
            </a:r>
            <a:r>
              <a:rPr lang="ru-RU" sz="2800" dirty="0"/>
              <a:t> </a:t>
            </a:r>
            <a:r>
              <a:rPr lang="ru-RU" sz="2800" dirty="0" err="1"/>
              <a:t>тускен</a:t>
            </a:r>
            <a:endParaRPr lang="ru-RU" sz="2800" dirty="0"/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5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480" y="1416763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8- </a:t>
            </a:r>
            <a:r>
              <a:rPr lang="ru-RU" sz="3200" dirty="0" err="1"/>
              <a:t>Өнерліге</a:t>
            </a:r>
            <a:r>
              <a:rPr lang="ru-RU" sz="3200" dirty="0"/>
              <a:t> </a:t>
            </a:r>
            <a:r>
              <a:rPr lang="ru-RU" sz="3200" dirty="0" err="1"/>
              <a:t>өріскең</a:t>
            </a:r>
            <a:r>
              <a:rPr lang="ru-RU" sz="3200" dirty="0"/>
              <a:t> : </a:t>
            </a:r>
          </a:p>
          <a:p>
            <a:r>
              <a:rPr lang="ru-RU" sz="3200" dirty="0" err="1"/>
              <a:t>Отырар</a:t>
            </a:r>
            <a:r>
              <a:rPr lang="ru-RU" sz="3200" dirty="0"/>
              <a:t> сазы   </a:t>
            </a:r>
            <a:r>
              <a:rPr lang="ru-RU" sz="3200" dirty="0" err="1"/>
              <a:t>фольклорлық-этнографиялық</a:t>
            </a:r>
            <a:r>
              <a:rPr lang="ru-RU" sz="3200" dirty="0"/>
              <a:t> </a:t>
            </a:r>
            <a:r>
              <a:rPr lang="ru-RU" sz="3200" dirty="0" err="1"/>
              <a:t>оркестірі</a:t>
            </a:r>
            <a:r>
              <a:rPr lang="ru-RU" sz="3200" dirty="0"/>
              <a:t> </a:t>
            </a:r>
            <a:r>
              <a:rPr lang="ru-RU" sz="3200" dirty="0" err="1"/>
              <a:t>кімнің</a:t>
            </a:r>
            <a:r>
              <a:rPr lang="ru-RU" sz="3200" dirty="0"/>
              <a:t> </a:t>
            </a:r>
            <a:r>
              <a:rPr lang="ru-RU" sz="3200" dirty="0" err="1"/>
              <a:t>атында</a:t>
            </a:r>
            <a:r>
              <a:rPr lang="ru-RU" sz="3200" dirty="0"/>
              <a:t>?</a:t>
            </a:r>
          </a:p>
          <a:p>
            <a:r>
              <a:rPr lang="ru-RU" sz="3200" dirty="0"/>
              <a:t>А. </a:t>
            </a:r>
            <a:r>
              <a:rPr lang="ru-RU" sz="3200" dirty="0" err="1"/>
              <a:t>Нұрғиса</a:t>
            </a:r>
            <a:r>
              <a:rPr lang="ru-RU" sz="3200" dirty="0"/>
              <a:t> </a:t>
            </a:r>
            <a:r>
              <a:rPr lang="ru-RU" sz="3200" dirty="0" err="1"/>
              <a:t>Тілендиев</a:t>
            </a:r>
            <a:endParaRPr lang="ru-RU" sz="3200" dirty="0"/>
          </a:p>
          <a:p>
            <a:r>
              <a:rPr lang="ru-RU" sz="3200" dirty="0"/>
              <a:t>Ә. </a:t>
            </a:r>
            <a:r>
              <a:rPr lang="ru-RU" sz="3200" dirty="0" err="1"/>
              <a:t>Мұқан</a:t>
            </a:r>
            <a:r>
              <a:rPr lang="ru-RU" sz="3200" dirty="0"/>
              <a:t> </a:t>
            </a:r>
            <a:r>
              <a:rPr lang="ru-RU" sz="3200" dirty="0" err="1"/>
              <a:t>Төлебаев</a:t>
            </a:r>
            <a:endParaRPr lang="ru-RU" sz="3200" dirty="0"/>
          </a:p>
          <a:p>
            <a:r>
              <a:rPr lang="ru-RU" sz="3200" dirty="0"/>
              <a:t>Б. </a:t>
            </a:r>
            <a:r>
              <a:rPr lang="ru-RU" sz="3200" dirty="0" err="1"/>
              <a:t>Бақытжан</a:t>
            </a:r>
            <a:r>
              <a:rPr lang="ru-RU" sz="3200" dirty="0"/>
              <a:t> </a:t>
            </a:r>
            <a:r>
              <a:rPr lang="ru-RU" sz="3200" dirty="0" err="1"/>
              <a:t>Байқадамов</a:t>
            </a:r>
            <a:endParaRPr lang="ru-RU" sz="3200" dirty="0"/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2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9868"/>
            <a:ext cx="89413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 Ана тілі – арың </a:t>
            </a:r>
            <a:r>
              <a:rPr lang="kk-KZ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 тілің – арың бұл, Ұятың боп тұр бетте. 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 тілдің бәрін біл, Өз тіліңді құрметте. Шумағының авторы кім?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Бердібек Соқпақбаев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 Ыбырай Алтынсарин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Қадір Мырза Әли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амка 8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796922"/>
            <a:ext cx="7560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800" dirty="0"/>
              <a:t>10 -</a:t>
            </a:r>
            <a:r>
              <a:rPr lang="ru-RU" sz="2800" dirty="0" err="1"/>
              <a:t>Қызық</a:t>
            </a:r>
            <a:r>
              <a:rPr lang="ru-RU" sz="2800" dirty="0"/>
              <a:t> </a:t>
            </a:r>
            <a:r>
              <a:rPr lang="ru-RU" sz="2800" dirty="0" err="1"/>
              <a:t>екен</a:t>
            </a:r>
            <a:endParaRPr lang="ru-RU" sz="2800" dirty="0"/>
          </a:p>
          <a:p>
            <a:r>
              <a:rPr lang="ru-RU" sz="2800" dirty="0" err="1"/>
              <a:t>Шетпенің</a:t>
            </a:r>
            <a:r>
              <a:rPr lang="ru-RU" sz="2800" dirty="0"/>
              <a:t> </a:t>
            </a:r>
            <a:r>
              <a:rPr lang="ru-RU" sz="2800" dirty="0" err="1"/>
              <a:t>ортасында</a:t>
            </a:r>
            <a:r>
              <a:rPr lang="ru-RU" sz="2800" dirty="0"/>
              <a:t> не бар?</a:t>
            </a:r>
          </a:p>
          <a:p>
            <a:r>
              <a:rPr lang="ru-RU" sz="2800" dirty="0"/>
              <a:t>А. </a:t>
            </a:r>
            <a:r>
              <a:rPr lang="ru-RU" sz="2800" dirty="0" err="1"/>
              <a:t>Мектеп</a:t>
            </a:r>
            <a:endParaRPr lang="ru-RU" sz="2800" dirty="0"/>
          </a:p>
          <a:p>
            <a:r>
              <a:rPr lang="ru-RU" sz="2800" dirty="0"/>
              <a:t>Ә. Т </a:t>
            </a:r>
            <a:r>
              <a:rPr lang="ru-RU" sz="2800" dirty="0" err="1"/>
              <a:t>әрпі</a:t>
            </a:r>
            <a:r>
              <a:rPr lang="ru-RU" sz="2800" dirty="0"/>
              <a:t> </a:t>
            </a:r>
          </a:p>
          <a:p>
            <a:r>
              <a:rPr lang="ru-RU" sz="2800" dirty="0"/>
              <a:t>Б. </a:t>
            </a:r>
            <a:r>
              <a:rPr lang="ru-RU" sz="2800" dirty="0" err="1"/>
              <a:t>Саябақ</a:t>
            </a:r>
            <a:endParaRPr lang="ru-RU" sz="2800" dirty="0"/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2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42"/>
            <a:ext cx="9144000" cy="68214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11-  </a:t>
            </a:r>
            <a:r>
              <a:rPr lang="ru-RU" sz="3200" dirty="0" err="1"/>
              <a:t>Орыс</a:t>
            </a:r>
            <a:r>
              <a:rPr lang="ru-RU" sz="3200" dirty="0"/>
              <a:t> </a:t>
            </a:r>
            <a:r>
              <a:rPr lang="ru-RU" sz="3200" dirty="0" err="1"/>
              <a:t>тілі</a:t>
            </a:r>
            <a:r>
              <a:rPr lang="ru-RU" sz="3200" dirty="0"/>
              <a:t> </a:t>
            </a:r>
            <a:r>
              <a:rPr lang="ru-RU" sz="3200" dirty="0" err="1"/>
              <a:t>дүниенің</a:t>
            </a:r>
            <a:r>
              <a:rPr lang="ru-RU" sz="3200" dirty="0"/>
              <a:t> </a:t>
            </a:r>
            <a:r>
              <a:rPr lang="ru-RU" sz="3200" dirty="0" err="1"/>
              <a:t>кілтті</a:t>
            </a:r>
            <a:r>
              <a:rPr lang="ru-RU" sz="3200" dirty="0"/>
              <a:t> </a:t>
            </a:r>
          </a:p>
          <a:p>
            <a:r>
              <a:rPr lang="ru-RU" sz="3200" dirty="0"/>
              <a:t>      </a:t>
            </a:r>
          </a:p>
          <a:p>
            <a:r>
              <a:rPr lang="ru-RU" sz="3200" dirty="0"/>
              <a:t>        </a:t>
            </a:r>
            <a:r>
              <a:rPr lang="ru-RU" sz="3200" dirty="0" err="1"/>
              <a:t>Бұл</a:t>
            </a:r>
            <a:r>
              <a:rPr lang="ru-RU" sz="3200" dirty="0"/>
              <a:t> </a:t>
            </a:r>
            <a:r>
              <a:rPr lang="ru-RU" sz="3200" dirty="0" err="1"/>
              <a:t>кісі</a:t>
            </a:r>
            <a:r>
              <a:rPr lang="ru-RU" sz="3200" dirty="0"/>
              <a:t> </a:t>
            </a:r>
            <a:r>
              <a:rPr lang="ru-RU" sz="3200" dirty="0" err="1"/>
              <a:t>кім</a:t>
            </a:r>
            <a:r>
              <a:rPr lang="ru-RU" sz="3200" dirty="0"/>
              <a:t>?</a:t>
            </a:r>
          </a:p>
          <a:p>
            <a:r>
              <a:rPr lang="ru-RU" sz="3200" dirty="0"/>
              <a:t>А. Александр Сергеевич Пушкин </a:t>
            </a:r>
          </a:p>
          <a:p>
            <a:r>
              <a:rPr lang="ru-RU" sz="3200" dirty="0"/>
              <a:t>Ә. Лев Николаевич Толстой </a:t>
            </a:r>
          </a:p>
          <a:p>
            <a:r>
              <a:rPr lang="ru-RU" sz="3200" dirty="0"/>
              <a:t>Б. </a:t>
            </a:r>
            <a:r>
              <a:rPr lang="ru-RU" sz="3200" dirty="0" err="1"/>
              <a:t>Влади́мир</a:t>
            </a:r>
            <a:r>
              <a:rPr lang="ru-RU" sz="3200" dirty="0"/>
              <a:t> </a:t>
            </a:r>
            <a:r>
              <a:rPr lang="ru-RU" sz="3200" dirty="0" err="1"/>
              <a:t>Ильи́ч</a:t>
            </a:r>
            <a:r>
              <a:rPr lang="ru-RU" sz="3200" dirty="0"/>
              <a:t> </a:t>
            </a:r>
            <a:r>
              <a:rPr lang="ru-RU" sz="3200" dirty="0" err="1"/>
              <a:t>Улья́нов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46" y="3465813"/>
            <a:ext cx="2194750" cy="2840982"/>
          </a:xfrm>
          <a:prstGeom prst="rect">
            <a:avLst/>
          </a:prstGeom>
        </p:spPr>
      </p:pic>
      <p:sp>
        <p:nvSpPr>
          <p:cNvPr id="7" name="Рамка 6">
            <a:hlinkClick r:id="rId4" action="ppaction://hlinksldjump"/>
          </p:cNvPr>
          <p:cNvSpPr/>
          <p:nvPr/>
        </p:nvSpPr>
        <p:spPr>
          <a:xfrm>
            <a:off x="4897530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7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434" y="5206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164" y="21396"/>
            <a:ext cx="89348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  Маңғыстау марқасқалары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Газеттің алғашқы нөмірі 1973 жылы 13 сәуірде</a:t>
            </a:r>
            <a:b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Жаңа өмір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Ә. Маңғыстау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Егемен Қазақстан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мка 9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9144000" cy="68214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12474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13-  </a:t>
            </a:r>
            <a:r>
              <a:rPr lang="ru-RU" sz="3200" dirty="0" err="1"/>
              <a:t>Салауатты</a:t>
            </a:r>
            <a:r>
              <a:rPr lang="ru-RU" sz="3200" dirty="0"/>
              <a:t> </a:t>
            </a:r>
            <a:r>
              <a:rPr lang="ru-RU" sz="3200" dirty="0" err="1"/>
              <a:t>өмір</a:t>
            </a:r>
            <a:endParaRPr lang="ru-RU" sz="3200" dirty="0"/>
          </a:p>
          <a:p>
            <a:r>
              <a:rPr lang="ru-RU" sz="3200" dirty="0" err="1"/>
              <a:t>Жасыл</a:t>
            </a:r>
            <a:r>
              <a:rPr lang="ru-RU" sz="3200" dirty="0"/>
              <a:t> </a:t>
            </a:r>
            <a:r>
              <a:rPr lang="ru-RU" sz="3200" dirty="0" err="1"/>
              <a:t>адамды</a:t>
            </a:r>
            <a:r>
              <a:rPr lang="ru-RU" sz="3200" dirty="0"/>
              <a:t> </a:t>
            </a:r>
            <a:r>
              <a:rPr lang="ru-RU" sz="3200" dirty="0" err="1"/>
              <a:t>көргенде</a:t>
            </a:r>
            <a:r>
              <a:rPr lang="ru-RU" sz="3200" dirty="0"/>
              <a:t> не </a:t>
            </a:r>
            <a:r>
              <a:rPr lang="ru-RU" sz="3200" dirty="0" err="1"/>
              <a:t>істеу</a:t>
            </a:r>
            <a:r>
              <a:rPr lang="ru-RU" sz="3200" dirty="0"/>
              <a:t> </a:t>
            </a:r>
            <a:r>
              <a:rPr lang="ru-RU" sz="3200" dirty="0" err="1"/>
              <a:t>керек</a:t>
            </a:r>
            <a:r>
              <a:rPr lang="ru-RU" sz="3200" dirty="0"/>
              <a:t>?</a:t>
            </a:r>
          </a:p>
          <a:p>
            <a:r>
              <a:rPr lang="ru-RU" sz="3200" dirty="0"/>
              <a:t>А. </a:t>
            </a:r>
            <a:r>
              <a:rPr lang="ru-RU" sz="3200" dirty="0" err="1"/>
              <a:t>Әрине</a:t>
            </a:r>
            <a:r>
              <a:rPr lang="ru-RU" sz="3200" dirty="0"/>
              <a:t> </a:t>
            </a:r>
            <a:r>
              <a:rPr lang="ru-RU" sz="3200" dirty="0" err="1"/>
              <a:t>жол</a:t>
            </a:r>
            <a:r>
              <a:rPr lang="ru-RU" sz="3200" dirty="0"/>
              <a:t> беру </a:t>
            </a:r>
            <a:r>
              <a:rPr lang="ru-RU" sz="3200" dirty="0" err="1"/>
              <a:t>керек</a:t>
            </a:r>
            <a:endParaRPr lang="ru-RU" sz="3200" dirty="0"/>
          </a:p>
          <a:p>
            <a:r>
              <a:rPr lang="ru-RU" sz="3200" dirty="0"/>
              <a:t>Ә. </a:t>
            </a:r>
            <a:r>
              <a:rPr lang="ru-RU" sz="3200" dirty="0" err="1"/>
              <a:t>Шығармашылдың</a:t>
            </a:r>
            <a:r>
              <a:rPr lang="ru-RU" sz="3200" dirty="0"/>
              <a:t> </a:t>
            </a:r>
            <a:r>
              <a:rPr lang="ru-RU" sz="3200" dirty="0" err="1"/>
              <a:t>ашылады</a:t>
            </a:r>
            <a:endParaRPr lang="ru-RU" sz="3200" dirty="0"/>
          </a:p>
          <a:p>
            <a:r>
              <a:rPr lang="ru-RU" sz="3200" dirty="0"/>
              <a:t>Б. </a:t>
            </a:r>
            <a:r>
              <a:rPr lang="ru-RU" sz="3200" dirty="0" err="1"/>
              <a:t>Жер-Анамыз</a:t>
            </a:r>
            <a:r>
              <a:rPr lang="ru-RU" sz="3200" dirty="0"/>
              <a:t> </a:t>
            </a:r>
            <a:r>
              <a:rPr lang="ru-RU" sz="3200" dirty="0" err="1"/>
              <a:t>гүлденеді</a:t>
            </a:r>
            <a:endParaRPr lang="ru-RU" sz="3200" dirty="0"/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4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4" y="0"/>
            <a:ext cx="919303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869307"/>
            <a:ext cx="404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/>
              <a:t>14-  </a:t>
            </a:r>
            <a:r>
              <a:rPr lang="ru-RU" sz="3600" i="1" dirty="0" err="1"/>
              <a:t>Тіл</a:t>
            </a:r>
            <a:r>
              <a:rPr lang="ru-RU" sz="3600" i="1" dirty="0"/>
              <a:t>  </a:t>
            </a:r>
            <a:r>
              <a:rPr lang="ru-RU" sz="3600" i="1" dirty="0" err="1"/>
              <a:t>жаңылмақ</a:t>
            </a:r>
            <a:r>
              <a:rPr lang="ru-RU" sz="3600" i="1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609" y="1916832"/>
            <a:ext cx="3420152" cy="2810500"/>
          </a:xfrm>
          <a:prstGeom prst="rect">
            <a:avLst/>
          </a:prstGeom>
        </p:spPr>
      </p:pic>
      <p:sp>
        <p:nvSpPr>
          <p:cNvPr id="7" name="Рамка 6">
            <a:hlinkClick r:id="rId4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1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44624"/>
            <a:ext cx="8950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 Таулардың сыры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Отпан таудың ерекшелігі неде?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Ас үйінің кеңдігіне 50-60 адам сияды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 Ақсарай Адай атаның сегіз немересінің құрметіне арналған сегіз бөлмеден тұрады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Отпанның тауына 161 баспалдақ бар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  <a:p>
            <a:endParaRPr lang="ru-RU" dirty="0"/>
          </a:p>
        </p:txBody>
      </p:sp>
      <p:sp>
        <p:nvSpPr>
          <p:cNvPr id="7" name="Рамка 6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339359"/>
            <a:ext cx="6336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600" dirty="0"/>
              <a:t>16- </a:t>
            </a:r>
            <a:r>
              <a:rPr lang="ru-RU" sz="3600" dirty="0" err="1"/>
              <a:t>Ойлан,тап</a:t>
            </a:r>
            <a:endParaRPr lang="ru-RU" sz="3600" dirty="0"/>
          </a:p>
          <a:p>
            <a:r>
              <a:rPr lang="ru-RU" sz="3600" dirty="0"/>
              <a:t> </a:t>
            </a:r>
            <a:r>
              <a:rPr lang="ru-RU" sz="3600" dirty="0" err="1"/>
              <a:t>Секіре</a:t>
            </a:r>
            <a:r>
              <a:rPr lang="ru-RU" sz="3600" dirty="0"/>
              <a:t> </a:t>
            </a:r>
            <a:r>
              <a:rPr lang="ru-RU" sz="3600" dirty="0" err="1"/>
              <a:t>алмайтын</a:t>
            </a:r>
            <a:r>
              <a:rPr lang="ru-RU" sz="3600" dirty="0"/>
              <a:t> </a:t>
            </a:r>
            <a:r>
              <a:rPr lang="ru-RU" sz="3600" dirty="0" err="1"/>
              <a:t>жануар</a:t>
            </a:r>
            <a:r>
              <a:rPr lang="ru-RU" sz="3600" dirty="0"/>
              <a:t>?</a:t>
            </a:r>
          </a:p>
          <a:p>
            <a:r>
              <a:rPr lang="ru-RU" sz="3600" dirty="0"/>
              <a:t>А. </a:t>
            </a:r>
            <a:r>
              <a:rPr lang="ru-RU" sz="3600" dirty="0" err="1"/>
              <a:t>Тышқан</a:t>
            </a:r>
            <a:endParaRPr lang="ru-RU" sz="3600" dirty="0"/>
          </a:p>
          <a:p>
            <a:r>
              <a:rPr lang="ru-RU" sz="3600" dirty="0"/>
              <a:t>Ә. </a:t>
            </a:r>
            <a:r>
              <a:rPr lang="ru-RU" sz="3600" dirty="0" err="1"/>
              <a:t>Піл</a:t>
            </a:r>
            <a:endParaRPr lang="ru-RU" sz="3600" dirty="0"/>
          </a:p>
          <a:p>
            <a:r>
              <a:rPr lang="ru-RU" sz="3600" dirty="0"/>
              <a:t>Б. </a:t>
            </a:r>
            <a:r>
              <a:rPr lang="ru-RU" sz="3600" dirty="0" err="1"/>
              <a:t>Қолтырауын</a:t>
            </a:r>
            <a:endParaRPr lang="ru-RU" sz="3600" dirty="0"/>
          </a:p>
          <a:p>
            <a:r>
              <a:rPr lang="ru-RU" sz="3600" dirty="0"/>
              <a:t> </a:t>
            </a:r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8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891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1214422"/>
            <a:ext cx="79296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Оқушылардың интелектуалды әлеуетін арттыру, дарынын ашу.</a:t>
            </a:r>
            <a:endParaRPr lang="kk-KZ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Талантты балаларға ерекше ілтипат көрсету.</a:t>
            </a:r>
            <a:endParaRPr lang="kk-KZ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Күтілетін нәтиже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Нәтиже талантты бала көбейеді, қызығушылық артады, болашаққа білуге талпынады.</a:t>
            </a:r>
            <a:endParaRPr lang="kk-KZ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984995"/>
            <a:ext cx="7776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sz="2800" dirty="0"/>
              <a:t>17-  </a:t>
            </a:r>
            <a:r>
              <a:rPr lang="ru-RU" sz="2800" dirty="0" err="1"/>
              <a:t>Әбіш</a:t>
            </a:r>
            <a:r>
              <a:rPr lang="ru-RU" sz="2800" dirty="0"/>
              <a:t> </a:t>
            </a:r>
            <a:r>
              <a:rPr lang="ru-RU" sz="2800" dirty="0" err="1"/>
              <a:t>Кекілбаев</a:t>
            </a:r>
            <a:endParaRPr lang="ru-RU" sz="2800" dirty="0"/>
          </a:p>
          <a:p>
            <a:r>
              <a:rPr lang="ru-RU" sz="2800" dirty="0" err="1"/>
              <a:t>Әбіш</a:t>
            </a:r>
            <a:r>
              <a:rPr lang="ru-RU" sz="2800" dirty="0"/>
              <a:t> </a:t>
            </a:r>
            <a:r>
              <a:rPr lang="ru-RU" sz="2800" dirty="0" err="1"/>
              <a:t>Кекілбаевтың</a:t>
            </a:r>
            <a:r>
              <a:rPr lang="ru-RU" sz="2800" dirty="0"/>
              <a:t> </a:t>
            </a:r>
            <a:r>
              <a:rPr lang="ru-RU" sz="2800" dirty="0" err="1"/>
              <a:t>анасының</a:t>
            </a:r>
            <a:r>
              <a:rPr lang="ru-RU" sz="2800" dirty="0"/>
              <a:t> </a:t>
            </a:r>
            <a:r>
              <a:rPr lang="ru-RU" sz="2800" dirty="0" err="1"/>
              <a:t>ескерткіші</a:t>
            </a:r>
            <a:r>
              <a:rPr lang="ru-RU" sz="2800" dirty="0"/>
              <a:t> </a:t>
            </a:r>
            <a:r>
              <a:rPr lang="ru-RU" sz="2800" dirty="0" err="1"/>
              <a:t>қай</a:t>
            </a:r>
            <a:r>
              <a:rPr lang="ru-RU" sz="2800" dirty="0"/>
              <a:t> </a:t>
            </a:r>
            <a:r>
              <a:rPr lang="ru-RU" sz="2800" dirty="0" err="1"/>
              <a:t>ауылда</a:t>
            </a:r>
            <a:r>
              <a:rPr lang="ru-RU" sz="2800" dirty="0"/>
              <a:t> </a:t>
            </a:r>
            <a:r>
              <a:rPr lang="ru-RU" sz="2800" dirty="0" err="1"/>
              <a:t>орналасқан</a:t>
            </a:r>
            <a:r>
              <a:rPr lang="ru-RU" sz="2800" dirty="0"/>
              <a:t>?</a:t>
            </a:r>
          </a:p>
          <a:p>
            <a:r>
              <a:rPr lang="ru-RU" sz="2800" dirty="0"/>
              <a:t>А. </a:t>
            </a:r>
            <a:r>
              <a:rPr lang="ru-RU" sz="2800" dirty="0" err="1"/>
              <a:t>Ақтаудағы</a:t>
            </a:r>
            <a:r>
              <a:rPr lang="ru-RU" sz="2800" dirty="0"/>
              <a:t> </a:t>
            </a:r>
            <a:r>
              <a:rPr lang="ru-RU" sz="2800" dirty="0" err="1"/>
              <a:t>Ақшұқыр</a:t>
            </a:r>
            <a:r>
              <a:rPr lang="ru-RU" sz="2800" dirty="0"/>
              <a:t> </a:t>
            </a:r>
            <a:r>
              <a:rPr lang="ru-RU" sz="2800" dirty="0" err="1"/>
              <a:t>ауылында</a:t>
            </a:r>
            <a:endParaRPr lang="ru-RU" sz="2800" dirty="0"/>
          </a:p>
          <a:p>
            <a:r>
              <a:rPr lang="ru-RU" sz="2800" dirty="0"/>
              <a:t>Ә. </a:t>
            </a:r>
            <a:r>
              <a:rPr lang="ru-RU" sz="2800" dirty="0" err="1"/>
              <a:t>Маңғыстау</a:t>
            </a:r>
            <a:r>
              <a:rPr lang="ru-RU" sz="2800" dirty="0"/>
              <a:t> </a:t>
            </a:r>
            <a:r>
              <a:rPr lang="ru-RU" sz="2800" dirty="0" err="1"/>
              <a:t>ауданындағы</a:t>
            </a:r>
            <a:r>
              <a:rPr lang="ru-RU" sz="2800" dirty="0"/>
              <a:t> </a:t>
            </a:r>
            <a:r>
              <a:rPr lang="ru-RU" sz="2800" dirty="0" err="1"/>
              <a:t>Онды</a:t>
            </a:r>
            <a:r>
              <a:rPr lang="ru-RU" sz="2800" dirty="0"/>
              <a:t> </a:t>
            </a:r>
            <a:r>
              <a:rPr lang="ru-RU" sz="2800" dirty="0" err="1"/>
              <a:t>ауылында</a:t>
            </a:r>
            <a:endParaRPr lang="ru-RU" sz="2800" dirty="0"/>
          </a:p>
          <a:p>
            <a:r>
              <a:rPr lang="ru-RU" sz="2800" dirty="0"/>
              <a:t>Б. </a:t>
            </a:r>
            <a:r>
              <a:rPr lang="ru-RU" sz="2800" dirty="0" err="1"/>
              <a:t>Шайыр</a:t>
            </a:r>
            <a:r>
              <a:rPr lang="ru-RU" sz="2800" dirty="0"/>
              <a:t> </a:t>
            </a:r>
            <a:r>
              <a:rPr lang="ru-RU" sz="2800" dirty="0" err="1"/>
              <a:t>ауылында</a:t>
            </a:r>
            <a:endParaRPr lang="ru-RU" sz="2800" dirty="0"/>
          </a:p>
          <a:p>
            <a:r>
              <a:rPr lang="ru-RU" dirty="0"/>
              <a:t> </a:t>
            </a:r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9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-48470"/>
            <a:ext cx="9013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 Тіршілік әлемі: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Түймедақтың гулшоғыры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Шашақ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Ә. Сыпыргул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Себетгул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984995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 Асыл әуен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 Қазақстан  әнін орындаушысы  кім?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Бабалар бұл жерде елін қорғап терлеген</a:t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 бұл жерде намыс қолдан бермеген</a:t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Жерін қорғап қазақ жауға қылыш сермеген</a:t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Қазақстаным,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Қазақстаным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Асқар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Жүнісбеков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Ә. Ернар Айдар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Қайрат Нұртас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8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360" y="1268760"/>
            <a:ext cx="8435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20- </a:t>
            </a:r>
            <a:r>
              <a:rPr lang="ru-RU" sz="2800" dirty="0" err="1"/>
              <a:t>Еңбек</a:t>
            </a:r>
            <a:r>
              <a:rPr lang="ru-RU" sz="2800" dirty="0"/>
              <a:t> </a:t>
            </a:r>
            <a:r>
              <a:rPr lang="ru-RU" sz="2800" dirty="0" err="1"/>
              <a:t>бәрін</a:t>
            </a:r>
            <a:r>
              <a:rPr lang="ru-RU" sz="2800" dirty="0"/>
              <a:t> </a:t>
            </a:r>
            <a:r>
              <a:rPr lang="ru-RU" sz="2800" dirty="0" err="1"/>
              <a:t>жеңбек</a:t>
            </a:r>
            <a:endParaRPr lang="ru-RU" sz="2800" dirty="0"/>
          </a:p>
          <a:p>
            <a:r>
              <a:rPr lang="ru-RU" sz="2800" dirty="0" err="1"/>
              <a:t>Құмырсқалар</a:t>
            </a:r>
            <a:r>
              <a:rPr lang="ru-RU" sz="2800" dirty="0"/>
              <a:t> </a:t>
            </a:r>
            <a:r>
              <a:rPr lang="ru-RU" sz="2800" dirty="0" err="1"/>
              <a:t>туралы</a:t>
            </a:r>
            <a:r>
              <a:rPr lang="ru-RU" sz="2800" dirty="0"/>
              <a:t> </a:t>
            </a:r>
            <a:r>
              <a:rPr lang="ru-RU" sz="2800" dirty="0" err="1"/>
              <a:t>қызықты</a:t>
            </a:r>
            <a:r>
              <a:rPr lang="ru-RU" sz="2800" dirty="0"/>
              <a:t> </a:t>
            </a:r>
            <a:r>
              <a:rPr lang="ru-RU" sz="2800" dirty="0" err="1"/>
              <a:t>мәліметтер</a:t>
            </a:r>
            <a:endParaRPr lang="ru-RU" sz="2800" dirty="0"/>
          </a:p>
          <a:p>
            <a:r>
              <a:rPr lang="ru-RU" sz="2800" dirty="0"/>
              <a:t>А. </a:t>
            </a:r>
            <a:r>
              <a:rPr lang="ru-RU" sz="2800" dirty="0" err="1"/>
              <a:t>Құмырсқалар</a:t>
            </a:r>
            <a:r>
              <a:rPr lang="ru-RU" sz="2800" dirty="0"/>
              <a:t>    </a:t>
            </a:r>
            <a:r>
              <a:rPr lang="ru-RU" sz="2800" dirty="0" err="1"/>
              <a:t>қыс</a:t>
            </a:r>
            <a:r>
              <a:rPr lang="ru-RU" sz="2800" dirty="0"/>
              <a:t> </a:t>
            </a:r>
            <a:r>
              <a:rPr lang="ru-RU" sz="2800" dirty="0" err="1"/>
              <a:t>мезгілінде</a:t>
            </a:r>
            <a:r>
              <a:rPr lang="ru-RU" sz="2800" dirty="0"/>
              <a:t> де </a:t>
            </a:r>
            <a:r>
              <a:rPr lang="ru-RU" sz="2800" dirty="0" err="1"/>
              <a:t>азығын</a:t>
            </a:r>
            <a:r>
              <a:rPr lang="ru-RU" sz="2800" dirty="0"/>
              <a:t> </a:t>
            </a:r>
            <a:r>
              <a:rPr lang="ru-RU" sz="2800" dirty="0" err="1"/>
              <a:t>тауып</a:t>
            </a:r>
            <a:r>
              <a:rPr lang="ru-RU" sz="2800" dirty="0"/>
              <a:t> </a:t>
            </a:r>
            <a:r>
              <a:rPr lang="ru-RU" sz="2800" dirty="0" err="1"/>
              <a:t>жүреді</a:t>
            </a:r>
            <a:endParaRPr lang="ru-RU" sz="2800" dirty="0"/>
          </a:p>
          <a:p>
            <a:r>
              <a:rPr lang="ru-RU" sz="2800" dirty="0"/>
              <a:t>Ә.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құмырсқа</a:t>
            </a:r>
            <a:r>
              <a:rPr lang="ru-RU" sz="2800" dirty="0"/>
              <a:t> </a:t>
            </a:r>
            <a:r>
              <a:rPr lang="ru-RU" sz="2800" dirty="0" err="1"/>
              <a:t>өз</a:t>
            </a:r>
            <a:r>
              <a:rPr lang="ru-RU" sz="2800" dirty="0"/>
              <a:t> </a:t>
            </a:r>
            <a:r>
              <a:rPr lang="ru-RU" sz="2800" dirty="0" err="1"/>
              <a:t>салмағынан</a:t>
            </a:r>
            <a:r>
              <a:rPr lang="ru-RU" sz="2800" dirty="0"/>
              <a:t> 10 </a:t>
            </a:r>
            <a:r>
              <a:rPr lang="ru-RU" sz="2800" dirty="0" err="1"/>
              <a:t>есе</a:t>
            </a:r>
            <a:r>
              <a:rPr lang="ru-RU" sz="2800" dirty="0"/>
              <a:t> </a:t>
            </a:r>
            <a:r>
              <a:rPr lang="ru-RU" sz="2800" dirty="0" err="1"/>
              <a:t>ауыр</a:t>
            </a:r>
            <a:r>
              <a:rPr lang="ru-RU" sz="2800" dirty="0"/>
              <a:t> </a:t>
            </a:r>
            <a:r>
              <a:rPr lang="ru-RU" sz="2800" dirty="0" err="1"/>
              <a:t>салмақты</a:t>
            </a:r>
            <a:r>
              <a:rPr lang="ru-RU" sz="2800" dirty="0"/>
              <a:t> </a:t>
            </a:r>
            <a:r>
              <a:rPr lang="ru-RU" sz="2800" dirty="0" err="1"/>
              <a:t>көтере</a:t>
            </a:r>
            <a:r>
              <a:rPr lang="ru-RU" sz="2800" dirty="0"/>
              <a:t> </a:t>
            </a:r>
            <a:r>
              <a:rPr lang="ru-RU" sz="2800" dirty="0" err="1"/>
              <a:t>алады</a:t>
            </a:r>
            <a:endParaRPr lang="ru-RU" sz="2800" dirty="0"/>
          </a:p>
          <a:p>
            <a:r>
              <a:rPr lang="ru-RU" sz="2800" dirty="0"/>
              <a:t>Б. </a:t>
            </a:r>
            <a:r>
              <a:rPr lang="ru-RU" sz="2800" dirty="0" err="1"/>
              <a:t>Жер</a:t>
            </a:r>
            <a:r>
              <a:rPr lang="ru-RU" sz="2800" dirty="0"/>
              <a:t> </a:t>
            </a:r>
            <a:r>
              <a:rPr lang="ru-RU" sz="2800" dirty="0" err="1"/>
              <a:t>қозғалсада</a:t>
            </a:r>
            <a:r>
              <a:rPr lang="ru-RU" sz="2800" dirty="0"/>
              <a:t> </a:t>
            </a:r>
            <a:r>
              <a:rPr lang="ru-RU" sz="2800" dirty="0" err="1"/>
              <a:t>олар</a:t>
            </a:r>
            <a:r>
              <a:rPr lang="ru-RU" sz="2800" dirty="0"/>
              <a:t> </a:t>
            </a:r>
            <a:r>
              <a:rPr lang="ru-RU" sz="2800" dirty="0" err="1"/>
              <a:t>ұйықтап</a:t>
            </a:r>
            <a:r>
              <a:rPr lang="ru-RU" sz="2800" dirty="0"/>
              <a:t> жата </a:t>
            </a:r>
            <a:r>
              <a:rPr lang="ru-RU" sz="2800" dirty="0" err="1"/>
              <a:t>береді</a:t>
            </a:r>
            <a:r>
              <a:rPr lang="ru-RU" sz="2800" dirty="0"/>
              <a:t> </a:t>
            </a:r>
            <a:r>
              <a:rPr lang="ru-RU" sz="2800" dirty="0" err="1"/>
              <a:t>екен</a:t>
            </a:r>
            <a:endParaRPr lang="ru-RU" sz="2800" dirty="0"/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7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0628"/>
            <a:ext cx="8880987" cy="66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2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M\Desktop\мико папка\мектеп фотолар\photo_collage11548771563072.jpg"/>
          <p:cNvPicPr>
            <a:picLocks noChangeAspect="1" noChangeArrowheads="1"/>
          </p:cNvPicPr>
          <p:nvPr/>
        </p:nvPicPr>
        <p:blipFill>
          <a:blip r:embed="rId3"/>
          <a:srcRect l="7291" t="7291" r="5208" b="6250"/>
          <a:stretch>
            <a:fillRect/>
          </a:stretch>
        </p:blipFill>
        <p:spPr bwMode="auto">
          <a:xfrm rot="958329">
            <a:off x="624270" y="1748424"/>
            <a:ext cx="3509720" cy="346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COM\Downloads\photo_collage11548787101909.jpg"/>
          <p:cNvPicPr/>
          <p:nvPr/>
        </p:nvPicPr>
        <p:blipFill>
          <a:blip r:embed="rId4"/>
          <a:srcRect l="5266" t="6306" r="4226" b="6306"/>
          <a:stretch>
            <a:fillRect/>
          </a:stretch>
        </p:blipFill>
        <p:spPr bwMode="auto">
          <a:xfrm rot="20853765">
            <a:off x="4941611" y="1609576"/>
            <a:ext cx="3834961" cy="344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6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hlinkClick r:id="rId4" action="ppaction://hlinksldjump"/>
          </p:cNvPr>
          <p:cNvSpPr/>
          <p:nvPr/>
        </p:nvSpPr>
        <p:spPr>
          <a:xfrm>
            <a:off x="187095" y="-57611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Саз </a:t>
            </a:r>
            <a:r>
              <a:rPr lang="ru-RU" sz="2800" b="1" i="1" dirty="0" err="1" smtClean="0"/>
              <a:t>өнер</a:t>
            </a:r>
            <a:r>
              <a:rPr lang="kk-KZ" sz="2800" b="1" i="1" dirty="0" smtClean="0"/>
              <a:t>і</a:t>
            </a:r>
            <a:endParaRPr lang="ru-RU" sz="2800" b="1" i="1" dirty="0"/>
          </a:p>
        </p:txBody>
      </p:sp>
      <p:sp>
        <p:nvSpPr>
          <p:cNvPr id="4" name="Овал 3">
            <a:hlinkClick r:id="rId5" action="ppaction://hlinksldjump"/>
          </p:cNvPr>
          <p:cNvSpPr/>
          <p:nvPr/>
        </p:nvSpPr>
        <p:spPr>
          <a:xfrm>
            <a:off x="63473" y="1509955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/>
              <a:t>Ұлы тұлғалар </a:t>
            </a:r>
            <a:endParaRPr lang="ru-RU" sz="2800" b="1" i="1" dirty="0"/>
          </a:p>
        </p:txBody>
      </p:sp>
      <p:sp>
        <p:nvSpPr>
          <p:cNvPr id="5" name="Овал 4"/>
          <p:cNvSpPr/>
          <p:nvPr/>
        </p:nvSpPr>
        <p:spPr>
          <a:xfrm>
            <a:off x="1999154" y="1598573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hlinkClick r:id="rId6" action="ppaction://hlinksldjump"/>
              </a:rPr>
              <a:t>Серікбол</a:t>
            </a:r>
            <a:r>
              <a:rPr lang="kk-KZ" sz="2800" b="1" i="1" dirty="0" smtClean="0"/>
              <a:t> әлемі</a:t>
            </a:r>
            <a:endParaRPr lang="ru-RU" sz="2800" b="1" i="1" dirty="0"/>
          </a:p>
        </p:txBody>
      </p:sp>
      <p:sp>
        <p:nvSpPr>
          <p:cNvPr id="6" name="Овал 5"/>
          <p:cNvSpPr/>
          <p:nvPr/>
        </p:nvSpPr>
        <p:spPr>
          <a:xfrm>
            <a:off x="1917096" y="3306454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hlinkClick r:id="rId7" action="ppaction://hlinksldjump"/>
              </a:rPr>
              <a:t>Маңғыстау</a:t>
            </a:r>
            <a:r>
              <a:rPr lang="kk-KZ" sz="2400" b="1" i="1" dirty="0" smtClean="0"/>
              <a:t> марқасқалары </a:t>
            </a:r>
            <a:endParaRPr lang="ru-RU" sz="2400" b="1" i="1" dirty="0"/>
          </a:p>
        </p:txBody>
      </p:sp>
      <p:sp>
        <p:nvSpPr>
          <p:cNvPr id="7" name="Овал 6"/>
          <p:cNvSpPr/>
          <p:nvPr/>
        </p:nvSpPr>
        <p:spPr>
          <a:xfrm>
            <a:off x="24040" y="3170776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Орыс тілі </a:t>
            </a:r>
            <a:r>
              <a:rPr lang="kk-KZ" sz="2400" b="1" i="1" dirty="0" smtClean="0">
                <a:hlinkClick r:id="rId8" action="ppaction://hlinksldjump"/>
              </a:rPr>
              <a:t>дүниенің</a:t>
            </a:r>
            <a:r>
              <a:rPr lang="kk-KZ" sz="2400" b="1" i="1" dirty="0" smtClean="0"/>
              <a:t> кілті</a:t>
            </a:r>
            <a:r>
              <a:rPr lang="kk-KZ" sz="2800" b="1" i="1" dirty="0" smtClean="0"/>
              <a:t> </a:t>
            </a:r>
            <a:endParaRPr lang="ru-RU" sz="2800" b="1" i="1" dirty="0"/>
          </a:p>
        </p:txBody>
      </p:sp>
      <p:sp>
        <p:nvSpPr>
          <p:cNvPr id="8" name="Овал 7"/>
          <p:cNvSpPr/>
          <p:nvPr/>
        </p:nvSpPr>
        <p:spPr>
          <a:xfrm>
            <a:off x="3855389" y="3312201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hlinkClick r:id="rId9" action="ppaction://hlinksldjump"/>
              </a:rPr>
              <a:t>Салауатты</a:t>
            </a:r>
            <a:r>
              <a:rPr lang="kk-KZ" sz="2800" b="1" i="1" dirty="0" smtClean="0"/>
              <a:t> өмір </a:t>
            </a:r>
            <a:endParaRPr lang="ru-RU" sz="2800" b="1" i="1" dirty="0"/>
          </a:p>
        </p:txBody>
      </p:sp>
      <p:sp>
        <p:nvSpPr>
          <p:cNvPr id="9" name="Овал 8"/>
          <p:cNvSpPr/>
          <p:nvPr/>
        </p:nvSpPr>
        <p:spPr>
          <a:xfrm>
            <a:off x="63473" y="4855765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hlinkClick r:id="rId10" action="ppaction://hlinksldjump"/>
              </a:rPr>
              <a:t>Ойлан</a:t>
            </a:r>
            <a:r>
              <a:rPr lang="kk-KZ" sz="2800" b="1" i="1" dirty="0" smtClean="0"/>
              <a:t> тап </a:t>
            </a:r>
            <a:endParaRPr lang="ru-RU" sz="2800" b="1" i="1" dirty="0"/>
          </a:p>
        </p:txBody>
      </p:sp>
      <p:sp>
        <p:nvSpPr>
          <p:cNvPr id="10" name="Овал 9"/>
          <p:cNvSpPr/>
          <p:nvPr/>
        </p:nvSpPr>
        <p:spPr>
          <a:xfrm>
            <a:off x="1935681" y="4986951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/>
              <a:t>Туған </a:t>
            </a:r>
            <a:r>
              <a:rPr lang="kk-KZ" sz="2800" b="1" i="1" dirty="0" smtClean="0">
                <a:hlinkClick r:id="rId11" action="ppaction://hlinksldjump"/>
              </a:rPr>
              <a:t>дала</a:t>
            </a:r>
            <a:r>
              <a:rPr lang="kk-KZ" sz="2800" b="1" i="1" dirty="0" smtClean="0"/>
              <a:t> перзенті </a:t>
            </a:r>
            <a:endParaRPr lang="ru-RU" sz="28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3825054" y="4999217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hlinkClick r:id="rId12" action="ppaction://hlinksldjump"/>
              </a:rPr>
              <a:t>Тіршілік</a:t>
            </a:r>
            <a:r>
              <a:rPr lang="kk-KZ" sz="2800" b="1" i="1" dirty="0" smtClean="0"/>
              <a:t> нәрі </a:t>
            </a:r>
            <a:endParaRPr lang="ru-RU" sz="2800" b="1" i="1" dirty="0"/>
          </a:p>
        </p:txBody>
      </p:sp>
      <p:sp>
        <p:nvSpPr>
          <p:cNvPr id="12" name="Овал 11">
            <a:hlinkClick r:id="rId13" action="ppaction://hlinksldjump"/>
          </p:cNvPr>
          <p:cNvSpPr/>
          <p:nvPr/>
        </p:nvSpPr>
        <p:spPr>
          <a:xfrm>
            <a:off x="5714427" y="5023519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/>
              <a:t>Асыл әуен </a:t>
            </a:r>
            <a:endParaRPr lang="ru-RU" sz="2800" b="1" i="1" dirty="0"/>
          </a:p>
        </p:txBody>
      </p:sp>
      <p:sp>
        <p:nvSpPr>
          <p:cNvPr id="13" name="Овал 12">
            <a:hlinkClick r:id="rId14" action="ppaction://hlinksldjump"/>
          </p:cNvPr>
          <p:cNvSpPr/>
          <p:nvPr/>
        </p:nvSpPr>
        <p:spPr>
          <a:xfrm>
            <a:off x="5754358" y="3305670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/>
              <a:t>Тіл </a:t>
            </a:r>
            <a:r>
              <a:rPr lang="kk-KZ" sz="2800" b="1" i="1" dirty="0" err="1" smtClean="0"/>
              <a:t>жаңылмаш</a:t>
            </a:r>
            <a:r>
              <a:rPr lang="kk-KZ" sz="2800" b="1" i="1" dirty="0" smtClean="0"/>
              <a:t> </a:t>
            </a:r>
            <a:endParaRPr lang="ru-RU" sz="2800" b="1" i="1" dirty="0"/>
          </a:p>
        </p:txBody>
      </p:sp>
      <p:sp>
        <p:nvSpPr>
          <p:cNvPr id="14" name="Овал 13">
            <a:hlinkClick r:id="rId15" action="ppaction://hlinksldjump"/>
          </p:cNvPr>
          <p:cNvSpPr/>
          <p:nvPr/>
        </p:nvSpPr>
        <p:spPr>
          <a:xfrm>
            <a:off x="7567904" y="5005542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Еңбек бәрін жеңбек </a:t>
            </a:r>
            <a:endParaRPr lang="ru-RU" sz="2400" b="1" i="1" dirty="0"/>
          </a:p>
        </p:txBody>
      </p:sp>
      <p:sp>
        <p:nvSpPr>
          <p:cNvPr id="15" name="Овал 14"/>
          <p:cNvSpPr/>
          <p:nvPr/>
        </p:nvSpPr>
        <p:spPr>
          <a:xfrm>
            <a:off x="7681763" y="3269716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hlinkClick r:id="rId16" action="ppaction://hlinksldjump"/>
              </a:rPr>
              <a:t>Таулардың</a:t>
            </a:r>
            <a:r>
              <a:rPr lang="kk-KZ" sz="2800" b="1" i="1" dirty="0" smtClean="0"/>
              <a:t> сыры </a:t>
            </a:r>
            <a:endParaRPr lang="ru-RU" sz="2800" b="1" i="1" dirty="0"/>
          </a:p>
        </p:txBody>
      </p:sp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3882295" y="1640601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err="1" smtClean="0"/>
              <a:t>Өнерліге</a:t>
            </a:r>
            <a:r>
              <a:rPr lang="kk-KZ" sz="2400" b="1" i="1" dirty="0" smtClean="0"/>
              <a:t> өріс </a:t>
            </a:r>
            <a:r>
              <a:rPr lang="kk-KZ" sz="2400" b="1" i="1" dirty="0" smtClean="0">
                <a:hlinkClick r:id="rId17" action="ppaction://hlinksldjump"/>
              </a:rPr>
              <a:t>кең</a:t>
            </a:r>
            <a:endParaRPr lang="ru-RU" sz="2400" b="1" i="1" dirty="0"/>
          </a:p>
        </p:txBody>
      </p:sp>
      <p:sp>
        <p:nvSpPr>
          <p:cNvPr id="17" name="Овал 16">
            <a:hlinkClick r:id="rId18" action="ppaction://hlinksldjump"/>
          </p:cNvPr>
          <p:cNvSpPr/>
          <p:nvPr/>
        </p:nvSpPr>
        <p:spPr>
          <a:xfrm>
            <a:off x="2122776" y="-84498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Туған дала тарихы</a:t>
            </a:r>
            <a:endParaRPr lang="ru-RU" sz="2400" b="1" i="1" dirty="0"/>
          </a:p>
        </p:txBody>
      </p:sp>
      <p:sp>
        <p:nvSpPr>
          <p:cNvPr id="18" name="Овал 17">
            <a:hlinkClick r:id="rId19" action="ppaction://hlinksldjump"/>
          </p:cNvPr>
          <p:cNvSpPr/>
          <p:nvPr/>
        </p:nvSpPr>
        <p:spPr>
          <a:xfrm>
            <a:off x="7586635" y="1640498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hlinkClick r:id="rId20" action="ppaction://hlinksldjump"/>
              </a:rPr>
              <a:t>Қызық</a:t>
            </a:r>
            <a:r>
              <a:rPr lang="kk-KZ" sz="2800" b="1" i="1" dirty="0" smtClean="0"/>
              <a:t> екен </a:t>
            </a:r>
            <a:endParaRPr lang="ru-RU" sz="2800" b="1" i="1" dirty="0"/>
          </a:p>
        </p:txBody>
      </p:sp>
      <p:sp>
        <p:nvSpPr>
          <p:cNvPr id="19" name="Овал 18"/>
          <p:cNvSpPr/>
          <p:nvPr/>
        </p:nvSpPr>
        <p:spPr>
          <a:xfrm>
            <a:off x="5796136" y="1640498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Ана тілі –</a:t>
            </a:r>
            <a:r>
              <a:rPr lang="kk-KZ" sz="2400" b="1" i="1" dirty="0" smtClean="0">
                <a:hlinkClick r:id="rId19" action="ppaction://hlinksldjump"/>
              </a:rPr>
              <a:t>арың</a:t>
            </a:r>
            <a:r>
              <a:rPr lang="kk-KZ" sz="2400" b="1" i="1" dirty="0" smtClean="0"/>
              <a:t> бұл</a:t>
            </a:r>
            <a:endParaRPr lang="ru-RU" sz="2400" b="1" i="1" dirty="0"/>
          </a:p>
        </p:txBody>
      </p:sp>
      <p:sp>
        <p:nvSpPr>
          <p:cNvPr id="20" name="Овал 19"/>
          <p:cNvSpPr/>
          <p:nvPr/>
        </p:nvSpPr>
        <p:spPr>
          <a:xfrm>
            <a:off x="5890041" y="-42518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Ғалымдар патшасы</a:t>
            </a:r>
            <a:endParaRPr lang="ru-RU" sz="2400" b="1" i="1" dirty="0"/>
          </a:p>
        </p:txBody>
      </p:sp>
      <p:sp>
        <p:nvSpPr>
          <p:cNvPr id="21" name="Овал 20"/>
          <p:cNvSpPr/>
          <p:nvPr/>
        </p:nvSpPr>
        <p:spPr>
          <a:xfrm>
            <a:off x="3994984" y="-53665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/>
              <a:t>Көк </a:t>
            </a:r>
            <a:r>
              <a:rPr lang="kk-KZ" sz="2800" b="1" i="1" dirty="0" smtClean="0">
                <a:hlinkClick r:id="rId21" action="ppaction://hlinksldjump"/>
              </a:rPr>
              <a:t>аспан</a:t>
            </a:r>
            <a:r>
              <a:rPr lang="kk-KZ" sz="2800" b="1" i="1" dirty="0" smtClean="0"/>
              <a:t> </a:t>
            </a:r>
            <a:endParaRPr lang="ru-RU" sz="2800" b="1" i="1" dirty="0"/>
          </a:p>
        </p:txBody>
      </p:sp>
      <p:sp>
        <p:nvSpPr>
          <p:cNvPr id="22" name="Овал 21">
            <a:hlinkClick r:id="rId22" action="ppaction://hlinksldjump"/>
          </p:cNvPr>
          <p:cNvSpPr/>
          <p:nvPr/>
        </p:nvSpPr>
        <p:spPr>
          <a:xfrm>
            <a:off x="7758370" y="11280"/>
            <a:ext cx="187220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/>
              <a:t>Дамудың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көзі</a:t>
            </a:r>
            <a:endParaRPr lang="ru-RU" sz="2800" b="1" i="1" dirty="0"/>
          </a:p>
        </p:txBody>
      </p:sp>
      <p:sp>
        <p:nvSpPr>
          <p:cNvPr id="23" name="Выгнутая вправо стрелка 22">
            <a:hlinkClick r:id="rId23" action="ppaction://hlinksldjump"/>
          </p:cNvPr>
          <p:cNvSpPr/>
          <p:nvPr/>
        </p:nvSpPr>
        <p:spPr>
          <a:xfrm>
            <a:off x="7308304" y="5805264"/>
            <a:ext cx="450066" cy="8989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90"/>
            <a:ext cx="91928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622572"/>
            <a:ext cx="8892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1-Сөз </a:t>
            </a:r>
            <a:r>
              <a:rPr lang="kk-KZ" sz="20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өнері</a:t>
            </a:r>
            <a:r>
              <a:rPr lang="kk-KZ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 тілім күшім менің, қуатым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Жырым сендік жүрегімнен туатын – деген өлең жолдарының авторы кім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kk-K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М.Әлімбай  Ана тіліне тағызым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 А. Құнанбаев  Ата-анаға көз қуаныш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Ғ. Қайырбеков  Ана </a:t>
            </a:r>
            <a:r>
              <a:rPr lang="kk-KZ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</a:p>
          <a:p>
            <a:endParaRPr lang="kk-K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амка 4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9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2-Туған дала </a:t>
            </a:r>
            <a:r>
              <a:rPr lang="ru-RU" sz="2800" dirty="0" err="1"/>
              <a:t>тарихы</a:t>
            </a:r>
            <a:endParaRPr lang="ru-RU" sz="2800" dirty="0"/>
          </a:p>
          <a:p>
            <a:r>
              <a:rPr lang="ru-RU" sz="2800" dirty="0"/>
              <a:t>     </a:t>
            </a:r>
            <a:r>
              <a:rPr lang="ru-RU" sz="2800" dirty="0" err="1"/>
              <a:t>Шерқала</a:t>
            </a:r>
            <a:r>
              <a:rPr lang="ru-RU" sz="2800" dirty="0"/>
              <a:t>  </a:t>
            </a:r>
            <a:r>
              <a:rPr lang="ru-RU" sz="2800" dirty="0" err="1"/>
              <a:t>тауының</a:t>
            </a:r>
            <a:r>
              <a:rPr lang="ru-RU" sz="2800" dirty="0"/>
              <a:t> </a:t>
            </a:r>
            <a:r>
              <a:rPr lang="ru-RU" sz="2800" dirty="0" err="1"/>
              <a:t>қасында</a:t>
            </a:r>
            <a:r>
              <a:rPr lang="ru-RU" sz="2800" dirty="0"/>
              <a:t> </a:t>
            </a:r>
            <a:r>
              <a:rPr lang="ru-RU" sz="2800" dirty="0" err="1"/>
              <a:t>қандай</a:t>
            </a:r>
            <a:r>
              <a:rPr lang="ru-RU" sz="2800" dirty="0"/>
              <a:t> </a:t>
            </a:r>
            <a:r>
              <a:rPr lang="ru-RU" sz="2800" dirty="0" err="1"/>
              <a:t>шөп</a:t>
            </a:r>
            <a:r>
              <a:rPr lang="ru-RU" sz="2800" dirty="0"/>
              <a:t> </a:t>
            </a:r>
            <a:r>
              <a:rPr lang="ru-RU" sz="2800" dirty="0" err="1"/>
              <a:t>өседі</a:t>
            </a:r>
            <a:r>
              <a:rPr lang="ru-RU" sz="2800" dirty="0"/>
              <a:t>?</a:t>
            </a:r>
          </a:p>
          <a:p>
            <a:endParaRPr lang="ru-RU" sz="2800" dirty="0"/>
          </a:p>
          <a:p>
            <a:r>
              <a:rPr lang="ru-RU" sz="2800" dirty="0"/>
              <a:t>А. </a:t>
            </a:r>
            <a:r>
              <a:rPr lang="ru-RU" sz="2800" dirty="0" err="1"/>
              <a:t>Адыраспан</a:t>
            </a:r>
            <a:r>
              <a:rPr lang="ru-RU" sz="2800" dirty="0"/>
              <a:t>, </a:t>
            </a:r>
            <a:r>
              <a:rPr lang="ru-RU" sz="2800" dirty="0" err="1"/>
              <a:t>Жыңғыл</a:t>
            </a:r>
            <a:endParaRPr lang="ru-RU" sz="2800" dirty="0"/>
          </a:p>
          <a:p>
            <a:r>
              <a:rPr lang="ru-RU" sz="2800" dirty="0"/>
              <a:t>Ә. </a:t>
            </a:r>
            <a:r>
              <a:rPr lang="ru-RU" sz="2800" dirty="0" err="1"/>
              <a:t>Мортық</a:t>
            </a:r>
            <a:endParaRPr lang="ru-RU" sz="2800" dirty="0"/>
          </a:p>
          <a:p>
            <a:r>
              <a:rPr lang="ru-RU" sz="2800" dirty="0"/>
              <a:t>Б. </a:t>
            </a:r>
            <a:r>
              <a:rPr lang="ru-RU" sz="2800" dirty="0" err="1"/>
              <a:t>Жусан</a:t>
            </a:r>
            <a:r>
              <a:rPr lang="ru-RU" sz="2800" dirty="0"/>
              <a:t>, </a:t>
            </a:r>
            <a:r>
              <a:rPr lang="ru-RU" sz="2800" dirty="0" err="1"/>
              <a:t>Сораншөп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8" name="Рамка 7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2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7" y="15032"/>
            <a:ext cx="9192868" cy="6842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005691"/>
            <a:ext cx="879858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Көк </a:t>
            </a:r>
            <a:r>
              <a:rPr lang="kk-KZ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– шекарасының жалпы ұзындығы қанша шақырым? </a:t>
            </a:r>
            <a:endParaRPr lang="kk-KZ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3000 </a:t>
            </a: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шақырым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Ә. 2000 шақырым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4000 шақырым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kk-KZ" sz="3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kk-KZ" sz="20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kk-KZ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1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05273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4- </a:t>
            </a:r>
            <a:r>
              <a:rPr lang="ru-RU" sz="2800" dirty="0" err="1"/>
              <a:t>Ғалымдар</a:t>
            </a:r>
            <a:r>
              <a:rPr lang="ru-RU" sz="2800" dirty="0"/>
              <a:t> </a:t>
            </a:r>
            <a:r>
              <a:rPr lang="ru-RU" sz="2800" dirty="0" err="1"/>
              <a:t>патшасы</a:t>
            </a:r>
            <a:endParaRPr lang="ru-RU" sz="2800" dirty="0"/>
          </a:p>
          <a:p>
            <a:r>
              <a:rPr lang="ru-RU" sz="2800" dirty="0" err="1"/>
              <a:t>Барлығы</a:t>
            </a:r>
            <a:r>
              <a:rPr lang="ru-RU" sz="2800" dirty="0"/>
              <a:t> бес </a:t>
            </a:r>
            <a:r>
              <a:rPr lang="ru-RU" sz="2800" dirty="0" err="1"/>
              <a:t>терек</a:t>
            </a:r>
            <a:r>
              <a:rPr lang="ru-RU" sz="2800" dirty="0"/>
              <a:t>, бес </a:t>
            </a:r>
            <a:r>
              <a:rPr lang="ru-RU" sz="2800" dirty="0" err="1"/>
              <a:t>теректе</a:t>
            </a:r>
            <a:r>
              <a:rPr lang="ru-RU" sz="2800" dirty="0"/>
              <a:t> бес </a:t>
            </a:r>
            <a:r>
              <a:rPr lang="ru-RU" sz="2800" dirty="0" err="1"/>
              <a:t>алма</a:t>
            </a:r>
            <a:r>
              <a:rPr lang="ru-RU" sz="2800" dirty="0"/>
              <a:t> </a:t>
            </a:r>
            <a:r>
              <a:rPr lang="ru-RU" sz="2800" dirty="0" err="1"/>
              <a:t>барлығы</a:t>
            </a:r>
            <a:r>
              <a:rPr lang="ru-RU" sz="2800" dirty="0"/>
              <a:t> </a:t>
            </a:r>
            <a:r>
              <a:rPr lang="ru-RU" sz="2800" dirty="0" err="1"/>
              <a:t>неше</a:t>
            </a:r>
            <a:r>
              <a:rPr lang="ru-RU" sz="2800" dirty="0"/>
              <a:t> </a:t>
            </a:r>
            <a:r>
              <a:rPr lang="ru-RU" sz="2800" dirty="0" err="1"/>
              <a:t>алма</a:t>
            </a:r>
            <a:r>
              <a:rPr lang="ru-RU" sz="2800" dirty="0"/>
              <a:t>?</a:t>
            </a:r>
          </a:p>
          <a:p>
            <a:endParaRPr lang="ru-RU" sz="2800" dirty="0"/>
          </a:p>
          <a:p>
            <a:r>
              <a:rPr lang="ru-RU" sz="2800" dirty="0"/>
              <a:t>А. 25 </a:t>
            </a:r>
            <a:r>
              <a:rPr lang="ru-RU" sz="2800" dirty="0" err="1"/>
              <a:t>алма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endParaRPr lang="ru-RU" sz="2800" dirty="0"/>
          </a:p>
          <a:p>
            <a:r>
              <a:rPr lang="ru-RU" sz="2800" dirty="0"/>
              <a:t>Ә. </a:t>
            </a:r>
            <a:r>
              <a:rPr lang="ru-RU" sz="2800" dirty="0" err="1"/>
              <a:t>Теректің</a:t>
            </a:r>
            <a:r>
              <a:rPr lang="ru-RU" sz="2800" dirty="0"/>
              <a:t> </a:t>
            </a:r>
            <a:r>
              <a:rPr lang="ru-RU" sz="2800" dirty="0" err="1"/>
              <a:t>алмасы</a:t>
            </a:r>
            <a:r>
              <a:rPr lang="ru-RU" sz="2800" dirty="0"/>
              <a:t> </a:t>
            </a:r>
            <a:r>
              <a:rPr lang="ru-RU" sz="2800" dirty="0" err="1"/>
              <a:t>керемет</a:t>
            </a:r>
            <a:endParaRPr lang="ru-RU" sz="2800" dirty="0"/>
          </a:p>
          <a:p>
            <a:r>
              <a:rPr lang="ru-RU" sz="2800" dirty="0"/>
              <a:t>Б. </a:t>
            </a:r>
            <a:r>
              <a:rPr lang="ru-RU" sz="2800" dirty="0" err="1"/>
              <a:t>Теректе</a:t>
            </a:r>
            <a:r>
              <a:rPr lang="ru-RU" sz="2800" dirty="0"/>
              <a:t> </a:t>
            </a:r>
            <a:r>
              <a:rPr lang="ru-RU" sz="2800" dirty="0" err="1"/>
              <a:t>алма</a:t>
            </a:r>
            <a:r>
              <a:rPr lang="ru-RU" sz="2800" dirty="0"/>
              <a:t> </a:t>
            </a:r>
            <a:r>
              <a:rPr lang="ru-RU" sz="2800" dirty="0" err="1"/>
              <a:t>өспейді</a:t>
            </a:r>
            <a:endParaRPr lang="ru-RU" sz="2800" dirty="0"/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41763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5-Дамудың </a:t>
            </a:r>
            <a:r>
              <a:rPr lang="ru-RU" sz="3600" dirty="0" err="1"/>
              <a:t>көзі</a:t>
            </a:r>
            <a:endParaRPr lang="ru-RU" sz="3600" dirty="0"/>
          </a:p>
          <a:p>
            <a:r>
              <a:rPr lang="ru-RU" sz="3600" dirty="0" err="1"/>
              <a:t>Ағылшын</a:t>
            </a:r>
            <a:r>
              <a:rPr lang="ru-RU" sz="3600" dirty="0"/>
              <a:t> </a:t>
            </a:r>
            <a:r>
              <a:rPr lang="ru-RU" sz="3600" dirty="0" err="1"/>
              <a:t>тілінде</a:t>
            </a:r>
            <a:r>
              <a:rPr lang="ru-RU" sz="3600" dirty="0"/>
              <a:t> </a:t>
            </a:r>
            <a:r>
              <a:rPr lang="ru-RU" sz="3600" dirty="0" err="1"/>
              <a:t>қанша</a:t>
            </a:r>
            <a:r>
              <a:rPr lang="ru-RU" sz="3600" dirty="0"/>
              <a:t> </a:t>
            </a:r>
            <a:r>
              <a:rPr lang="ru-RU" sz="3600" dirty="0" err="1"/>
              <a:t>әріп</a:t>
            </a:r>
            <a:r>
              <a:rPr lang="ru-RU" sz="3600" dirty="0"/>
              <a:t> бар?</a:t>
            </a:r>
          </a:p>
          <a:p>
            <a:r>
              <a:rPr lang="ru-RU" sz="3600" dirty="0"/>
              <a:t>А. 24</a:t>
            </a:r>
          </a:p>
          <a:p>
            <a:r>
              <a:rPr lang="ru-RU" sz="3600" dirty="0"/>
              <a:t>Ә. 26</a:t>
            </a:r>
          </a:p>
          <a:p>
            <a:r>
              <a:rPr lang="ru-RU" sz="3600" dirty="0"/>
              <a:t>Б. 22</a:t>
            </a:r>
          </a:p>
        </p:txBody>
      </p:sp>
      <p:sp>
        <p:nvSpPr>
          <p:cNvPr id="6" name="Рамка 5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4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0" y="23029"/>
            <a:ext cx="9141883" cy="693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3029"/>
            <a:ext cx="8710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Ұлы тұлғалар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Абылайдың  азан шақырып қойған  есімі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Абилмансур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Ә. Әбдилла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Әбілмансұр</a:t>
            </a: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>
            <a:hlinkClick r:id="rId3" action="ppaction://hlinksldjump"/>
          </p:cNvPr>
          <p:cNvSpPr/>
          <p:nvPr/>
        </p:nvSpPr>
        <p:spPr>
          <a:xfrm>
            <a:off x="6660232" y="5733256"/>
            <a:ext cx="100811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ba26c477e2a46b27582216e746b4c45da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431</Words>
  <Application>Microsoft Office PowerPoint</Application>
  <PresentationFormat>Экран (4:3)</PresentationFormat>
  <Paragraphs>172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Данияр Атаханов</dc:creator>
  <cp:lastModifiedBy>COM</cp:lastModifiedBy>
  <cp:revision>27</cp:revision>
  <dcterms:created xsi:type="dcterms:W3CDTF">2018-10-31T15:39:45Z</dcterms:created>
  <dcterms:modified xsi:type="dcterms:W3CDTF">2019-02-15T14:57:09Z</dcterms:modified>
</cp:coreProperties>
</file>