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300" r:id="rId2"/>
    <p:sldId id="259" r:id="rId3"/>
    <p:sldId id="302" r:id="rId4"/>
  </p:sldIdLst>
  <p:sldSz cx="9144000" cy="6858000" type="screen4x3"/>
  <p:notesSz cx="6858000" cy="9144000"/>
  <p:defaultText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779CC93D-E52E-4D84-901B-11D7331DD495}">
          <p14:sldIdLst>
            <p14:sldId id="284"/>
            <p14:sldId id="259"/>
            <p14:sldId id="290"/>
            <p14:sldId id="292"/>
            <p14:sldId id="299"/>
            <p14:sldId id="29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00FF"/>
    <a:srgbClr val="CC99FF"/>
    <a:srgbClr val="993300"/>
    <a:srgbClr val="003300"/>
    <a:srgbClr val="009ED6"/>
  </p:clrMru>
  <p:extLst>
    <p:ext uri="{E76CE94A-603C-4142-B9EB-6D1370010A27}">
      <p14:discardImageEditData xmlns="" xmlns:p14="http://schemas.microsoft.com/office/powerpoint/2010/main" val="1"/>
    </p:ext>
    <p:ext uri="{D31A062A-798A-4329-ABDD-BBA856620510}">
      <p14:defaultImageDpi xmlns=""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174" autoAdjust="0"/>
    <p:restoredTop sz="83808" autoAdjust="0"/>
  </p:normalViewPr>
  <p:slideViewPr>
    <p:cSldViewPr>
      <p:cViewPr>
        <p:scale>
          <a:sx n="80" d="100"/>
          <a:sy n="80" d="100"/>
        </p:scale>
        <p:origin x="-1152" y="6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107C3C-2ED9-476D-82E8-30369B72C075}" type="doc">
      <dgm:prSet loTypeId="urn:microsoft.com/office/officeart/2005/8/layout/cycle8" loCatId="cycle" qsTypeId="urn:microsoft.com/office/officeart/2005/8/quickstyle/3d4" qsCatId="3D" csTypeId="urn:microsoft.com/office/officeart/2005/8/colors/accent5_2" csCatId="accent5" phldr="1"/>
      <dgm:spPr/>
    </dgm:pt>
    <dgm:pt modelId="{878C8DC8-6BC6-49C3-9975-DDBC22A0D80F}">
      <dgm:prSet phldrT="[Текст]" custT="1"/>
      <dgm:spPr/>
      <dgm:t>
        <a:bodyPr/>
        <a:lstStyle/>
        <a:p>
          <a:pPr algn="l"/>
          <a:r>
            <a:rPr lang="ru-RU" sz="1200" dirty="0" err="1" smtClean="0">
              <a:solidFill>
                <a:schemeClr val="tx1"/>
              </a:solidFill>
              <a:latin typeface="Times New Roman" pitchFamily="18" charset="0"/>
              <a:cs typeface="Times New Roman" pitchFamily="18" charset="0"/>
            </a:rPr>
            <a:t>Саралап</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оқыту </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әр оқу- шының қажеттілігіне сәйкес тапсырма</a:t>
          </a:r>
          <a:r>
            <a:rPr lang="ru-RU" sz="1200" dirty="0" smtClean="0">
              <a:solidFill>
                <a:schemeClr val="tx1"/>
              </a:solidFill>
              <a:latin typeface="Times New Roman" pitchFamily="18" charset="0"/>
              <a:cs typeface="Times New Roman" pitchFamily="18" charset="0"/>
            </a:rPr>
            <a:t> мен </a:t>
          </a:r>
          <a:r>
            <a:rPr lang="ru-RU" sz="1200" dirty="0" err="1" smtClean="0">
              <a:solidFill>
                <a:schemeClr val="tx1"/>
              </a:solidFill>
              <a:latin typeface="Times New Roman" pitchFamily="18" charset="0"/>
              <a:cs typeface="Times New Roman" pitchFamily="18" charset="0"/>
            </a:rPr>
            <a:t>нұсқауларды</a:t>
          </a:r>
          <a:r>
            <a:rPr lang="ru-RU" sz="1200" dirty="0" smtClean="0">
              <a:solidFill>
                <a:schemeClr val="tx1"/>
              </a:solidFill>
              <a:latin typeface="Times New Roman" pitchFamily="18" charset="0"/>
              <a:cs typeface="Times New Roman" pitchFamily="18" charset="0"/>
            </a:rPr>
            <a:t>, материал мен </a:t>
          </a:r>
          <a:r>
            <a:rPr lang="ru-RU" sz="1200" dirty="0" err="1" smtClean="0">
              <a:solidFill>
                <a:schemeClr val="tx1"/>
              </a:solidFill>
              <a:latin typeface="Times New Roman" pitchFamily="18" charset="0"/>
              <a:cs typeface="Times New Roman" pitchFamily="18" charset="0"/>
            </a:rPr>
            <a:t>әдіс-тәсілдерді  іріктеп</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қолдану үдерісі</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Оқушыларды оқуға  ынталан-дыруға,  шығармашылық және </a:t>
          </a:r>
          <a:r>
            <a:rPr lang="ru-RU" sz="1200" dirty="0" smtClean="0">
              <a:solidFill>
                <a:schemeClr val="tx1"/>
              </a:solidFill>
              <a:latin typeface="Times New Roman" pitchFamily="18" charset="0"/>
              <a:cs typeface="Times New Roman" pitchFamily="18" charset="0"/>
            </a:rPr>
            <a:t>сын </a:t>
          </a:r>
          <a:r>
            <a:rPr lang="ru-RU" sz="1200" dirty="0" err="1" smtClean="0">
              <a:solidFill>
                <a:schemeClr val="tx1"/>
              </a:solidFill>
              <a:latin typeface="Times New Roman" pitchFamily="18" charset="0"/>
              <a:cs typeface="Times New Roman" pitchFamily="18" charset="0"/>
            </a:rPr>
            <a:t>тұрғысынан ойлау</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дағдыларын дамытуға септігін</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тигізеді</a:t>
          </a:r>
          <a:r>
            <a:rPr lang="ru-RU" sz="1200" dirty="0" smtClean="0">
              <a:solidFill>
                <a:schemeClr val="tx1"/>
              </a:solidFill>
              <a:latin typeface="Times New Roman" pitchFamily="18" charset="0"/>
              <a:cs typeface="Times New Roman" pitchFamily="18" charset="0"/>
            </a:rPr>
            <a:t>.  Сын </a:t>
          </a:r>
          <a:r>
            <a:rPr lang="ru-RU" sz="1200" dirty="0" err="1" smtClean="0">
              <a:solidFill>
                <a:schemeClr val="tx1"/>
              </a:solidFill>
              <a:latin typeface="Times New Roman" pitchFamily="18" charset="0"/>
              <a:cs typeface="Times New Roman" pitchFamily="18" charset="0"/>
            </a:rPr>
            <a:t>есімдерді</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зат</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есім</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орнына</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қолданып</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сипат</a:t>
          </a:r>
          <a:r>
            <a:rPr lang="ru-RU" sz="1200" dirty="0" smtClean="0">
              <a:solidFill>
                <a:schemeClr val="tx1"/>
              </a:solidFill>
              <a:latin typeface="Times New Roman" pitchFamily="18" charset="0"/>
              <a:cs typeface="Times New Roman" pitchFamily="18" charset="0"/>
            </a:rPr>
            <a:t>-</a:t>
          </a:r>
        </a:p>
        <a:p>
          <a:pPr algn="l"/>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тама</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жазуда</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өлең  құрас-</a:t>
          </a:r>
          <a:endParaRPr lang="ru-RU" sz="1200" dirty="0" smtClean="0">
            <a:solidFill>
              <a:schemeClr val="tx1"/>
            </a:solidFill>
            <a:latin typeface="Times New Roman" pitchFamily="18" charset="0"/>
            <a:cs typeface="Times New Roman" pitchFamily="18" charset="0"/>
          </a:endParaRPr>
        </a:p>
        <a:p>
          <a:pPr algn="l"/>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тыру</a:t>
          </a:r>
          <a:r>
            <a:rPr lang="ru-RU" sz="1200" dirty="0" smtClean="0">
              <a:solidFill>
                <a:schemeClr val="tx1"/>
              </a:solidFill>
              <a:latin typeface="Times New Roman" pitchFamily="18" charset="0"/>
              <a:cs typeface="Times New Roman" pitchFamily="18" charset="0"/>
            </a:rPr>
            <a:t> </a:t>
          </a:r>
          <a:r>
            <a:rPr lang="ru-RU" sz="1200" dirty="0" err="1" smtClean="0">
              <a:solidFill>
                <a:schemeClr val="tx1"/>
              </a:solidFill>
              <a:latin typeface="Times New Roman" pitchFamily="18" charset="0"/>
              <a:cs typeface="Times New Roman" pitchFamily="18" charset="0"/>
            </a:rPr>
            <a:t>әдістері арқылы</a:t>
          </a:r>
          <a:r>
            <a:rPr lang="ru-RU" sz="1200" dirty="0" smtClean="0">
              <a:solidFill>
                <a:schemeClr val="tx1"/>
              </a:solidFill>
              <a:latin typeface="Times New Roman" pitchFamily="18" charset="0"/>
              <a:cs typeface="Times New Roman" pitchFamily="18" charset="0"/>
            </a:rPr>
            <a:t> </a:t>
          </a:r>
        </a:p>
        <a:p>
          <a:pPr algn="l"/>
          <a:r>
            <a:rPr lang="ru-RU" sz="1200" dirty="0" smtClean="0">
              <a:solidFill>
                <a:schemeClr val="tx1"/>
              </a:solidFill>
              <a:latin typeface="Times New Roman" pitchFamily="18" charset="0"/>
              <a:cs typeface="Times New Roman" pitchFamily="18" charset="0"/>
            </a:rPr>
            <a:t>                       жете </a:t>
          </a:r>
          <a:r>
            <a:rPr lang="ru-RU" sz="1200" dirty="0" err="1" smtClean="0">
              <a:solidFill>
                <a:schemeClr val="tx1"/>
              </a:solidFill>
              <a:latin typeface="Times New Roman" pitchFamily="18" charset="0"/>
              <a:cs typeface="Times New Roman" pitchFamily="18" charset="0"/>
            </a:rPr>
            <a:t>аламын</a:t>
          </a:r>
          <a:r>
            <a:rPr lang="ru-RU" sz="1200" dirty="0" smtClean="0">
              <a:solidFill>
                <a:schemeClr val="tx1"/>
              </a:solidFill>
              <a:latin typeface="Times New Roman" pitchFamily="18" charset="0"/>
              <a:cs typeface="Times New Roman" pitchFamily="18" charset="0"/>
            </a:rPr>
            <a:t>.     </a:t>
          </a:r>
          <a:endParaRPr lang="ru-RU" sz="1200" dirty="0">
            <a:solidFill>
              <a:schemeClr val="tx1"/>
            </a:solidFill>
            <a:latin typeface="Times New Roman" pitchFamily="18" charset="0"/>
            <a:cs typeface="Times New Roman" pitchFamily="18" charset="0"/>
          </a:endParaRPr>
        </a:p>
      </dgm:t>
    </dgm:pt>
    <dgm:pt modelId="{29FB5D5E-C10F-41FE-A561-733ED10EA53F}" type="parTrans" cxnId="{4EE60781-00CD-4FEE-BEAD-79BD87B41DAC}">
      <dgm:prSet/>
      <dgm:spPr/>
      <dgm:t>
        <a:bodyPr/>
        <a:lstStyle/>
        <a:p>
          <a:endParaRPr lang="ru-RU">
            <a:solidFill>
              <a:schemeClr val="tx1"/>
            </a:solidFill>
          </a:endParaRPr>
        </a:p>
      </dgm:t>
    </dgm:pt>
    <dgm:pt modelId="{07F91829-F7AA-4265-B1BF-DC703E58C17A}" type="sibTrans" cxnId="{4EE60781-00CD-4FEE-BEAD-79BD87B41DAC}">
      <dgm:prSet/>
      <dgm:spPr/>
      <dgm:t>
        <a:bodyPr/>
        <a:lstStyle/>
        <a:p>
          <a:endParaRPr lang="ru-RU">
            <a:solidFill>
              <a:schemeClr val="tx1"/>
            </a:solidFill>
          </a:endParaRPr>
        </a:p>
      </dgm:t>
    </dgm:pt>
    <dgm:pt modelId="{9AA38F4B-C976-4100-A415-DD297B4C352A}">
      <dgm:prSet phldrT="[Текст]" custT="1"/>
      <dgm:spPr/>
      <dgm:t>
        <a:bodyPr/>
        <a:lstStyle/>
        <a:p>
          <a:r>
            <a:rPr lang="kk-KZ" sz="1200" smtClean="0">
              <a:solidFill>
                <a:schemeClr val="tx1"/>
              </a:solidFill>
              <a:latin typeface="Times New Roman" pitchFamily="18" charset="0"/>
              <a:cs typeface="Times New Roman" pitchFamily="18" charset="0"/>
            </a:rPr>
            <a:t>Критериалды бағалау </a:t>
          </a:r>
          <a:endParaRPr lang="ru-RU" sz="1200" smtClean="0">
            <a:solidFill>
              <a:schemeClr val="tx1"/>
            </a:solidFill>
            <a:latin typeface="Times New Roman" pitchFamily="18" charset="0"/>
            <a:cs typeface="Times New Roman" pitchFamily="18" charset="0"/>
          </a:endParaRPr>
        </a:p>
        <a:p>
          <a:r>
            <a:rPr lang="ru-RU" sz="1200" smtClean="0">
              <a:solidFill>
                <a:schemeClr val="tx1"/>
              </a:solidFill>
              <a:latin typeface="Times New Roman" pitchFamily="18" charset="0"/>
              <a:cs typeface="Times New Roman" pitchFamily="18" charset="0"/>
            </a:rPr>
            <a:t>оқушылардың оқу жетістіктерін білім беру мақсаттары мен мазмұнына сәйкес, ұжым талқысынан өткен, оқушыға, ата-анаға және мұғалімге түсінікті, нақты анықталған критерийлерге негізделген бағалау үдерісі.  </a:t>
          </a:r>
        </a:p>
        <a:p>
          <a:r>
            <a:rPr lang="kk-KZ" sz="1200" smtClean="0">
              <a:solidFill>
                <a:schemeClr val="tx1"/>
              </a:solidFill>
              <a:latin typeface="Times New Roman" pitchFamily="18" charset="0"/>
              <a:cs typeface="Times New Roman" pitchFamily="18" charset="0"/>
            </a:rPr>
            <a:t>ҚБ:  “Смаиликтер”</a:t>
          </a:r>
        </a:p>
        <a:p>
          <a:r>
            <a:rPr lang="kk-KZ" sz="1200" smtClean="0">
              <a:solidFill>
                <a:schemeClr val="tx1"/>
              </a:solidFill>
              <a:latin typeface="Times New Roman" pitchFamily="18" charset="0"/>
              <a:cs typeface="Times New Roman" pitchFamily="18" charset="0"/>
            </a:rPr>
            <a:t>“Екі жұлдыз, бір тілек”, “Үш шапалақ”, “Бағдаршам”, </a:t>
          </a:r>
        </a:p>
        <a:p>
          <a:r>
            <a:rPr lang="kk-KZ" sz="1200" smtClean="0">
              <a:solidFill>
                <a:schemeClr val="tx1"/>
              </a:solidFill>
              <a:latin typeface="Times New Roman" pitchFamily="18" charset="0"/>
              <a:cs typeface="Times New Roman" pitchFamily="18" charset="0"/>
            </a:rPr>
            <a:t>“Бас бармақ” </a:t>
          </a:r>
          <a:endParaRPr lang="ru-RU" sz="1200" dirty="0">
            <a:solidFill>
              <a:schemeClr val="tx1"/>
            </a:solidFill>
            <a:latin typeface="Times New Roman" pitchFamily="18" charset="0"/>
            <a:cs typeface="Times New Roman" pitchFamily="18" charset="0"/>
          </a:endParaRPr>
        </a:p>
      </dgm:t>
    </dgm:pt>
    <dgm:pt modelId="{CB005267-DD4B-49A7-8098-B4765146D9F2}" type="parTrans" cxnId="{34304A34-E7DD-441B-8B82-16BC94B392B1}">
      <dgm:prSet/>
      <dgm:spPr/>
      <dgm:t>
        <a:bodyPr/>
        <a:lstStyle/>
        <a:p>
          <a:endParaRPr lang="ru-RU">
            <a:solidFill>
              <a:schemeClr val="tx1"/>
            </a:solidFill>
          </a:endParaRPr>
        </a:p>
      </dgm:t>
    </dgm:pt>
    <dgm:pt modelId="{4182BEE3-B3AB-494C-AA7E-E9242C05FDE5}" type="sibTrans" cxnId="{34304A34-E7DD-441B-8B82-16BC94B392B1}">
      <dgm:prSet/>
      <dgm:spPr/>
      <dgm:t>
        <a:bodyPr/>
        <a:lstStyle/>
        <a:p>
          <a:endParaRPr lang="ru-RU">
            <a:solidFill>
              <a:schemeClr val="tx1"/>
            </a:solidFill>
          </a:endParaRPr>
        </a:p>
      </dgm:t>
    </dgm:pt>
    <dgm:pt modelId="{7C12994D-25C3-4B50-A33F-7291EFF9B7E1}">
      <dgm:prSet phldrT="[Текст]" custT="1"/>
      <dgm:spPr/>
      <dgm:t>
        <a:bodyPr/>
        <a:lstStyle/>
        <a:p>
          <a:pPr algn="l"/>
          <a:endParaRPr lang="kk-KZ" sz="1200" smtClean="0">
            <a:solidFill>
              <a:schemeClr val="tx1"/>
            </a:solidFill>
            <a:latin typeface="Times New Roman" pitchFamily="18" charset="0"/>
            <a:cs typeface="Times New Roman" pitchFamily="18" charset="0"/>
          </a:endParaRPr>
        </a:p>
        <a:p>
          <a:pPr algn="l"/>
          <a:r>
            <a:rPr lang="kk-KZ" sz="1200" smtClean="0">
              <a:solidFill>
                <a:schemeClr val="tx1"/>
              </a:solidFill>
              <a:latin typeface="Times New Roman" pitchFamily="18" charset="0"/>
              <a:cs typeface="Times New Roman" pitchFamily="18" charset="0"/>
            </a:rPr>
            <a:t>	Белсенді оқу </a:t>
          </a:r>
        </a:p>
        <a:p>
          <a:pPr algn="l"/>
          <a:r>
            <a:rPr lang="kk-KZ" sz="1200" smtClean="0">
              <a:solidFill>
                <a:schemeClr val="tx1"/>
              </a:solidFill>
              <a:latin typeface="Times New Roman" pitchFamily="18" charset="0"/>
              <a:cs typeface="Times New Roman" pitchFamily="18" charset="0"/>
            </a:rPr>
            <a:t>    оқушылардың белсенді қызметпен айналысу арқылы алған білімдерін есте сақтап, оны қолдана алуын көздейді.  “Ой шақыру”, “Тұжырымдамалық карта”, “Дара диаграмма”, “Сипаттамалы жазба” </a:t>
          </a:r>
        </a:p>
        <a:p>
          <a:pPr algn="l"/>
          <a:r>
            <a:rPr lang="kk-KZ" sz="1200" smtClean="0">
              <a:solidFill>
                <a:schemeClr val="tx1"/>
              </a:solidFill>
              <a:latin typeface="Times New Roman" pitchFamily="18" charset="0"/>
              <a:cs typeface="Times New Roman" pitchFamily="18" charset="0"/>
            </a:rPr>
            <a:t>Нәтиже: өзіндік рефлексия жасау дағдысы артады, </a:t>
          </a:r>
          <a:r>
            <a:rPr lang="ru-RU" sz="1200" smtClean="0">
              <a:solidFill>
                <a:schemeClr val="tx1"/>
              </a:solidFill>
              <a:latin typeface="Times New Roman" pitchFamily="18" charset="0"/>
              <a:cs typeface="Times New Roman" pitchFamily="18" charset="0"/>
            </a:rPr>
            <a:t> сыныптағы жалпы жұмысқа үлес қосады, танымдық белсенділігінің артады.</a:t>
          </a:r>
          <a:r>
            <a:rPr lang="kk-KZ" sz="1200" smtClean="0">
              <a:solidFill>
                <a:schemeClr val="tx1"/>
              </a:solidFill>
              <a:latin typeface="Times New Roman" pitchFamily="18" charset="0"/>
              <a:cs typeface="Times New Roman" pitchFamily="18" charset="0"/>
            </a:rPr>
            <a:t>  </a:t>
          </a:r>
        </a:p>
        <a:p>
          <a:pPr algn="ctr"/>
          <a:endParaRPr lang="ru-RU" sz="1200" dirty="0">
            <a:solidFill>
              <a:schemeClr val="tx1"/>
            </a:solidFill>
            <a:latin typeface="Times New Roman" pitchFamily="18" charset="0"/>
            <a:cs typeface="Times New Roman" pitchFamily="18" charset="0"/>
          </a:endParaRPr>
        </a:p>
      </dgm:t>
    </dgm:pt>
    <dgm:pt modelId="{6E65BECB-FDB4-43B0-A11A-3344A6F9C72B}" type="parTrans" cxnId="{0419999C-F134-4972-ABE3-AF4A825B7E56}">
      <dgm:prSet/>
      <dgm:spPr/>
      <dgm:t>
        <a:bodyPr/>
        <a:lstStyle/>
        <a:p>
          <a:endParaRPr lang="ru-RU">
            <a:solidFill>
              <a:schemeClr val="tx1"/>
            </a:solidFill>
          </a:endParaRPr>
        </a:p>
      </dgm:t>
    </dgm:pt>
    <dgm:pt modelId="{9889A419-6E93-416E-B166-50BB5AD5DAC7}" type="sibTrans" cxnId="{0419999C-F134-4972-ABE3-AF4A825B7E56}">
      <dgm:prSet/>
      <dgm:spPr/>
      <dgm:t>
        <a:bodyPr/>
        <a:lstStyle/>
        <a:p>
          <a:endParaRPr lang="ru-RU">
            <a:solidFill>
              <a:schemeClr val="tx1"/>
            </a:solidFill>
          </a:endParaRPr>
        </a:p>
      </dgm:t>
    </dgm:pt>
    <dgm:pt modelId="{E2766E47-D52A-47FB-98BF-994E8BF4A02A}" type="pres">
      <dgm:prSet presAssocID="{3D107C3C-2ED9-476D-82E8-30369B72C075}" presName="compositeShape" presStyleCnt="0">
        <dgm:presLayoutVars>
          <dgm:chMax val="7"/>
          <dgm:dir/>
          <dgm:resizeHandles val="exact"/>
        </dgm:presLayoutVars>
      </dgm:prSet>
      <dgm:spPr/>
    </dgm:pt>
    <dgm:pt modelId="{329F9345-58D2-491F-9560-D743E2F569F3}" type="pres">
      <dgm:prSet presAssocID="{3D107C3C-2ED9-476D-82E8-30369B72C075}" presName="wedge1" presStyleLbl="node1" presStyleIdx="0" presStyleCnt="3" custScaleX="123214" custScaleY="105953" custLinFactNeighborX="-4516" custLinFactNeighborY="0"/>
      <dgm:spPr/>
      <dgm:t>
        <a:bodyPr/>
        <a:lstStyle/>
        <a:p>
          <a:endParaRPr lang="ru-RU"/>
        </a:p>
      </dgm:t>
    </dgm:pt>
    <dgm:pt modelId="{08F1A9E7-CEA7-487C-9263-B6FEAF0E6D28}" type="pres">
      <dgm:prSet presAssocID="{3D107C3C-2ED9-476D-82E8-30369B72C075}" presName="dummy1a" presStyleCnt="0"/>
      <dgm:spPr/>
    </dgm:pt>
    <dgm:pt modelId="{6871BC6A-4B19-4181-B26B-3376E2466A20}" type="pres">
      <dgm:prSet presAssocID="{3D107C3C-2ED9-476D-82E8-30369B72C075}" presName="dummy1b" presStyleCnt="0"/>
      <dgm:spPr/>
    </dgm:pt>
    <dgm:pt modelId="{39727BEA-6486-45FE-9F29-B5B66851F072}" type="pres">
      <dgm:prSet presAssocID="{3D107C3C-2ED9-476D-82E8-30369B72C075}" presName="wedge1Tx" presStyleLbl="node1" presStyleIdx="0" presStyleCnt="3">
        <dgm:presLayoutVars>
          <dgm:chMax val="0"/>
          <dgm:chPref val="0"/>
          <dgm:bulletEnabled val="1"/>
        </dgm:presLayoutVars>
      </dgm:prSet>
      <dgm:spPr/>
      <dgm:t>
        <a:bodyPr/>
        <a:lstStyle/>
        <a:p>
          <a:endParaRPr lang="ru-RU"/>
        </a:p>
      </dgm:t>
    </dgm:pt>
    <dgm:pt modelId="{E94EAA13-0F39-485F-A27C-A2D5CA47778F}" type="pres">
      <dgm:prSet presAssocID="{3D107C3C-2ED9-476D-82E8-30369B72C075}" presName="wedge2" presStyleLbl="node1" presStyleIdx="1" presStyleCnt="3" custScaleX="125150" custScaleY="122024" custLinFactNeighborX="-1488" custLinFactNeighborY="-5952"/>
      <dgm:spPr/>
      <dgm:t>
        <a:bodyPr/>
        <a:lstStyle/>
        <a:p>
          <a:endParaRPr lang="ru-RU"/>
        </a:p>
      </dgm:t>
    </dgm:pt>
    <dgm:pt modelId="{6A89B102-DA83-447D-BED0-B9F0CB2AA374}" type="pres">
      <dgm:prSet presAssocID="{3D107C3C-2ED9-476D-82E8-30369B72C075}" presName="dummy2a" presStyleCnt="0"/>
      <dgm:spPr/>
    </dgm:pt>
    <dgm:pt modelId="{69113E08-5936-4683-8005-52A9164C683D}" type="pres">
      <dgm:prSet presAssocID="{3D107C3C-2ED9-476D-82E8-30369B72C075}" presName="dummy2b" presStyleCnt="0"/>
      <dgm:spPr/>
    </dgm:pt>
    <dgm:pt modelId="{F233EB88-EF47-4B8C-BE22-BD43C8FD0DB2}" type="pres">
      <dgm:prSet presAssocID="{3D107C3C-2ED9-476D-82E8-30369B72C075}" presName="wedge2Tx" presStyleLbl="node1" presStyleIdx="1" presStyleCnt="3">
        <dgm:presLayoutVars>
          <dgm:chMax val="0"/>
          <dgm:chPref val="0"/>
          <dgm:bulletEnabled val="1"/>
        </dgm:presLayoutVars>
      </dgm:prSet>
      <dgm:spPr/>
      <dgm:t>
        <a:bodyPr/>
        <a:lstStyle/>
        <a:p>
          <a:endParaRPr lang="ru-RU"/>
        </a:p>
      </dgm:t>
    </dgm:pt>
    <dgm:pt modelId="{9805AA99-8F12-40D5-8FB3-2A5018CE890E}" type="pres">
      <dgm:prSet presAssocID="{3D107C3C-2ED9-476D-82E8-30369B72C075}" presName="wedge3" presStyleLbl="node1" presStyleIdx="2" presStyleCnt="3" custScaleX="126489" custScaleY="107143"/>
      <dgm:spPr/>
      <dgm:t>
        <a:bodyPr/>
        <a:lstStyle/>
        <a:p>
          <a:endParaRPr lang="ru-RU"/>
        </a:p>
      </dgm:t>
    </dgm:pt>
    <dgm:pt modelId="{37DB8E9A-A910-43A1-AE13-30F874D8B15F}" type="pres">
      <dgm:prSet presAssocID="{3D107C3C-2ED9-476D-82E8-30369B72C075}" presName="dummy3a" presStyleCnt="0"/>
      <dgm:spPr/>
    </dgm:pt>
    <dgm:pt modelId="{735D4915-27B8-4126-86E2-6B9820B0E4BF}" type="pres">
      <dgm:prSet presAssocID="{3D107C3C-2ED9-476D-82E8-30369B72C075}" presName="dummy3b" presStyleCnt="0"/>
      <dgm:spPr/>
    </dgm:pt>
    <dgm:pt modelId="{8AA5E0CD-7934-4DB4-B7E1-A8AA751DAFA8}" type="pres">
      <dgm:prSet presAssocID="{3D107C3C-2ED9-476D-82E8-30369B72C075}" presName="wedge3Tx" presStyleLbl="node1" presStyleIdx="2" presStyleCnt="3">
        <dgm:presLayoutVars>
          <dgm:chMax val="0"/>
          <dgm:chPref val="0"/>
          <dgm:bulletEnabled val="1"/>
        </dgm:presLayoutVars>
      </dgm:prSet>
      <dgm:spPr/>
      <dgm:t>
        <a:bodyPr/>
        <a:lstStyle/>
        <a:p>
          <a:endParaRPr lang="ru-RU"/>
        </a:p>
      </dgm:t>
    </dgm:pt>
    <dgm:pt modelId="{1B7CCFC6-215F-4A6B-86CA-300B35D7F664}" type="pres">
      <dgm:prSet presAssocID="{07F91829-F7AA-4265-B1BF-DC703E58C17A}" presName="arrowWedge1" presStyleLbl="fgSibTrans2D1" presStyleIdx="0" presStyleCnt="3" custScaleX="122618" custScaleY="104831"/>
      <dgm:spPr/>
    </dgm:pt>
    <dgm:pt modelId="{7EBDD1DF-2BF7-4F00-87D6-A469BF2664D0}" type="pres">
      <dgm:prSet presAssocID="{4182BEE3-B3AB-494C-AA7E-E9242C05FDE5}" presName="arrowWedge2" presStyleLbl="fgSibTrans2D1" presStyleIdx="1" presStyleCnt="3" custScaleX="121746" custScaleY="119365"/>
      <dgm:spPr/>
    </dgm:pt>
    <dgm:pt modelId="{A3D7C2AD-6FA4-495F-95F4-343BCC685C58}" type="pres">
      <dgm:prSet presAssocID="{9889A419-6E93-416E-B166-50BB5AD5DAC7}" presName="arrowWedge3" presStyleLbl="fgSibTrans2D1" presStyleIdx="2" presStyleCnt="3" custScaleX="127213" custScaleY="105786" custLinFactNeighborX="-496" custLinFactNeighborY="-48"/>
      <dgm:spPr/>
    </dgm:pt>
  </dgm:ptLst>
  <dgm:cxnLst>
    <dgm:cxn modelId="{64D5952E-C606-42FD-8705-708966DD1B28}" type="presOf" srcId="{878C8DC8-6BC6-49C3-9975-DDBC22A0D80F}" destId="{329F9345-58D2-491F-9560-D743E2F569F3}" srcOrd="0" destOrd="0" presId="urn:microsoft.com/office/officeart/2005/8/layout/cycle8"/>
    <dgm:cxn modelId="{CB015260-7CAA-435F-92DE-CAA27B037068}" type="presOf" srcId="{3D107C3C-2ED9-476D-82E8-30369B72C075}" destId="{E2766E47-D52A-47FB-98BF-994E8BF4A02A}" srcOrd="0" destOrd="0" presId="urn:microsoft.com/office/officeart/2005/8/layout/cycle8"/>
    <dgm:cxn modelId="{4EE60781-00CD-4FEE-BEAD-79BD87B41DAC}" srcId="{3D107C3C-2ED9-476D-82E8-30369B72C075}" destId="{878C8DC8-6BC6-49C3-9975-DDBC22A0D80F}" srcOrd="0" destOrd="0" parTransId="{29FB5D5E-C10F-41FE-A561-733ED10EA53F}" sibTransId="{07F91829-F7AA-4265-B1BF-DC703E58C17A}"/>
    <dgm:cxn modelId="{D4069997-04E9-4664-93C5-D54384E48F5C}" type="presOf" srcId="{878C8DC8-6BC6-49C3-9975-DDBC22A0D80F}" destId="{39727BEA-6486-45FE-9F29-B5B66851F072}" srcOrd="1" destOrd="0" presId="urn:microsoft.com/office/officeart/2005/8/layout/cycle8"/>
    <dgm:cxn modelId="{0246806D-8108-472C-917F-61C154AFD041}" type="presOf" srcId="{7C12994D-25C3-4B50-A33F-7291EFF9B7E1}" destId="{9805AA99-8F12-40D5-8FB3-2A5018CE890E}" srcOrd="0" destOrd="0" presId="urn:microsoft.com/office/officeart/2005/8/layout/cycle8"/>
    <dgm:cxn modelId="{8803F79F-A7C8-4FC0-9E1D-3128BC1D769D}" type="presOf" srcId="{9AA38F4B-C976-4100-A415-DD297B4C352A}" destId="{F233EB88-EF47-4B8C-BE22-BD43C8FD0DB2}" srcOrd="1" destOrd="0" presId="urn:microsoft.com/office/officeart/2005/8/layout/cycle8"/>
    <dgm:cxn modelId="{DC7ADA50-39A6-437D-8B26-558510C2DF78}" type="presOf" srcId="{7C12994D-25C3-4B50-A33F-7291EFF9B7E1}" destId="{8AA5E0CD-7934-4DB4-B7E1-A8AA751DAFA8}" srcOrd="1" destOrd="0" presId="urn:microsoft.com/office/officeart/2005/8/layout/cycle8"/>
    <dgm:cxn modelId="{0419999C-F134-4972-ABE3-AF4A825B7E56}" srcId="{3D107C3C-2ED9-476D-82E8-30369B72C075}" destId="{7C12994D-25C3-4B50-A33F-7291EFF9B7E1}" srcOrd="2" destOrd="0" parTransId="{6E65BECB-FDB4-43B0-A11A-3344A6F9C72B}" sibTransId="{9889A419-6E93-416E-B166-50BB5AD5DAC7}"/>
    <dgm:cxn modelId="{34304A34-E7DD-441B-8B82-16BC94B392B1}" srcId="{3D107C3C-2ED9-476D-82E8-30369B72C075}" destId="{9AA38F4B-C976-4100-A415-DD297B4C352A}" srcOrd="1" destOrd="0" parTransId="{CB005267-DD4B-49A7-8098-B4765146D9F2}" sibTransId="{4182BEE3-B3AB-494C-AA7E-E9242C05FDE5}"/>
    <dgm:cxn modelId="{FF0B8F1B-9482-4CC8-8395-14DA0664FDAE}" type="presOf" srcId="{9AA38F4B-C976-4100-A415-DD297B4C352A}" destId="{E94EAA13-0F39-485F-A27C-A2D5CA47778F}" srcOrd="0" destOrd="0" presId="urn:microsoft.com/office/officeart/2005/8/layout/cycle8"/>
    <dgm:cxn modelId="{B03D834A-B57C-487C-969C-5AADEBBA3D44}" type="presParOf" srcId="{E2766E47-D52A-47FB-98BF-994E8BF4A02A}" destId="{329F9345-58D2-491F-9560-D743E2F569F3}" srcOrd="0" destOrd="0" presId="urn:microsoft.com/office/officeart/2005/8/layout/cycle8"/>
    <dgm:cxn modelId="{24903E61-4E2E-44A0-B855-181C062F8B20}" type="presParOf" srcId="{E2766E47-D52A-47FB-98BF-994E8BF4A02A}" destId="{08F1A9E7-CEA7-487C-9263-B6FEAF0E6D28}" srcOrd="1" destOrd="0" presId="urn:microsoft.com/office/officeart/2005/8/layout/cycle8"/>
    <dgm:cxn modelId="{72A67D5E-BB00-4410-B14A-E9B9F6FAF595}" type="presParOf" srcId="{E2766E47-D52A-47FB-98BF-994E8BF4A02A}" destId="{6871BC6A-4B19-4181-B26B-3376E2466A20}" srcOrd="2" destOrd="0" presId="urn:microsoft.com/office/officeart/2005/8/layout/cycle8"/>
    <dgm:cxn modelId="{6FD41446-78D7-468B-A48D-EEE12C314746}" type="presParOf" srcId="{E2766E47-D52A-47FB-98BF-994E8BF4A02A}" destId="{39727BEA-6486-45FE-9F29-B5B66851F072}" srcOrd="3" destOrd="0" presId="urn:microsoft.com/office/officeart/2005/8/layout/cycle8"/>
    <dgm:cxn modelId="{CC9C1D06-1693-4E75-BBE1-D0181109C864}" type="presParOf" srcId="{E2766E47-D52A-47FB-98BF-994E8BF4A02A}" destId="{E94EAA13-0F39-485F-A27C-A2D5CA47778F}" srcOrd="4" destOrd="0" presId="urn:microsoft.com/office/officeart/2005/8/layout/cycle8"/>
    <dgm:cxn modelId="{50061D05-0F90-40CA-A790-3E1BA10AF4B6}" type="presParOf" srcId="{E2766E47-D52A-47FB-98BF-994E8BF4A02A}" destId="{6A89B102-DA83-447D-BED0-B9F0CB2AA374}" srcOrd="5" destOrd="0" presId="urn:microsoft.com/office/officeart/2005/8/layout/cycle8"/>
    <dgm:cxn modelId="{4F03EBBD-65C2-41C3-8C0B-9F2708D1A186}" type="presParOf" srcId="{E2766E47-D52A-47FB-98BF-994E8BF4A02A}" destId="{69113E08-5936-4683-8005-52A9164C683D}" srcOrd="6" destOrd="0" presId="urn:microsoft.com/office/officeart/2005/8/layout/cycle8"/>
    <dgm:cxn modelId="{3F6F020C-6BB7-48B0-AEC2-7BDF56D06CA8}" type="presParOf" srcId="{E2766E47-D52A-47FB-98BF-994E8BF4A02A}" destId="{F233EB88-EF47-4B8C-BE22-BD43C8FD0DB2}" srcOrd="7" destOrd="0" presId="urn:microsoft.com/office/officeart/2005/8/layout/cycle8"/>
    <dgm:cxn modelId="{29394744-0048-4D90-A9A2-0C430FA8048C}" type="presParOf" srcId="{E2766E47-D52A-47FB-98BF-994E8BF4A02A}" destId="{9805AA99-8F12-40D5-8FB3-2A5018CE890E}" srcOrd="8" destOrd="0" presId="urn:microsoft.com/office/officeart/2005/8/layout/cycle8"/>
    <dgm:cxn modelId="{D8B90E83-CD76-46D6-8C89-22F92664F035}" type="presParOf" srcId="{E2766E47-D52A-47FB-98BF-994E8BF4A02A}" destId="{37DB8E9A-A910-43A1-AE13-30F874D8B15F}" srcOrd="9" destOrd="0" presId="urn:microsoft.com/office/officeart/2005/8/layout/cycle8"/>
    <dgm:cxn modelId="{B124C553-FDEF-47C3-8BF5-F1095E8C6BF3}" type="presParOf" srcId="{E2766E47-D52A-47FB-98BF-994E8BF4A02A}" destId="{735D4915-27B8-4126-86E2-6B9820B0E4BF}" srcOrd="10" destOrd="0" presId="urn:microsoft.com/office/officeart/2005/8/layout/cycle8"/>
    <dgm:cxn modelId="{7705D93B-5D4C-451C-93E4-66E326950EC9}" type="presParOf" srcId="{E2766E47-D52A-47FB-98BF-994E8BF4A02A}" destId="{8AA5E0CD-7934-4DB4-B7E1-A8AA751DAFA8}" srcOrd="11" destOrd="0" presId="urn:microsoft.com/office/officeart/2005/8/layout/cycle8"/>
    <dgm:cxn modelId="{EEA844F3-FEFE-4311-AC16-338F175306FC}" type="presParOf" srcId="{E2766E47-D52A-47FB-98BF-994E8BF4A02A}" destId="{1B7CCFC6-215F-4A6B-86CA-300B35D7F664}" srcOrd="12" destOrd="0" presId="urn:microsoft.com/office/officeart/2005/8/layout/cycle8"/>
    <dgm:cxn modelId="{EC35D23D-CC93-4291-8F4F-76D0ADD361BA}" type="presParOf" srcId="{E2766E47-D52A-47FB-98BF-994E8BF4A02A}" destId="{7EBDD1DF-2BF7-4F00-87D6-A469BF2664D0}" srcOrd="13" destOrd="0" presId="urn:microsoft.com/office/officeart/2005/8/layout/cycle8"/>
    <dgm:cxn modelId="{A796F376-5A33-4E61-9620-A1E657FB4538}" type="presParOf" srcId="{E2766E47-D52A-47FB-98BF-994E8BF4A02A}" destId="{A3D7C2AD-6FA4-495F-95F4-343BCC685C58}" srcOrd="14" destOrd="0" presId="urn:microsoft.com/office/officeart/2005/8/layout/cycle8"/>
  </dgm:cxnLst>
  <dgm:bg/>
  <dgm:whole/>
</dgm:dataModel>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D83FDC75-7F73-4A4A-A77C-09AADF00E0EA}" type="datetimeFigureOut">
              <a:rPr lang="ru-RU" smtClean="0"/>
              <a:pPr/>
              <a:t>08.06.2017</a:t>
            </a:fld>
            <a:endParaRPr lang="ru-R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459226BF-1F13-42D3-80DC-373E7ADD1EBC}" type="slidenum">
              <a:rPr lang="ru-RU" smtClean="0"/>
              <a:pPr/>
              <a:t>‹#›</a:t>
            </a:fld>
            <a:endParaRPr lang="ru-RU" dirty="0"/>
          </a:p>
        </p:txBody>
      </p:sp>
    </p:spTree>
    <p:extLst>
      <p:ext uri="{BB962C8B-B14F-4D97-AF65-F5344CB8AC3E}">
        <p14:creationId xmlns="" xmlns:p14="http://schemas.microsoft.com/office/powerpoint/2010/main" val="3336555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48AEF76B-3757-4A0B-AF93-28494465C1DD}" type="datetimeFigureOut">
              <a:rPr lang="ru-RU"/>
              <a:pPr/>
              <a:t>08.06.2017</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75693FD4-8F83-4EF7-AC3F-0DC0388986B0}" type="slidenum">
              <a:rPr/>
              <a:pPr/>
              <a:t>‹#›</a:t>
            </a:fld>
            <a:endParaRPr lang="ru-RU"/>
          </a:p>
        </p:txBody>
      </p:sp>
    </p:spTree>
    <p:extLst>
      <p:ext uri="{BB962C8B-B14F-4D97-AF65-F5344CB8AC3E}">
        <p14:creationId xmlns="" xmlns:p14="http://schemas.microsoft.com/office/powerpoint/2010/main" val="3239148650"/>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ru-RU"/>
            </a:pPr>
            <a:r>
              <a:rPr lang="ru-RU" dirty="0" smtClean="0"/>
              <a:t>Этот шаблон можно использовать как начальный файл для представления учебных материалов группе слушателей.</a:t>
            </a:r>
          </a:p>
          <a:p>
            <a:endParaRPr lang="ru-RU" dirty="0" smtClean="0"/>
          </a:p>
          <a:p>
            <a:pPr lvl="0"/>
            <a:r>
              <a:rPr lang="ru-RU" sz="1200" b="1" dirty="0" smtClean="0"/>
              <a:t>Разделы</a:t>
            </a:r>
            <a:endParaRPr lang="ru-RU" sz="1200" b="0" dirty="0" smtClean="0"/>
          </a:p>
          <a:p>
            <a:pPr lvl="0"/>
            <a:r>
              <a:rPr lang="ru-RU" sz="1200" b="0" dirty="0" smtClean="0"/>
              <a:t>Для добавления разделов щелкните слайд правой кнопкой мыши.</a:t>
            </a:r>
            <a:r>
              <a:rPr lang="ru-RU" sz="1200" b="0" baseline="0" dirty="0" smtClean="0"/>
              <a:t> Разделы позволяют упорядочить слайды и организовать совместную работу нескольких авторов.</a:t>
            </a:r>
            <a:endParaRPr lang="ru-RU" sz="1200" b="0" dirty="0" smtClean="0"/>
          </a:p>
          <a:p>
            <a:pPr lvl="0"/>
            <a:endParaRPr lang="ru-RU" sz="1200" b="1" dirty="0" smtClean="0"/>
          </a:p>
          <a:p>
            <a:pPr lvl="0"/>
            <a:r>
              <a:rPr lang="ru-RU" sz="1200" b="1" dirty="0" smtClean="0"/>
              <a:t>Заметки</a:t>
            </a:r>
          </a:p>
          <a:p>
            <a:pPr lvl="0"/>
            <a:r>
              <a:rPr lang="ru-RU" sz="1200" dirty="0" smtClean="0"/>
              <a:t>Используйте раздел заметок для размещения заметок докладчика или дополнительных сведений для аудитории.</a:t>
            </a:r>
            <a:r>
              <a:rPr lang="ru-RU" sz="1200" baseline="0" dirty="0" smtClean="0"/>
              <a:t> Во время воспроизведения презентации эти заметки отображаются в представлении презентации. </a:t>
            </a:r>
          </a:p>
          <a:p>
            <a:pPr lvl="0">
              <a:buFontTx/>
              <a:buNone/>
            </a:pPr>
            <a:r>
              <a:rPr lang="ru-RU" sz="1200" dirty="0" smtClean="0"/>
              <a:t>Обращайте внимание на размер шрифта (важно обеспечить различимость при ослабленном зрении, видеосъемке и чтении с экрана)</a:t>
            </a:r>
          </a:p>
          <a:p>
            <a:pPr lvl="0"/>
            <a:endParaRPr lang="ru-RU" sz="1200" dirty="0" smtClean="0"/>
          </a:p>
          <a:p>
            <a:pPr lvl="0">
              <a:buFontTx/>
              <a:buNone/>
            </a:pPr>
            <a:r>
              <a:rPr lang="ru-RU" sz="1200" b="1" dirty="0" smtClean="0"/>
              <a:t>Сочетаемые цвета </a:t>
            </a:r>
          </a:p>
          <a:p>
            <a:pPr lvl="0">
              <a:buFontTx/>
              <a:buNone/>
            </a:pPr>
            <a:r>
              <a:rPr lang="ru-RU" sz="1200" dirty="0" smtClean="0"/>
              <a:t>Обратите особое внимание на графики, диаграммы и надписи.</a:t>
            </a:r>
            <a:r>
              <a:rPr lang="ru-RU" sz="1200" baseline="0" dirty="0" smtClean="0"/>
              <a:t> </a:t>
            </a:r>
            <a:endParaRPr lang="ru-RU" sz="1200" dirty="0" smtClean="0"/>
          </a:p>
          <a:p>
            <a:pPr lvl="0"/>
            <a:r>
              <a:rPr lang="ru-RU" sz="1200" dirty="0" smtClean="0"/>
              <a:t>Учтите, что печать будет выполняться </a:t>
            </a:r>
            <a:r>
              <a:rPr lang="ru-RU" sz="1200" dirty="0" err="1" smtClean="0"/>
              <a:t>в черно-белом режиме или в оттенках серого</a:t>
            </a:r>
            <a:r>
              <a:rPr lang="ru-RU" sz="1200" dirty="0" smtClean="0"/>
              <a:t>. Выполните пробную печать, чтобы убедиться в сохранении разницы между цветами при печати </a:t>
            </a:r>
            <a:r>
              <a:rPr lang="ru-RU" sz="1200" dirty="0" err="1" smtClean="0"/>
              <a:t>в черно-белом режиме или в оттенках серого</a:t>
            </a:r>
            <a:r>
              <a:rPr lang="ru-RU" sz="1200" dirty="0" smtClean="0"/>
              <a:t>.</a:t>
            </a:r>
          </a:p>
          <a:p>
            <a:pPr lvl="0">
              <a:buFontTx/>
              <a:buNone/>
            </a:pPr>
            <a:endParaRPr lang="ru-RU" sz="1200" dirty="0" smtClean="0"/>
          </a:p>
          <a:p>
            <a:pPr lvl="0">
              <a:buFontTx/>
              <a:buNone/>
            </a:pPr>
            <a:r>
              <a:rPr lang="ru-RU" sz="1200" b="1" dirty="0" smtClean="0"/>
              <a:t>Диаграммы, таблицы и графики</a:t>
            </a:r>
          </a:p>
          <a:p>
            <a:pPr lvl="0"/>
            <a:r>
              <a:rPr lang="ru-RU" sz="1200" dirty="0" smtClean="0"/>
              <a:t>Не усложняйте восприятие: по возможности используйте согласованные, простые стили и цвета.</a:t>
            </a:r>
          </a:p>
          <a:p>
            <a:pPr lvl="0"/>
            <a:r>
              <a:rPr lang="ru-RU" sz="1200" dirty="0" smtClean="0"/>
              <a:t>Снабдите все диаграммы и таблицы подписями.</a:t>
            </a:r>
          </a:p>
          <a:p>
            <a:endParaRPr lang="ru-RU" dirty="0" smtClean="0"/>
          </a:p>
          <a:p>
            <a:endParaRPr lang="ru-RU" dirty="0" smtClean="0"/>
          </a:p>
          <a:p>
            <a:endParaRPr lang="ru-RU" dirty="0"/>
          </a:p>
        </p:txBody>
      </p:sp>
      <p:sp>
        <p:nvSpPr>
          <p:cNvPr id="4" name="Slide Number Placeholder 3"/>
          <p:cNvSpPr>
            <a:spLocks noGrp="1"/>
          </p:cNvSpPr>
          <p:nvPr>
            <p:ph type="sldNum" sz="quarter" idx="10"/>
          </p:nvPr>
        </p:nvSpPr>
        <p:spPr/>
        <p:txBody>
          <a:bodyPr/>
          <a:lstStyle/>
          <a:p>
            <a:fld id="{EC6EAC7D-5A89-47C2-8ABA-56C9C2DEF7A4}"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ru-RU" b="1" cap="small" baseline="0">
                <a:solidFill>
                  <a:srgbClr val="003300"/>
                </a:solidFill>
              </a:defRPr>
            </a:lvl1pPr>
          </a:lstStyle>
          <a:p>
            <a:r>
              <a:rPr kumimoji="0" lang="ru-RU"/>
              <a:t>Образец заголовка</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ru-RU" sz="2000" b="0">
                <a:solidFill>
                  <a:schemeClr val="tx1"/>
                </a:solidFill>
                <a:latin typeface="Georgia" pitchFamily="18" charset="0"/>
              </a:defRPr>
            </a:lvl1pPr>
            <a:lvl2pPr marL="457200" indent="0" algn="ctr" eaLnBrk="1" latinLnBrk="0" hangingPunct="1">
              <a:buNone/>
              <a:defRPr kumimoji="0" lang="ru-RU">
                <a:solidFill>
                  <a:schemeClr val="tx1">
                    <a:tint val="75000"/>
                  </a:schemeClr>
                </a:solidFill>
              </a:defRPr>
            </a:lvl2pPr>
            <a:lvl3pPr marL="914400" indent="0" algn="ctr" eaLnBrk="1" latinLnBrk="0" hangingPunct="1">
              <a:buNone/>
              <a:defRPr kumimoji="0" lang="ru-RU">
                <a:solidFill>
                  <a:schemeClr val="tx1">
                    <a:tint val="75000"/>
                  </a:schemeClr>
                </a:solidFill>
              </a:defRPr>
            </a:lvl3pPr>
            <a:lvl4pPr marL="1371600" indent="0" algn="ctr" eaLnBrk="1" latinLnBrk="0" hangingPunct="1">
              <a:buNone/>
              <a:defRPr kumimoji="0" lang="ru-RU">
                <a:solidFill>
                  <a:schemeClr val="tx1">
                    <a:tint val="75000"/>
                  </a:schemeClr>
                </a:solidFill>
              </a:defRPr>
            </a:lvl4pPr>
            <a:lvl5pPr marL="1828800" indent="0" algn="ctr" eaLnBrk="1" latinLnBrk="0" hangingPunct="1">
              <a:buNone/>
              <a:defRPr kumimoji="0" lang="ru-RU">
                <a:solidFill>
                  <a:schemeClr val="tx1">
                    <a:tint val="75000"/>
                  </a:schemeClr>
                </a:solidFill>
              </a:defRPr>
            </a:lvl5pPr>
            <a:lvl6pPr marL="2286000" indent="0" algn="ctr" eaLnBrk="1" latinLnBrk="0" hangingPunct="1">
              <a:buNone/>
              <a:defRPr kumimoji="0" lang="ru-RU">
                <a:solidFill>
                  <a:schemeClr val="tx1">
                    <a:tint val="75000"/>
                  </a:schemeClr>
                </a:solidFill>
              </a:defRPr>
            </a:lvl6pPr>
            <a:lvl7pPr marL="2743200" indent="0" algn="ctr" eaLnBrk="1" latinLnBrk="0" hangingPunct="1">
              <a:buNone/>
              <a:defRPr kumimoji="0" lang="ru-RU">
                <a:solidFill>
                  <a:schemeClr val="tx1">
                    <a:tint val="75000"/>
                  </a:schemeClr>
                </a:solidFill>
              </a:defRPr>
            </a:lvl7pPr>
            <a:lvl8pPr marL="3200400" indent="0" algn="ctr" eaLnBrk="1" latinLnBrk="0" hangingPunct="1">
              <a:buNone/>
              <a:defRPr kumimoji="0" lang="ru-RU">
                <a:solidFill>
                  <a:schemeClr val="tx1">
                    <a:tint val="75000"/>
                  </a:schemeClr>
                </a:solidFill>
              </a:defRPr>
            </a:lvl8pPr>
            <a:lvl9pPr marL="3657600" indent="0" algn="ctr" eaLnBrk="1" latinLnBrk="0" hangingPunct="1">
              <a:buNone/>
              <a:defRPr kumimoji="0" lang="ru-RU">
                <a:solidFill>
                  <a:schemeClr val="tx1">
                    <a:tint val="75000"/>
                  </a:schemeClr>
                </a:solidFill>
              </a:defRPr>
            </a:lvl9pPr>
          </a:lstStyle>
          <a:p>
            <a:pPr eaLnBrk="1" latinLnBrk="0" hangingPunct="1"/>
            <a:r>
              <a:rPr lang="ru-RU" smtClean="0"/>
              <a:t>Образец подзаголовка</a:t>
            </a:r>
            <a:endParaRPr/>
          </a:p>
        </p:txBody>
      </p:sp>
      <p:pic>
        <p:nvPicPr>
          <p:cNvPr id="7" name="Picture 6"/>
          <p:cNvPicPr>
            <a:picLocks noChangeAspect="1"/>
          </p:cNvPicPr>
          <p:nvPr userDrawn="1"/>
        </p:nvPicPr>
        <p:blipFill rotWithShape="1">
          <a:blip r:embed="rId3" cstate="email">
            <a:extLst>
              <a:ext uri="{28A0092B-C50C-407E-A947-70E740481C1C}">
                <a14:useLocalDpi xmlns=""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ru-RU" sz="2000" baseline="0"/>
            </a:lvl1pPr>
          </a:lstStyle>
          <a:p>
            <a:r>
              <a:rPr kumimoji="0"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ru-RU" smtClean="0"/>
              <a:t>Образец заголовка</a:t>
            </a:r>
            <a:endParaRPr/>
          </a:p>
        </p:txBody>
      </p:sp>
      <p:sp>
        <p:nvSpPr>
          <p:cNvPr id="3" name="Date Placeholder 2"/>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4" name="Footer Placeholder 3"/>
          <p:cNvSpPr>
            <a:spLocks noGrp="1"/>
          </p:cNvSpPr>
          <p:nvPr>
            <p:ph type="ftr" sz="quarter" idx="11"/>
          </p:nvPr>
        </p:nvSpPr>
        <p:spPr/>
        <p:txBody>
          <a:bodyPr/>
          <a:lstStyle/>
          <a:p>
            <a:endParaRPr kumimoji="0" lang="ru-RU"/>
          </a:p>
        </p:txBody>
      </p:sp>
      <p:sp>
        <p:nvSpPr>
          <p:cNvPr id="5" name="Slide Number Placeholder 4"/>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3" name="Footer Placeholder 2"/>
          <p:cNvSpPr>
            <a:spLocks noGrp="1"/>
          </p:cNvSpPr>
          <p:nvPr>
            <p:ph type="ftr" sz="quarter" idx="11"/>
          </p:nvPr>
        </p:nvSpPr>
        <p:spPr/>
        <p:txBody>
          <a:bodyPr/>
          <a:lstStyle/>
          <a:p>
            <a:endParaRPr kumimoji="0" lang="ru-RU"/>
          </a:p>
        </p:txBody>
      </p:sp>
      <p:sp>
        <p:nvSpPr>
          <p:cNvPr id="4" name="Slide Number Placeholder 3"/>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олько фон">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ru-RU"/>
              <a:pPr/>
              <a:t>08.06.2017</a:t>
            </a:fld>
            <a:endParaRPr kumimoji="0" lang="ru-RU"/>
          </a:p>
        </p:txBody>
      </p:sp>
      <p:sp>
        <p:nvSpPr>
          <p:cNvPr id="4" name="Footer Placeholder 4"/>
          <p:cNvSpPr>
            <a:spLocks noGrp="1"/>
          </p:cNvSpPr>
          <p:nvPr>
            <p:ph type="ftr" sz="quarter" idx="11"/>
          </p:nvPr>
        </p:nvSpPr>
        <p:spPr>
          <a:xfrm>
            <a:off x="3352800" y="6356350"/>
            <a:ext cx="2895600" cy="365125"/>
          </a:xfrm>
        </p:spPr>
        <p:txBody>
          <a:bodyPr/>
          <a:lstStyle/>
          <a:p>
            <a:endParaRPr kumimoji="0" lang="ru-RU"/>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cstate="email">
            <a:extLst>
              <a:ext uri="{28A0092B-C50C-407E-A947-70E740481C1C}">
                <a14:useLocalDpi xmlns=""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ru-RU" sz="4000" b="1" cap="small" baseline="0">
                <a:solidFill>
                  <a:srgbClr val="003300"/>
                </a:solidFill>
              </a:defRPr>
            </a:lvl1pPr>
          </a:lstStyle>
          <a:p>
            <a:r>
              <a:rPr kumimoji="0" lang="ru-RU"/>
              <a:t>Образец заголовка</a:t>
            </a:r>
          </a:p>
        </p:txBody>
      </p:sp>
      <p:sp>
        <p:nvSpPr>
          <p:cNvPr id="4" name="Date Placeholder 3"/>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ru-RU"/>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ru-RU" sz="1800"/>
            </a:lvl1pPr>
          </a:lstStyle>
          <a:p>
            <a:r>
              <a:rPr kumimoji="0"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cstate="email">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ru-RU"/>
            </a:lvl1pPr>
          </a:lstStyle>
          <a:p>
            <a:r>
              <a:rPr kumimoji="0" lang="ru-RU"/>
              <a:t>Образец заголовка</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ru-RU" sz="3200">
                <a:latin typeface="+mn-lt"/>
              </a:defRPr>
            </a:lvl1pPr>
            <a:lvl2pPr eaLnBrk="1" latinLnBrk="0" hangingPunct="1">
              <a:defRPr kumimoji="0" lang="ru-RU" sz="2800">
                <a:latin typeface="+mn-lt"/>
              </a:defRPr>
            </a:lvl2pPr>
            <a:lvl3pPr eaLnBrk="1" latinLnBrk="0" hangingPunct="1">
              <a:defRPr kumimoji="0" lang="ru-RU" sz="2400">
                <a:latin typeface="+mn-lt"/>
              </a:defRPr>
            </a:lvl3pPr>
            <a:lvl4pPr eaLnBrk="1" latinLnBrk="0" hangingPunct="1">
              <a:defRPr kumimoji="0" lang="ru-RU" sz="2400">
                <a:latin typeface="+mn-lt"/>
              </a:defRPr>
            </a:lvl4pPr>
            <a:lvl5pPr eaLnBrk="1" latinLnBrk="0" hangingPunct="1">
              <a:defRPr kumimoji="0" lang="ru-RU" sz="2400">
                <a:latin typeface="+mn-lt"/>
              </a:defRPr>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4" name="Date Placeholder 3"/>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ru-RU" smtClean="0"/>
              <a:t>Образец заголовка</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ru-RU" sz="2800"/>
            </a:lvl1pPr>
            <a:lvl2pPr eaLnBrk="1" latinLnBrk="0" hangingPunct="1">
              <a:defRPr kumimoji="0" lang="ru-RU" sz="2400"/>
            </a:lvl2pPr>
            <a:lvl3pPr eaLnBrk="1" latinLnBrk="0" hangingPunct="1">
              <a:defRPr kumimoji="0" lang="ru-RU" sz="2000"/>
            </a:lvl3pPr>
            <a:lvl4pPr eaLnBrk="1" latinLnBrk="0" hangingPunct="1">
              <a:defRPr kumimoji="0" lang="ru-RU" sz="1800"/>
            </a:lvl4pPr>
            <a:lvl5pPr eaLnBrk="1" latinLnBrk="0" hangingPunct="1">
              <a:defRPr kumimoji="0" lang="ru-RU" sz="1800"/>
            </a:lvl5pPr>
            <a:lvl6pPr eaLnBrk="1" latinLnBrk="0" hangingPunct="1">
              <a:defRPr kumimoji="0" lang="ru-RU" sz="1800"/>
            </a:lvl6pPr>
            <a:lvl7pPr eaLnBrk="1" latinLnBrk="0" hangingPunct="1">
              <a:defRPr kumimoji="0" lang="ru-RU" sz="1800"/>
            </a:lvl7pPr>
            <a:lvl8pPr eaLnBrk="1" latinLnBrk="0" hangingPunct="1">
              <a:defRPr kumimoji="0" lang="ru-RU" sz="1800"/>
            </a:lvl8pPr>
            <a:lvl9pPr eaLnBrk="1" latinLnBrk="0" hangingPunct="1">
              <a:defRPr kumimoji="0" lang="ru-RU" sz="18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ru-RU" sz="2800"/>
            </a:lvl1pPr>
            <a:lvl2pPr eaLnBrk="1" latinLnBrk="0" hangingPunct="1">
              <a:defRPr kumimoji="0" lang="ru-RU" sz="2400"/>
            </a:lvl2pPr>
            <a:lvl3pPr eaLnBrk="1" latinLnBrk="0" hangingPunct="1">
              <a:defRPr kumimoji="0" lang="ru-RU" sz="2000"/>
            </a:lvl3pPr>
            <a:lvl4pPr eaLnBrk="1" latinLnBrk="0" hangingPunct="1">
              <a:defRPr kumimoji="0" lang="ru-RU" sz="1800"/>
            </a:lvl4pPr>
            <a:lvl5pPr eaLnBrk="1" latinLnBrk="0" hangingPunct="1">
              <a:defRPr kumimoji="0" lang="ru-RU" sz="1800"/>
            </a:lvl5pPr>
            <a:lvl6pPr eaLnBrk="1" latinLnBrk="0" hangingPunct="1">
              <a:defRPr kumimoji="0" lang="ru-RU" sz="1800"/>
            </a:lvl6pPr>
            <a:lvl7pPr eaLnBrk="1" latinLnBrk="0" hangingPunct="1">
              <a:defRPr kumimoji="0" lang="ru-RU" sz="1800"/>
            </a:lvl7pPr>
            <a:lvl8pPr eaLnBrk="1" latinLnBrk="0" hangingPunct="1">
              <a:defRPr kumimoji="0" lang="ru-RU" sz="1800"/>
            </a:lvl8pPr>
            <a:lvl9pPr eaLnBrk="1" latinLnBrk="0" hangingPunct="1">
              <a:defRPr kumimoji="0" lang="ru-RU" sz="18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5" name="Date Placeholder 4"/>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6" name="Footer Placeholder 5"/>
          <p:cNvSpPr>
            <a:spLocks noGrp="1"/>
          </p:cNvSpPr>
          <p:nvPr>
            <p:ph type="ftr" sz="quarter" idx="11"/>
          </p:nvPr>
        </p:nvSpPr>
        <p:spPr/>
        <p:txBody>
          <a:bodyPr/>
          <a:lstStyle/>
          <a:p>
            <a:endParaRPr kumimoji="0" lang="ru-RU"/>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ru-RU"/>
            </a:lvl1pPr>
          </a:lstStyle>
          <a:p>
            <a:pPr eaLnBrk="1" latinLnBrk="0" hangingPunct="1"/>
            <a:r>
              <a:rPr lang="ru-RU" smtClean="0"/>
              <a:t>Образец заголовка</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ru-RU" sz="2400" b="1"/>
            </a:lvl1pPr>
            <a:lvl2pPr marL="457200" indent="0" eaLnBrk="1" latinLnBrk="0" hangingPunct="1">
              <a:buNone/>
              <a:defRPr kumimoji="0" lang="ru-RU" sz="2000" b="1"/>
            </a:lvl2pPr>
            <a:lvl3pPr marL="914400" indent="0" eaLnBrk="1" latinLnBrk="0" hangingPunct="1">
              <a:buNone/>
              <a:defRPr kumimoji="0" lang="ru-RU" sz="1800" b="1"/>
            </a:lvl3pPr>
            <a:lvl4pPr marL="1371600" indent="0" eaLnBrk="1" latinLnBrk="0" hangingPunct="1">
              <a:buNone/>
              <a:defRPr kumimoji="0" lang="ru-RU" sz="1600" b="1"/>
            </a:lvl4pPr>
            <a:lvl5pPr marL="1828800" indent="0" eaLnBrk="1" latinLnBrk="0" hangingPunct="1">
              <a:buNone/>
              <a:defRPr kumimoji="0" lang="ru-RU" sz="1600" b="1"/>
            </a:lvl5pPr>
            <a:lvl6pPr marL="2286000" indent="0" eaLnBrk="1" latinLnBrk="0" hangingPunct="1">
              <a:buNone/>
              <a:defRPr kumimoji="0" lang="ru-RU" sz="1600" b="1"/>
            </a:lvl6pPr>
            <a:lvl7pPr marL="2743200" indent="0" eaLnBrk="1" latinLnBrk="0" hangingPunct="1">
              <a:buNone/>
              <a:defRPr kumimoji="0" lang="ru-RU" sz="1600" b="1"/>
            </a:lvl7pPr>
            <a:lvl8pPr marL="3200400" indent="0" eaLnBrk="1" latinLnBrk="0" hangingPunct="1">
              <a:buNone/>
              <a:defRPr kumimoji="0" lang="ru-RU" sz="1600" b="1"/>
            </a:lvl8pPr>
            <a:lvl9pPr marL="3657600" indent="0" eaLnBrk="1" latinLnBrk="0" hangingPunct="1">
              <a:buNone/>
              <a:defRPr kumimoji="0" lang="ru-RU" sz="1600" b="1"/>
            </a:lvl9pPr>
          </a:lstStyle>
          <a:p>
            <a:pPr lvl="0" eaLnBrk="1" latinLnBrk="0" hangingPunct="1"/>
            <a:r>
              <a:rPr lang="ru-RU" smtClean="0"/>
              <a:t>Образец текста</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ru-RU" sz="2400"/>
            </a:lvl1pPr>
            <a:lvl2pPr eaLnBrk="1" latinLnBrk="0" hangingPunct="1">
              <a:defRPr kumimoji="0" lang="ru-RU" sz="2000"/>
            </a:lvl2pPr>
            <a:lvl3pPr eaLnBrk="1" latinLnBrk="0" hangingPunct="1">
              <a:defRPr kumimoji="0" lang="ru-RU" sz="1800"/>
            </a:lvl3pPr>
            <a:lvl4pPr eaLnBrk="1" latinLnBrk="0" hangingPunct="1">
              <a:defRPr kumimoji="0" lang="ru-RU" sz="1600"/>
            </a:lvl4pPr>
            <a:lvl5pPr eaLnBrk="1" latinLnBrk="0" hangingPunct="1">
              <a:defRPr kumimoji="0" lang="ru-RU" sz="1600"/>
            </a:lvl5pPr>
            <a:lvl6pPr eaLnBrk="1" latinLnBrk="0" hangingPunct="1">
              <a:defRPr kumimoji="0" lang="ru-RU" sz="1600"/>
            </a:lvl6pPr>
            <a:lvl7pPr eaLnBrk="1" latinLnBrk="0" hangingPunct="1">
              <a:defRPr kumimoji="0" lang="ru-RU" sz="1600"/>
            </a:lvl7pPr>
            <a:lvl8pPr eaLnBrk="1" latinLnBrk="0" hangingPunct="1">
              <a:defRPr kumimoji="0" lang="ru-RU" sz="1600"/>
            </a:lvl8pPr>
            <a:lvl9pPr eaLnBrk="1" latinLnBrk="0" hangingPunct="1">
              <a:defRPr kumimoji="0" lang="ru-RU" sz="16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ru-RU" sz="2400" b="1"/>
            </a:lvl1pPr>
            <a:lvl2pPr marL="457200" indent="0" eaLnBrk="1" latinLnBrk="0" hangingPunct="1">
              <a:buNone/>
              <a:defRPr kumimoji="0" lang="ru-RU" sz="2000" b="1"/>
            </a:lvl2pPr>
            <a:lvl3pPr marL="914400" indent="0" eaLnBrk="1" latinLnBrk="0" hangingPunct="1">
              <a:buNone/>
              <a:defRPr kumimoji="0" lang="ru-RU" sz="1800" b="1"/>
            </a:lvl3pPr>
            <a:lvl4pPr marL="1371600" indent="0" eaLnBrk="1" latinLnBrk="0" hangingPunct="1">
              <a:buNone/>
              <a:defRPr kumimoji="0" lang="ru-RU" sz="1600" b="1"/>
            </a:lvl4pPr>
            <a:lvl5pPr marL="1828800" indent="0" eaLnBrk="1" latinLnBrk="0" hangingPunct="1">
              <a:buNone/>
              <a:defRPr kumimoji="0" lang="ru-RU" sz="1600" b="1"/>
            </a:lvl5pPr>
            <a:lvl6pPr marL="2286000" indent="0" eaLnBrk="1" latinLnBrk="0" hangingPunct="1">
              <a:buNone/>
              <a:defRPr kumimoji="0" lang="ru-RU" sz="1600" b="1"/>
            </a:lvl6pPr>
            <a:lvl7pPr marL="2743200" indent="0" eaLnBrk="1" latinLnBrk="0" hangingPunct="1">
              <a:buNone/>
              <a:defRPr kumimoji="0" lang="ru-RU" sz="1600" b="1"/>
            </a:lvl7pPr>
            <a:lvl8pPr marL="3200400" indent="0" eaLnBrk="1" latinLnBrk="0" hangingPunct="1">
              <a:buNone/>
              <a:defRPr kumimoji="0" lang="ru-RU" sz="1600" b="1"/>
            </a:lvl8pPr>
            <a:lvl9pPr marL="3657600" indent="0" eaLnBrk="1" latinLnBrk="0" hangingPunct="1">
              <a:buNone/>
              <a:defRPr kumimoji="0" lang="ru-RU" sz="1600" b="1"/>
            </a:lvl9pPr>
          </a:lstStyle>
          <a:p>
            <a:pPr lvl="0" eaLnBrk="1" latinLnBrk="0" hangingPunct="1"/>
            <a:r>
              <a:rPr lang="ru-RU" smtClean="0"/>
              <a:t>Образец текста</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ru-RU" sz="2400"/>
            </a:lvl1pPr>
            <a:lvl2pPr eaLnBrk="1" latinLnBrk="0" hangingPunct="1">
              <a:defRPr kumimoji="0" lang="ru-RU" sz="2000"/>
            </a:lvl2pPr>
            <a:lvl3pPr eaLnBrk="1" latinLnBrk="0" hangingPunct="1">
              <a:defRPr kumimoji="0" lang="ru-RU" sz="1800"/>
            </a:lvl3pPr>
            <a:lvl4pPr eaLnBrk="1" latinLnBrk="0" hangingPunct="1">
              <a:defRPr kumimoji="0" lang="ru-RU" sz="1600"/>
            </a:lvl4pPr>
            <a:lvl5pPr eaLnBrk="1" latinLnBrk="0" hangingPunct="1">
              <a:defRPr kumimoji="0" lang="ru-RU" sz="1600"/>
            </a:lvl5pPr>
            <a:lvl6pPr eaLnBrk="1" latinLnBrk="0" hangingPunct="1">
              <a:defRPr kumimoji="0" lang="ru-RU" sz="1600"/>
            </a:lvl6pPr>
            <a:lvl7pPr eaLnBrk="1" latinLnBrk="0" hangingPunct="1">
              <a:defRPr kumimoji="0" lang="ru-RU" sz="1600"/>
            </a:lvl7pPr>
            <a:lvl8pPr eaLnBrk="1" latinLnBrk="0" hangingPunct="1">
              <a:defRPr kumimoji="0" lang="ru-RU" sz="1600"/>
            </a:lvl8pPr>
            <a:lvl9pPr eaLnBrk="1" latinLnBrk="0" hangingPunct="1">
              <a:defRPr kumimoji="0" lang="ru-RU" sz="16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7" name="Date Placeholder 6"/>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8" name="Footer Placeholder 7"/>
          <p:cNvSpPr>
            <a:spLocks noGrp="1"/>
          </p:cNvSpPr>
          <p:nvPr>
            <p:ph type="ftr" sz="quarter" idx="11"/>
          </p:nvPr>
        </p:nvSpPr>
        <p:spPr/>
        <p:txBody>
          <a:bodyPr/>
          <a:lstStyle/>
          <a:p>
            <a:endParaRPr kumimoji="0" lang="ru-RU"/>
          </a:p>
        </p:txBody>
      </p:sp>
      <p:sp>
        <p:nvSpPr>
          <p:cNvPr id="9" name="Slide Number Placeholder 8"/>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ru-RU" sz="2000" b="1"/>
            </a:lvl1pPr>
          </a:lstStyle>
          <a:p>
            <a:pPr eaLnBrk="1" latinLnBrk="0" hangingPunct="1"/>
            <a:r>
              <a:rPr lang="ru-RU" smtClean="0"/>
              <a:t>Образец заголовка</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ru-RU" sz="3200"/>
            </a:lvl1pPr>
            <a:lvl2pPr eaLnBrk="1" latinLnBrk="0" hangingPunct="1">
              <a:defRPr kumimoji="0" lang="ru-RU" sz="2800"/>
            </a:lvl2pPr>
            <a:lvl3pPr eaLnBrk="1" latinLnBrk="0" hangingPunct="1">
              <a:defRPr kumimoji="0" lang="ru-RU" sz="2400"/>
            </a:lvl3pPr>
            <a:lvl4pPr eaLnBrk="1" latinLnBrk="0" hangingPunct="1">
              <a:defRPr kumimoji="0" lang="ru-RU" sz="2000"/>
            </a:lvl4pPr>
            <a:lvl5pPr eaLnBrk="1" latinLnBrk="0" hangingPunct="1">
              <a:defRPr kumimoji="0" lang="ru-RU" sz="2000"/>
            </a:lvl5pPr>
            <a:lvl6pPr eaLnBrk="1" latinLnBrk="0" hangingPunct="1">
              <a:defRPr kumimoji="0" lang="ru-RU" sz="2000"/>
            </a:lvl6pPr>
            <a:lvl7pPr eaLnBrk="1" latinLnBrk="0" hangingPunct="1">
              <a:defRPr kumimoji="0" lang="ru-RU" sz="2000"/>
            </a:lvl7pPr>
            <a:lvl8pPr eaLnBrk="1" latinLnBrk="0" hangingPunct="1">
              <a:defRPr kumimoji="0" lang="ru-RU" sz="2000"/>
            </a:lvl8pPr>
            <a:lvl9pPr eaLnBrk="1" latinLnBrk="0" hangingPunct="1">
              <a:defRPr kumimoji="0" lang="ru-RU" sz="20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ru-RU" sz="1400"/>
            </a:lvl1pPr>
            <a:lvl2pPr marL="457200" indent="0" eaLnBrk="1" latinLnBrk="0" hangingPunct="1">
              <a:buNone/>
              <a:defRPr kumimoji="0" lang="ru-RU" sz="1200"/>
            </a:lvl2pPr>
            <a:lvl3pPr marL="914400" indent="0" eaLnBrk="1" latinLnBrk="0" hangingPunct="1">
              <a:buNone/>
              <a:defRPr kumimoji="0" lang="ru-RU" sz="1000"/>
            </a:lvl3pPr>
            <a:lvl4pPr marL="1371600" indent="0" eaLnBrk="1" latinLnBrk="0" hangingPunct="1">
              <a:buNone/>
              <a:defRPr kumimoji="0" lang="ru-RU" sz="900"/>
            </a:lvl4pPr>
            <a:lvl5pPr marL="1828800" indent="0" eaLnBrk="1" latinLnBrk="0" hangingPunct="1">
              <a:buNone/>
              <a:defRPr kumimoji="0" lang="ru-RU" sz="900"/>
            </a:lvl5pPr>
            <a:lvl6pPr marL="2286000" indent="0" eaLnBrk="1" latinLnBrk="0" hangingPunct="1">
              <a:buNone/>
              <a:defRPr kumimoji="0" lang="ru-RU" sz="900"/>
            </a:lvl6pPr>
            <a:lvl7pPr marL="2743200" indent="0" eaLnBrk="1" latinLnBrk="0" hangingPunct="1">
              <a:buNone/>
              <a:defRPr kumimoji="0" lang="ru-RU" sz="900"/>
            </a:lvl7pPr>
            <a:lvl8pPr marL="3200400" indent="0" eaLnBrk="1" latinLnBrk="0" hangingPunct="1">
              <a:buNone/>
              <a:defRPr kumimoji="0" lang="ru-RU" sz="900"/>
            </a:lvl8pPr>
            <a:lvl9pPr marL="3657600" indent="0" eaLnBrk="1" latinLnBrk="0" hangingPunct="1">
              <a:buNone/>
              <a:defRPr kumimoji="0" lang="ru-RU" sz="900"/>
            </a:lvl9pPr>
          </a:lstStyle>
          <a:p>
            <a:pPr lvl="0" eaLnBrk="1" latinLnBrk="0" hangingPunct="1"/>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6" name="Footer Placeholder 5"/>
          <p:cNvSpPr>
            <a:spLocks noGrp="1"/>
          </p:cNvSpPr>
          <p:nvPr>
            <p:ph type="ftr" sz="quarter" idx="11"/>
          </p:nvPr>
        </p:nvSpPr>
        <p:spPr/>
        <p:txBody>
          <a:bodyPr/>
          <a:lstStyle/>
          <a:p>
            <a:endParaRPr kumimoji="0" lang="ru-RU"/>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ru-RU" sz="2000" b="1"/>
            </a:lvl1pPr>
          </a:lstStyle>
          <a:p>
            <a:pPr eaLnBrk="1" latinLnBrk="0" hangingPunct="1"/>
            <a:r>
              <a:rPr lang="ru-RU" smtClean="0"/>
              <a:t>Образец заголовка</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ru-RU" sz="3200"/>
            </a:lvl1pPr>
            <a:lvl2pPr marL="457200" indent="0" eaLnBrk="1" latinLnBrk="0" hangingPunct="1">
              <a:buNone/>
              <a:defRPr kumimoji="0" lang="ru-RU" sz="2800"/>
            </a:lvl2pPr>
            <a:lvl3pPr marL="914400" indent="0" eaLnBrk="1" latinLnBrk="0" hangingPunct="1">
              <a:buNone/>
              <a:defRPr kumimoji="0" lang="ru-RU" sz="2400"/>
            </a:lvl3pPr>
            <a:lvl4pPr marL="1371600" indent="0" eaLnBrk="1" latinLnBrk="0" hangingPunct="1">
              <a:buNone/>
              <a:defRPr kumimoji="0" lang="ru-RU" sz="2000"/>
            </a:lvl4pPr>
            <a:lvl5pPr marL="1828800" indent="0" eaLnBrk="1" latinLnBrk="0" hangingPunct="1">
              <a:buNone/>
              <a:defRPr kumimoji="0" lang="ru-RU" sz="2000"/>
            </a:lvl5pPr>
            <a:lvl6pPr marL="2286000" indent="0" eaLnBrk="1" latinLnBrk="0" hangingPunct="1">
              <a:buNone/>
              <a:defRPr kumimoji="0" lang="ru-RU" sz="2000"/>
            </a:lvl6pPr>
            <a:lvl7pPr marL="2743200" indent="0" eaLnBrk="1" latinLnBrk="0" hangingPunct="1">
              <a:buNone/>
              <a:defRPr kumimoji="0" lang="ru-RU" sz="2000"/>
            </a:lvl7pPr>
            <a:lvl8pPr marL="3200400" indent="0" eaLnBrk="1" latinLnBrk="0" hangingPunct="1">
              <a:buNone/>
              <a:defRPr kumimoji="0" lang="ru-RU" sz="2000"/>
            </a:lvl8pPr>
            <a:lvl9pPr marL="3657600" indent="0" eaLnBrk="1" latinLnBrk="0" hangingPunct="1">
              <a:buNone/>
              <a:defRPr kumimoji="0" lang="ru-RU" sz="2000"/>
            </a:lvl9pPr>
          </a:lstStyle>
          <a:p>
            <a:pPr eaLnBrk="1" latinLnBrk="0" hangingPunct="1"/>
            <a:r>
              <a:rPr lang="ru-RU" smtClean="0"/>
              <a:t>Вставка рисунка</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ru-RU" sz="1400"/>
            </a:lvl1pPr>
            <a:lvl2pPr marL="457200" indent="0" eaLnBrk="1" latinLnBrk="0" hangingPunct="1">
              <a:buNone/>
              <a:defRPr kumimoji="0" lang="ru-RU" sz="1200"/>
            </a:lvl2pPr>
            <a:lvl3pPr marL="914400" indent="0" eaLnBrk="1" latinLnBrk="0" hangingPunct="1">
              <a:buNone/>
              <a:defRPr kumimoji="0" lang="ru-RU" sz="1000"/>
            </a:lvl3pPr>
            <a:lvl4pPr marL="1371600" indent="0" eaLnBrk="1" latinLnBrk="0" hangingPunct="1">
              <a:buNone/>
              <a:defRPr kumimoji="0" lang="ru-RU" sz="900"/>
            </a:lvl4pPr>
            <a:lvl5pPr marL="1828800" indent="0" eaLnBrk="1" latinLnBrk="0" hangingPunct="1">
              <a:buNone/>
              <a:defRPr kumimoji="0" lang="ru-RU" sz="900"/>
            </a:lvl5pPr>
            <a:lvl6pPr marL="2286000" indent="0" eaLnBrk="1" latinLnBrk="0" hangingPunct="1">
              <a:buNone/>
              <a:defRPr kumimoji="0" lang="ru-RU" sz="900"/>
            </a:lvl6pPr>
            <a:lvl7pPr marL="2743200" indent="0" eaLnBrk="1" latinLnBrk="0" hangingPunct="1">
              <a:buNone/>
              <a:defRPr kumimoji="0" lang="ru-RU" sz="900"/>
            </a:lvl7pPr>
            <a:lvl8pPr marL="3200400" indent="0" eaLnBrk="1" latinLnBrk="0" hangingPunct="1">
              <a:buNone/>
              <a:defRPr kumimoji="0" lang="ru-RU" sz="900"/>
            </a:lvl8pPr>
            <a:lvl9pPr marL="3657600" indent="0" eaLnBrk="1" latinLnBrk="0" hangingPunct="1">
              <a:buNone/>
              <a:defRPr kumimoji="0" lang="ru-RU" sz="900"/>
            </a:lvl9pPr>
          </a:lstStyle>
          <a:p>
            <a:pPr lvl="0" eaLnBrk="1" latinLnBrk="0" hangingPunct="1"/>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6" name="Footer Placeholder 5"/>
          <p:cNvSpPr>
            <a:spLocks noGrp="1"/>
          </p:cNvSpPr>
          <p:nvPr>
            <p:ph type="ftr" sz="quarter" idx="11"/>
          </p:nvPr>
        </p:nvSpPr>
        <p:spPr/>
        <p:txBody>
          <a:bodyPr/>
          <a:lstStyle/>
          <a:p>
            <a:endParaRPr kumimoji="0" lang="ru-RU"/>
          </a:p>
        </p:txBody>
      </p:sp>
      <p:sp>
        <p:nvSpPr>
          <p:cNvPr id="7" name="Slide Number Placeholder 6"/>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ru-RU" smtClean="0"/>
              <a:t>Образец заголовка</a:t>
            </a:r>
            <a:endParaRPr/>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4" name="Date Placeholder 3"/>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ru-RU" smtClean="0"/>
              <a:t>Образец заголовка</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4" name="Date Placeholder 3"/>
          <p:cNvSpPr>
            <a:spLocks noGrp="1"/>
          </p:cNvSpPr>
          <p:nvPr>
            <p:ph type="dt" sz="half" idx="10"/>
          </p:nvPr>
        </p:nvSpPr>
        <p:spPr/>
        <p:txBody>
          <a:bodyPr/>
          <a:lstStyle/>
          <a:p>
            <a:fld id="{757B281C-5159-4971-8228-52B9A72E9ED2}" type="datetimeFigureOut">
              <a:rPr lang="ru-RU"/>
              <a:pPr/>
              <a:t>08.06.2017</a:t>
            </a:fld>
            <a:endParaRPr kumimoji="0"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33D6E5A2-EC83-451F-A719-9AC1370DD5CF}" type="slidenum">
              <a:rPr/>
              <a:pPr/>
              <a:t>‹#›</a:t>
            </a:fld>
            <a:endParaRPr kumimoji="0" lang="ru-RU"/>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ru-RU" smtClean="0"/>
              <a:t>Образец заголовка</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ru-RU" sz="1200">
                <a:solidFill>
                  <a:schemeClr val="tx1">
                    <a:tint val="75000"/>
                  </a:schemeClr>
                </a:solidFill>
              </a:defRPr>
            </a:lvl1pPr>
          </a:lstStyle>
          <a:p>
            <a:fld id="{757B281C-5159-4971-8228-52B9A72E9ED2}" type="datetimeFigureOut">
              <a:rPr lang="ru-RU"/>
              <a:pPr/>
              <a:t>08.06.2017</a:t>
            </a:fld>
            <a:endParaRPr kumimoji="0" lang="ru-RU"/>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ru-RU" sz="1200">
                <a:solidFill>
                  <a:schemeClr val="tx1">
                    <a:tint val="75000"/>
                  </a:schemeClr>
                </a:solidFill>
              </a:defRPr>
            </a:lvl1pPr>
          </a:lstStyle>
          <a:p>
            <a:endParaRPr kumimoji="0" lang="ru-RU"/>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ru-RU" sz="1200">
                <a:solidFill>
                  <a:schemeClr val="tx1">
                    <a:tint val="75000"/>
                  </a:schemeClr>
                </a:solidFill>
              </a:defRPr>
            </a:lvl1pPr>
          </a:lstStyle>
          <a:p>
            <a:fld id="{33D6E5A2-EC83-451F-A719-9AC1370DD5CF}" type="slidenum">
              <a:rPr/>
              <a:pPr/>
              <a:t>‹#›</a:t>
            </a:fld>
            <a:endParaRPr kumimoji="0" lang="ru-RU"/>
          </a:p>
        </p:txBody>
      </p:sp>
      <p:pic>
        <p:nvPicPr>
          <p:cNvPr id="8" name="Picture 7"/>
          <p:cNvPicPr>
            <a:picLocks noChangeAspect="1"/>
          </p:cNvPicPr>
          <p:nvPr/>
        </p:nvPicPr>
        <p:blipFill rotWithShape="1">
          <a:blip r:embed="rId15" cstate="email">
            <a:extLst>
              <a:ext uri="{28A0092B-C50C-407E-A947-70E740481C1C}">
                <a14:useLocalDpi xmlns=""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0" lang="ru-RU"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ru-RU"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ru-RU"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ru-RU"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ru-RU"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ru-RU"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ru-RU" sz="2000" kern="1200">
          <a:solidFill>
            <a:schemeClr val="tx1"/>
          </a:solidFill>
          <a:latin typeface="+mn-lt"/>
          <a:ea typeface="+mn-ea"/>
          <a:cs typeface="+mn-cs"/>
        </a:defRPr>
      </a:lvl9pPr>
    </p:bodyStyle>
    <p:otherStyle>
      <a:defPPr>
        <a:defRPr kumimoji="0" lang="ru-RU"/>
      </a:defPPr>
      <a:lvl1pPr marL="0" algn="l" defTabSz="914400" rtl="0" eaLnBrk="1" latinLnBrk="0" hangingPunct="1">
        <a:defRPr kumimoji="0" lang="ru-RU" sz="1800" kern="1200">
          <a:solidFill>
            <a:schemeClr val="tx1"/>
          </a:solidFill>
          <a:latin typeface="+mn-lt"/>
          <a:ea typeface="+mn-ea"/>
          <a:cs typeface="+mn-cs"/>
        </a:defRPr>
      </a:lvl1pPr>
      <a:lvl2pPr marL="457200" algn="l" defTabSz="914400" rtl="0" eaLnBrk="1" latinLnBrk="0" hangingPunct="1">
        <a:defRPr kumimoji="0" lang="ru-RU" sz="1800" kern="1200">
          <a:solidFill>
            <a:schemeClr val="tx1"/>
          </a:solidFill>
          <a:latin typeface="+mn-lt"/>
          <a:ea typeface="+mn-ea"/>
          <a:cs typeface="+mn-cs"/>
        </a:defRPr>
      </a:lvl2pPr>
      <a:lvl3pPr marL="914400" algn="l" defTabSz="914400" rtl="0" eaLnBrk="1" latinLnBrk="0" hangingPunct="1">
        <a:defRPr kumimoji="0" lang="ru-RU" sz="1800" kern="1200">
          <a:solidFill>
            <a:schemeClr val="tx1"/>
          </a:solidFill>
          <a:latin typeface="+mn-lt"/>
          <a:ea typeface="+mn-ea"/>
          <a:cs typeface="+mn-cs"/>
        </a:defRPr>
      </a:lvl3pPr>
      <a:lvl4pPr marL="1371600" algn="l" defTabSz="914400" rtl="0" eaLnBrk="1" latinLnBrk="0" hangingPunct="1">
        <a:defRPr kumimoji="0" lang="ru-RU" sz="1800" kern="1200">
          <a:solidFill>
            <a:schemeClr val="tx1"/>
          </a:solidFill>
          <a:latin typeface="+mn-lt"/>
          <a:ea typeface="+mn-ea"/>
          <a:cs typeface="+mn-cs"/>
        </a:defRPr>
      </a:lvl4pPr>
      <a:lvl5pPr marL="1828800" algn="l" defTabSz="914400" rtl="0" eaLnBrk="1" latinLnBrk="0" hangingPunct="1">
        <a:defRPr kumimoji="0" lang="ru-RU" sz="1800" kern="1200">
          <a:solidFill>
            <a:schemeClr val="tx1"/>
          </a:solidFill>
          <a:latin typeface="+mn-lt"/>
          <a:ea typeface="+mn-ea"/>
          <a:cs typeface="+mn-cs"/>
        </a:defRPr>
      </a:lvl5pPr>
      <a:lvl6pPr marL="2286000" algn="l" defTabSz="914400" rtl="0" eaLnBrk="1" latinLnBrk="0" hangingPunct="1">
        <a:defRPr kumimoji="0" lang="ru-RU" sz="1800" kern="1200">
          <a:solidFill>
            <a:schemeClr val="tx1"/>
          </a:solidFill>
          <a:latin typeface="+mn-lt"/>
          <a:ea typeface="+mn-ea"/>
          <a:cs typeface="+mn-cs"/>
        </a:defRPr>
      </a:lvl6pPr>
      <a:lvl7pPr marL="2743200" algn="l" defTabSz="914400" rtl="0" eaLnBrk="1" latinLnBrk="0" hangingPunct="1">
        <a:defRPr kumimoji="0" lang="ru-RU" sz="1800" kern="1200">
          <a:solidFill>
            <a:schemeClr val="tx1"/>
          </a:solidFill>
          <a:latin typeface="+mn-lt"/>
          <a:ea typeface="+mn-ea"/>
          <a:cs typeface="+mn-cs"/>
        </a:defRPr>
      </a:lvl7pPr>
      <a:lvl8pPr marL="3200400" algn="l" defTabSz="914400" rtl="0" eaLnBrk="1" latinLnBrk="0" hangingPunct="1">
        <a:defRPr kumimoji="0" lang="ru-RU" sz="1800" kern="1200">
          <a:solidFill>
            <a:schemeClr val="tx1"/>
          </a:solidFill>
          <a:latin typeface="+mn-lt"/>
          <a:ea typeface="+mn-ea"/>
          <a:cs typeface="+mn-cs"/>
        </a:defRPr>
      </a:lvl8pPr>
      <a:lvl9pPr marL="3657600" algn="l" defTabSz="914400" rtl="0" eaLnBrk="1" latinLnBrk="0" hangingPunct="1">
        <a:defRPr kumimoji="0" lang="ru-RU"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5.jpe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с одним скругленным углом 5"/>
          <p:cNvSpPr/>
          <p:nvPr/>
        </p:nvSpPr>
        <p:spPr>
          <a:xfrm>
            <a:off x="1571604" y="3357562"/>
            <a:ext cx="7358114" cy="857256"/>
          </a:xfrm>
          <a:prstGeom prst="round1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Arial" panose="020B0604020202020204" pitchFamily="34" charset="0"/>
              <a:buChar char="•"/>
            </a:pPr>
            <a:r>
              <a:rPr lang="kk-KZ" sz="1200" b="1" dirty="0" smtClean="0">
                <a:latin typeface="Times New Roman" pitchFamily="18" charset="0"/>
                <a:cs typeface="Times New Roman" pitchFamily="18" charset="0"/>
              </a:rPr>
              <a:t>Оқушылар орындай алады: </a:t>
            </a:r>
            <a:r>
              <a:rPr lang="kk-KZ" sz="1200" dirty="0" smtClean="0">
                <a:latin typeface="Times New Roman" pitchFamily="18" charset="0"/>
                <a:cs typeface="Times New Roman" pitchFamily="18" charset="0"/>
              </a:rPr>
              <a:t>фантазия жайлы негізгі ақпаратты есте сақтайды. Жинақы мәтін жазады. Шырай түрлерін танып, зат есім орнына қолданады.</a:t>
            </a:r>
          </a:p>
        </p:txBody>
      </p:sp>
      <p:sp>
        <p:nvSpPr>
          <p:cNvPr id="7" name="Багетная рамка 6"/>
          <p:cNvSpPr/>
          <p:nvPr/>
        </p:nvSpPr>
        <p:spPr>
          <a:xfrm>
            <a:off x="0" y="4500570"/>
            <a:ext cx="1439144" cy="1000132"/>
          </a:xfrm>
          <a:prstGeom prst="bevel">
            <a:avLst>
              <a:gd name="adj" fmla="val 517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1600" b="1" dirty="0" smtClean="0">
                <a:solidFill>
                  <a:srgbClr val="002060"/>
                </a:solidFill>
                <a:latin typeface="Times New Roman" pitchFamily="18" charset="0"/>
                <a:cs typeface="Times New Roman" pitchFamily="18" charset="0"/>
              </a:rPr>
              <a:t>Бағалау критерийі</a:t>
            </a:r>
            <a:endParaRPr lang="ru-RU" sz="1600" b="1" dirty="0">
              <a:solidFill>
                <a:srgbClr val="002060"/>
              </a:solidFill>
              <a:latin typeface="Times New Roman" pitchFamily="18" charset="0"/>
              <a:cs typeface="Times New Roman" pitchFamily="18" charset="0"/>
            </a:endParaRPr>
          </a:p>
        </p:txBody>
      </p:sp>
      <p:sp>
        <p:nvSpPr>
          <p:cNvPr id="8" name="Прямоугольник с одним скругленным углом 7"/>
          <p:cNvSpPr/>
          <p:nvPr/>
        </p:nvSpPr>
        <p:spPr>
          <a:xfrm>
            <a:off x="1571604" y="1857364"/>
            <a:ext cx="7358114" cy="1143008"/>
          </a:xfrm>
          <a:prstGeom prst="round1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Arial" panose="020B0604020202020204" pitchFamily="34" charset="0"/>
              <a:buChar char="•"/>
            </a:pPr>
            <a:r>
              <a:rPr lang="kk-KZ" sz="1200" b="1" dirty="0" smtClean="0">
                <a:latin typeface="Times New Roman" pitchFamily="18" charset="0"/>
                <a:cs typeface="Times New Roman" pitchFamily="18" charset="0"/>
              </a:rPr>
              <a:t>БО: </a:t>
            </a:r>
            <a:r>
              <a:rPr lang="kk-KZ" sz="1200" dirty="0" smtClean="0">
                <a:latin typeface="Times New Roman" pitchFamily="18" charset="0"/>
                <a:cs typeface="Times New Roman" pitchFamily="18" charset="0"/>
              </a:rPr>
              <a:t>Тірек сөздер мен иллюстрация арқылы тақырыпты болжайды. Оқылым және тыңдалым материалы негізінде негізгі ақпараттарды сақтап, қиял туралы жинақы мәтін жазады. Сын есімдердің, шырай түрлерінің көркемдік ерекшелігін танып, сын есімді зат есім орнына қолдана біледі.</a:t>
            </a:r>
          </a:p>
          <a:p>
            <a:pPr marL="285750" indent="-285750">
              <a:buFont typeface="Arial" panose="020B0604020202020204" pitchFamily="34" charset="0"/>
              <a:buChar char="•"/>
            </a:pPr>
            <a:r>
              <a:rPr lang="kk-KZ" sz="1200" b="1" dirty="0" smtClean="0">
                <a:latin typeface="Times New Roman" pitchFamily="18" charset="0"/>
                <a:cs typeface="Times New Roman" pitchFamily="18" charset="0"/>
              </a:rPr>
              <a:t>ОК: </a:t>
            </a:r>
            <a:r>
              <a:rPr lang="kk-KZ" sz="1200" dirty="0" smtClean="0">
                <a:latin typeface="Times New Roman" pitchFamily="18" charset="0"/>
                <a:cs typeface="Times New Roman" pitchFamily="18" charset="0"/>
              </a:rPr>
              <a:t>Мәтін құрамында сын есім қолданып, кем дегенде 3 сөйлем жазады. Қиял мен шындықты салыстыра алады.</a:t>
            </a:r>
          </a:p>
          <a:p>
            <a:pPr marL="285750" indent="-285750">
              <a:buFont typeface="Arial" panose="020B0604020202020204" pitchFamily="34" charset="0"/>
              <a:buChar char="•"/>
            </a:pPr>
            <a:r>
              <a:rPr lang="kk-KZ" sz="1200" b="1" dirty="0" smtClean="0">
                <a:latin typeface="Times New Roman" pitchFamily="18" charset="0"/>
                <a:cs typeface="Times New Roman" pitchFamily="18" charset="0"/>
              </a:rPr>
              <a:t>Кейбір оқушылар: </a:t>
            </a:r>
            <a:r>
              <a:rPr lang="kk-KZ" sz="1200" dirty="0" smtClean="0">
                <a:latin typeface="Times New Roman" pitchFamily="18" charset="0"/>
                <a:cs typeface="Times New Roman" pitchFamily="18" charset="0"/>
              </a:rPr>
              <a:t>Мәтінді саралайды, өзіндік ой түйіндеп, өлең құрастырады.</a:t>
            </a:r>
            <a:endParaRPr lang="ru-RU" sz="1200" b="1" dirty="0" smtClean="0">
              <a:solidFill>
                <a:srgbClr val="002060"/>
              </a:solidFill>
              <a:latin typeface="Times New Roman" pitchFamily="18" charset="0"/>
              <a:cs typeface="Times New Roman" pitchFamily="18" charset="0"/>
            </a:endParaRPr>
          </a:p>
        </p:txBody>
      </p:sp>
      <p:sp>
        <p:nvSpPr>
          <p:cNvPr id="9" name="Багетная рамка 8"/>
          <p:cNvSpPr/>
          <p:nvPr/>
        </p:nvSpPr>
        <p:spPr>
          <a:xfrm>
            <a:off x="0" y="1857364"/>
            <a:ext cx="1439144" cy="1143008"/>
          </a:xfrm>
          <a:prstGeom prst="bevel">
            <a:avLst>
              <a:gd name="adj" fmla="val 517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1600" b="1" dirty="0" smtClean="0">
                <a:solidFill>
                  <a:srgbClr val="002060"/>
                </a:solidFill>
                <a:latin typeface="Times New Roman" pitchFamily="18" charset="0"/>
                <a:cs typeface="Times New Roman" pitchFamily="18" charset="0"/>
              </a:rPr>
              <a:t>Сабақ мақсаты</a:t>
            </a:r>
            <a:endParaRPr lang="ru-RU" sz="1600" b="1" dirty="0">
              <a:solidFill>
                <a:srgbClr val="002060"/>
              </a:solidFill>
              <a:latin typeface="Times New Roman" pitchFamily="18" charset="0"/>
              <a:cs typeface="Times New Roman" pitchFamily="18" charset="0"/>
            </a:endParaRPr>
          </a:p>
        </p:txBody>
      </p:sp>
      <p:sp>
        <p:nvSpPr>
          <p:cNvPr id="12" name="Прямоугольник с одним скругленным углом 11"/>
          <p:cNvSpPr/>
          <p:nvPr/>
        </p:nvSpPr>
        <p:spPr>
          <a:xfrm>
            <a:off x="1571604" y="714356"/>
            <a:ext cx="7358114" cy="928694"/>
          </a:xfrm>
          <a:prstGeom prst="round1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r>
              <a:rPr lang="kk-KZ" sz="1200" b="1" dirty="0" smtClean="0">
                <a:latin typeface="Times New Roman" pitchFamily="18" charset="0"/>
                <a:cs typeface="Times New Roman" pitchFamily="18" charset="0"/>
              </a:rPr>
              <a:t>5Т/А1.</a:t>
            </a:r>
            <a:r>
              <a:rPr lang="kk-KZ" sz="1200" dirty="0" smtClean="0">
                <a:latin typeface="Times New Roman" pitchFamily="18" charset="0"/>
                <a:cs typeface="Times New Roman" pitchFamily="18" charset="0"/>
              </a:rPr>
              <a:t>Тірек сөздер мен ұсынылған иллюстрациялар арқылы тақырыпты болжау</a:t>
            </a:r>
            <a:endParaRPr sz="1200" smtClean="0">
              <a:latin typeface="Times New Roman" pitchFamily="18" charset="0"/>
              <a:cs typeface="Times New Roman" pitchFamily="18" charset="0"/>
            </a:endParaRPr>
          </a:p>
          <a:p>
            <a:r>
              <a:rPr lang="kk-KZ" sz="1200" b="1" dirty="0" smtClean="0">
                <a:latin typeface="Times New Roman" pitchFamily="18" charset="0"/>
                <a:cs typeface="Times New Roman" pitchFamily="18" charset="0"/>
              </a:rPr>
              <a:t>5Ж5.</a:t>
            </a:r>
            <a:r>
              <a:rPr lang="kk-KZ" sz="1200" dirty="0" smtClean="0">
                <a:latin typeface="Times New Roman" pitchFamily="18" charset="0"/>
                <a:cs typeface="Times New Roman" pitchFamily="18" charset="0"/>
              </a:rPr>
              <a:t> Оқылым және тыңдалым материалдары бойынша негізгі ақпараттарды сақтай отырып, жинақы мәтін жазу. </a:t>
            </a:r>
            <a:endParaRPr sz="1200" smtClean="0">
              <a:latin typeface="Times New Roman" pitchFamily="18" charset="0"/>
              <a:cs typeface="Times New Roman" pitchFamily="18" charset="0"/>
            </a:endParaRPr>
          </a:p>
          <a:p>
            <a:r>
              <a:rPr lang="kk-KZ" sz="1200" b="1" dirty="0" smtClean="0">
                <a:latin typeface="Times New Roman" pitchFamily="18" charset="0"/>
                <a:cs typeface="Times New Roman" pitchFamily="18" charset="0"/>
              </a:rPr>
              <a:t>5ӘТН4.3.</a:t>
            </a:r>
            <a:r>
              <a:rPr lang="kk-KZ" sz="1200" dirty="0" smtClean="0">
                <a:latin typeface="Times New Roman" pitchFamily="18" charset="0"/>
                <a:cs typeface="Times New Roman" pitchFamily="18" charset="0"/>
              </a:rPr>
              <a:t> Сын есімдердің, шырай түрлерінің көркемдік ерекшелігін тану, сын есімді зат есім орнына қолдана білу.</a:t>
            </a:r>
            <a:endParaRPr lang="kk-KZ" sz="1200" b="1" dirty="0">
              <a:solidFill>
                <a:srgbClr val="002060"/>
              </a:solidFill>
              <a:latin typeface="Times New Roman" pitchFamily="18" charset="0"/>
              <a:cs typeface="Times New Roman" pitchFamily="18" charset="0"/>
            </a:endParaRPr>
          </a:p>
        </p:txBody>
      </p:sp>
      <p:sp>
        <p:nvSpPr>
          <p:cNvPr id="13" name="Багетная рамка 12"/>
          <p:cNvSpPr/>
          <p:nvPr/>
        </p:nvSpPr>
        <p:spPr>
          <a:xfrm>
            <a:off x="0" y="642918"/>
            <a:ext cx="1428728" cy="1020082"/>
          </a:xfrm>
          <a:prstGeom prst="bevel">
            <a:avLst>
              <a:gd name="adj" fmla="val 517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1600" b="1" dirty="0" smtClean="0">
                <a:solidFill>
                  <a:srgbClr val="002060"/>
                </a:solidFill>
                <a:latin typeface="Times New Roman" pitchFamily="18" charset="0"/>
                <a:cs typeface="Times New Roman" pitchFamily="18" charset="0"/>
              </a:rPr>
              <a:t>Оқу мақсаты</a:t>
            </a:r>
            <a:endParaRPr lang="ru-RU" sz="1600" b="1" dirty="0">
              <a:solidFill>
                <a:srgbClr val="002060"/>
              </a:solidFill>
              <a:latin typeface="Times New Roman" pitchFamily="18" charset="0"/>
              <a:cs typeface="Times New Roman" pitchFamily="18" charset="0"/>
            </a:endParaRPr>
          </a:p>
        </p:txBody>
      </p:sp>
      <p:sp>
        <p:nvSpPr>
          <p:cNvPr id="16" name="Прямоугольник 15"/>
          <p:cNvSpPr/>
          <p:nvPr/>
        </p:nvSpPr>
        <p:spPr>
          <a:xfrm>
            <a:off x="785786" y="0"/>
            <a:ext cx="7572428" cy="646331"/>
          </a:xfrm>
          <a:prstGeom prst="rect">
            <a:avLst/>
          </a:prstGeom>
        </p:spPr>
        <p:txBody>
          <a:bodyPr wrap="square">
            <a:spAutoFit/>
          </a:bodyPr>
          <a:lstStyle/>
          <a:p>
            <a:pPr algn="ctr"/>
            <a:r>
              <a:rPr lang="kk-KZ" sz="1200" b="1" dirty="0" smtClean="0">
                <a:latin typeface="Times New Roman" pitchFamily="18" charset="0"/>
                <a:cs typeface="Times New Roman" pitchFamily="18" charset="0"/>
              </a:rPr>
              <a:t>“№1 Ақшаулі жалпы білім беретін орта мектеп” КММ </a:t>
            </a:r>
          </a:p>
          <a:p>
            <a:pPr algn="ctr"/>
            <a:r>
              <a:rPr lang="kk-KZ" sz="1200" b="1" dirty="0" smtClean="0">
                <a:latin typeface="Times New Roman" pitchFamily="18" charset="0"/>
                <a:cs typeface="Times New Roman" pitchFamily="18" charset="0"/>
              </a:rPr>
              <a:t>қазақ тілі мен әдебиеті пәнінің мұғалімі Смаилова Сымбат</a:t>
            </a:r>
            <a:br>
              <a:rPr lang="kk-KZ" sz="1200" b="1" dirty="0" smtClean="0">
                <a:latin typeface="Times New Roman" pitchFamily="18" charset="0"/>
                <a:cs typeface="Times New Roman" pitchFamily="18" charset="0"/>
              </a:rPr>
            </a:br>
            <a:r>
              <a:rPr lang="kk-KZ" sz="1200" b="1" dirty="0" smtClean="0">
                <a:latin typeface="Times New Roman" pitchFamily="18" charset="0"/>
                <a:cs typeface="Times New Roman" pitchFamily="18" charset="0"/>
              </a:rPr>
              <a:t>ҰМЖ 6-бөлім Қиял әлемі  Тақырыбы: Фантазия</a:t>
            </a:r>
            <a:endParaRPr lang="ru-RU" sz="1200" dirty="0"/>
          </a:p>
        </p:txBody>
      </p:sp>
      <p:sp>
        <p:nvSpPr>
          <p:cNvPr id="20" name="Багетная рамка 19"/>
          <p:cNvSpPr/>
          <p:nvPr/>
        </p:nvSpPr>
        <p:spPr>
          <a:xfrm>
            <a:off x="0" y="5633864"/>
            <a:ext cx="1439144" cy="1009846"/>
          </a:xfrm>
          <a:prstGeom prst="bevel">
            <a:avLst>
              <a:gd name="adj" fmla="val 517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1600" b="1" dirty="0" smtClean="0">
                <a:solidFill>
                  <a:srgbClr val="002060"/>
                </a:solidFill>
                <a:latin typeface="Times New Roman" pitchFamily="18" charset="0"/>
                <a:cs typeface="Times New Roman" pitchFamily="18" charset="0"/>
              </a:rPr>
              <a:t>Құндылық-тарға баулу</a:t>
            </a:r>
            <a:endParaRPr lang="ru-RU" sz="1600" b="1" dirty="0">
              <a:solidFill>
                <a:srgbClr val="002060"/>
              </a:solidFill>
              <a:latin typeface="Times New Roman" pitchFamily="18" charset="0"/>
              <a:cs typeface="Times New Roman" pitchFamily="18" charset="0"/>
            </a:endParaRPr>
          </a:p>
        </p:txBody>
      </p:sp>
      <p:sp>
        <p:nvSpPr>
          <p:cNvPr id="21" name="Багетная рамка 20"/>
          <p:cNvSpPr/>
          <p:nvPr/>
        </p:nvSpPr>
        <p:spPr>
          <a:xfrm>
            <a:off x="0" y="3214686"/>
            <a:ext cx="1439144" cy="1000132"/>
          </a:xfrm>
          <a:prstGeom prst="bevel">
            <a:avLst>
              <a:gd name="adj" fmla="val 5170"/>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kk-KZ" sz="1600" b="1" dirty="0" smtClean="0">
                <a:solidFill>
                  <a:srgbClr val="002060"/>
                </a:solidFill>
                <a:latin typeface="Times New Roman" pitchFamily="18" charset="0"/>
                <a:cs typeface="Times New Roman" pitchFamily="18" charset="0"/>
              </a:rPr>
              <a:t>Тілдік мақсаттар</a:t>
            </a:r>
            <a:endParaRPr lang="ru-RU" sz="1600" b="1" dirty="0">
              <a:solidFill>
                <a:srgbClr val="002060"/>
              </a:solidFill>
              <a:latin typeface="Times New Roman" pitchFamily="18" charset="0"/>
              <a:cs typeface="Times New Roman" pitchFamily="18" charset="0"/>
            </a:endParaRPr>
          </a:p>
        </p:txBody>
      </p:sp>
      <p:sp>
        <p:nvSpPr>
          <p:cNvPr id="22" name="Прямоугольник с одним скругленным углом 21"/>
          <p:cNvSpPr/>
          <p:nvPr/>
        </p:nvSpPr>
        <p:spPr>
          <a:xfrm>
            <a:off x="1571604" y="4500570"/>
            <a:ext cx="7358114" cy="928694"/>
          </a:xfrm>
          <a:prstGeom prst="round1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lvl="0" fontAlgn="base">
              <a:buFont typeface="Arial" pitchFamily="34" charset="0"/>
              <a:buChar char="•"/>
            </a:pPr>
            <a:r>
              <a:rPr lang="kk-KZ" sz="1200" dirty="0" smtClean="0">
                <a:latin typeface="Times New Roman" pitchFamily="18" charset="0"/>
                <a:cs typeface="Times New Roman" pitchFamily="18" charset="0"/>
              </a:rPr>
              <a:t> Иллюстрация арқылы тақырыпты болжайды. </a:t>
            </a:r>
          </a:p>
          <a:p>
            <a:pPr lvl="0" fontAlgn="base">
              <a:buFont typeface="Arial" pitchFamily="34" charset="0"/>
              <a:buChar char="•"/>
            </a:pPr>
            <a:r>
              <a:rPr lang="kk-KZ" sz="1200" dirty="0" smtClean="0">
                <a:latin typeface="Times New Roman" pitchFamily="18" charset="0"/>
                <a:cs typeface="Times New Roman" pitchFamily="18" charset="0"/>
              </a:rPr>
              <a:t> Тыңдалым материалы бойынша негізгі ақпаратты сақтап, жинақы мәтін жазады. </a:t>
            </a:r>
          </a:p>
          <a:p>
            <a:pPr lvl="0" fontAlgn="base">
              <a:buFont typeface="Arial" pitchFamily="34" charset="0"/>
              <a:buChar char="•"/>
            </a:pPr>
            <a:r>
              <a:rPr lang="kk-KZ" sz="1200" dirty="0" smtClean="0">
                <a:latin typeface="Times New Roman" pitchFamily="18" charset="0"/>
                <a:cs typeface="Times New Roman" pitchFamily="18" charset="0"/>
              </a:rPr>
              <a:t> Сын есімдердің, шырай түрлерінің көркемдік ерекшелігін таниды.</a:t>
            </a:r>
          </a:p>
          <a:p>
            <a:pPr lvl="0" fontAlgn="base">
              <a:buFont typeface="Arial" pitchFamily="34" charset="0"/>
              <a:buChar char="•"/>
            </a:pPr>
            <a:r>
              <a:rPr lang="kk-KZ" sz="1200" dirty="0" smtClean="0">
                <a:latin typeface="Times New Roman" pitchFamily="18" charset="0"/>
                <a:cs typeface="Times New Roman" pitchFamily="18" charset="0"/>
              </a:rPr>
              <a:t> Сын есімді зат есім орнына қолданады. </a:t>
            </a:r>
            <a:endParaRPr lang="kk-KZ" sz="1200" b="1" dirty="0" smtClean="0">
              <a:solidFill>
                <a:srgbClr val="002060"/>
              </a:solidFill>
              <a:latin typeface="Times New Roman" pitchFamily="18" charset="0"/>
              <a:cs typeface="Times New Roman" pitchFamily="18" charset="0"/>
            </a:endParaRPr>
          </a:p>
        </p:txBody>
      </p:sp>
      <p:sp>
        <p:nvSpPr>
          <p:cNvPr id="23" name="Прямоугольник с одним скругленным углом 22"/>
          <p:cNvSpPr/>
          <p:nvPr/>
        </p:nvSpPr>
        <p:spPr>
          <a:xfrm>
            <a:off x="1571604" y="5715016"/>
            <a:ext cx="7358114" cy="857280"/>
          </a:xfrm>
          <a:prstGeom prst="round1Rect">
            <a:avLst>
              <a:gd name="adj" fmla="val 50000"/>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Arial" panose="020B0604020202020204" pitchFamily="34" charset="0"/>
              <a:buChar char="•"/>
            </a:pPr>
            <a:r>
              <a:rPr lang="kk-KZ" sz="1200" dirty="0" smtClean="0">
                <a:latin typeface="Times New Roman" pitchFamily="18" charset="0"/>
                <a:cs typeface="Times New Roman" pitchFamily="18" charset="0"/>
              </a:rPr>
              <a:t>«Мәңгілік Ел» жалпыұлттық идеясының зайырлы қоғам және жоғары руханият құндылығы негізінде қиял әлемі арқылы армандай білуге баулу.</a:t>
            </a:r>
            <a:endParaRPr lang="kk-KZ" sz="1200" b="1" dirty="0" smtClean="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8987113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5"/>
          <p:cNvSpPr>
            <a:spLocks/>
          </p:cNvSpPr>
          <p:nvPr>
            <p:custDataLst>
              <p:tags r:id="rId2"/>
            </p:custDataLst>
          </p:nvPr>
        </p:nvSpPr>
        <p:spPr bwMode="auto">
          <a:xfrm rot="20532003">
            <a:off x="-631387" y="1001452"/>
            <a:ext cx="10049586" cy="4426445"/>
          </a:xfrm>
          <a:custGeom>
            <a:avLst/>
            <a:gdLst/>
            <a:ahLst/>
            <a:cxnLst>
              <a:cxn ang="0">
                <a:pos x="0" y="1390"/>
              </a:cxn>
              <a:cxn ang="0">
                <a:pos x="1529" y="158"/>
              </a:cxn>
              <a:cxn ang="0">
                <a:pos x="1529" y="0"/>
              </a:cxn>
              <a:cxn ang="0">
                <a:pos x="2030" y="360"/>
              </a:cxn>
              <a:cxn ang="0">
                <a:pos x="1523" y="714"/>
              </a:cxn>
              <a:cxn ang="0">
                <a:pos x="1520" y="543"/>
              </a:cxn>
              <a:cxn ang="0">
                <a:pos x="0" y="1390"/>
              </a:cxn>
            </a:cxnLst>
            <a:rect l="0" t="0" r="r" b="b"/>
            <a:pathLst>
              <a:path w="2030" h="1390">
                <a:moveTo>
                  <a:pt x="0" y="1390"/>
                </a:moveTo>
                <a:cubicBezTo>
                  <a:pt x="131" y="796"/>
                  <a:pt x="676" y="220"/>
                  <a:pt x="1529" y="158"/>
                </a:cubicBezTo>
                <a:lnTo>
                  <a:pt x="1529" y="0"/>
                </a:lnTo>
                <a:lnTo>
                  <a:pt x="2030" y="360"/>
                </a:lnTo>
                <a:lnTo>
                  <a:pt x="1523" y="714"/>
                </a:lnTo>
                <a:lnTo>
                  <a:pt x="1520" y="543"/>
                </a:lnTo>
                <a:cubicBezTo>
                  <a:pt x="803" y="447"/>
                  <a:pt x="109" y="1123"/>
                  <a:pt x="0" y="1390"/>
                </a:cubicBezTo>
                <a:close/>
              </a:path>
            </a:pathLst>
          </a:custGeom>
          <a:solidFill>
            <a:schemeClr val="accent5">
              <a:lumMod val="60000"/>
              <a:lumOff val="40000"/>
            </a:schemeClr>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noAutofit/>
          </a:bodyPr>
          <a:lstStyle/>
          <a:p>
            <a:pPr>
              <a:defRPr lang="ru-RU"/>
            </a:pPr>
            <a:endParaRPr lang="ru-RU" dirty="0"/>
          </a:p>
        </p:txBody>
      </p:sp>
      <p:sp>
        <p:nvSpPr>
          <p:cNvPr id="2" name="Прямоугольник 1"/>
          <p:cNvSpPr/>
          <p:nvPr/>
        </p:nvSpPr>
        <p:spPr>
          <a:xfrm>
            <a:off x="323528" y="0"/>
            <a:ext cx="8820472" cy="430887"/>
          </a:xfrm>
          <a:prstGeom prst="rect">
            <a:avLst/>
          </a:prstGeom>
        </p:spPr>
        <p:txBody>
          <a:bodyPr wrap="square">
            <a:spAutoFit/>
          </a:bodyPr>
          <a:lstStyle/>
          <a:p>
            <a:pPr algn="ctr"/>
            <a:r>
              <a:rPr lang="kk-KZ" sz="2200" b="1" u="sng" dirty="0" smtClean="0">
                <a:solidFill>
                  <a:schemeClr val="tx2">
                    <a:lumMod val="50000"/>
                  </a:schemeClr>
                </a:solidFill>
                <a:latin typeface="Times New Roman" pitchFamily="18" charset="0"/>
                <a:cs typeface="Times New Roman" pitchFamily="18" charset="0"/>
              </a:rPr>
              <a:t>Жоспарланған жаттығулар</a:t>
            </a:r>
            <a:endParaRPr lang="ru-RU" sz="2200" u="sng" dirty="0">
              <a:solidFill>
                <a:schemeClr val="tx2">
                  <a:lumMod val="50000"/>
                </a:schemeClr>
              </a:solidFill>
              <a:latin typeface="Times New Roman" pitchFamily="18" charset="0"/>
              <a:cs typeface="Times New Roman" pitchFamily="18" charset="0"/>
            </a:endParaRPr>
          </a:p>
        </p:txBody>
      </p:sp>
      <p:sp>
        <p:nvSpPr>
          <p:cNvPr id="3" name="Прямоугольник 2"/>
          <p:cNvSpPr/>
          <p:nvPr/>
        </p:nvSpPr>
        <p:spPr>
          <a:xfrm>
            <a:off x="642910" y="5857892"/>
            <a:ext cx="4029565" cy="27699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kk-KZ" sz="1200" b="1" dirty="0" smtClean="0">
                <a:solidFill>
                  <a:srgbClr val="0000FF"/>
                </a:solidFill>
                <a:latin typeface="Times New Roman" pitchFamily="18" charset="0"/>
                <a:cs typeface="Times New Roman" pitchFamily="18" charset="0"/>
              </a:rPr>
              <a:t>«Ой шақыру» </a:t>
            </a:r>
            <a:r>
              <a:rPr lang="kk-KZ" sz="1200" dirty="0" smtClean="0">
                <a:latin typeface="Times New Roman" pitchFamily="18" charset="0"/>
                <a:cs typeface="Times New Roman" pitchFamily="18" charset="0"/>
              </a:rPr>
              <a:t>Тірек сөздер мен иллюстрациялар арқылы</a:t>
            </a:r>
            <a:endParaRPr lang="ru-RU" sz="1200" dirty="0">
              <a:latin typeface="Times New Roman" pitchFamily="18" charset="0"/>
              <a:cs typeface="Times New Roman" pitchFamily="18" charset="0"/>
            </a:endParaRPr>
          </a:p>
        </p:txBody>
      </p:sp>
      <p:sp>
        <p:nvSpPr>
          <p:cNvPr id="4" name="Прямоугольник 3"/>
          <p:cNvSpPr/>
          <p:nvPr/>
        </p:nvSpPr>
        <p:spPr>
          <a:xfrm>
            <a:off x="500034" y="6286520"/>
            <a:ext cx="4429156"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kk-KZ" sz="1200" b="1" dirty="0" smtClean="0">
                <a:solidFill>
                  <a:srgbClr val="0000FF"/>
                </a:solidFill>
                <a:latin typeface="Times New Roman" pitchFamily="18" charset="0"/>
                <a:cs typeface="Times New Roman" pitchFamily="18" charset="0"/>
              </a:rPr>
              <a:t>Ұйымдастыру кезеңі. </a:t>
            </a:r>
          </a:p>
          <a:p>
            <a:r>
              <a:rPr lang="kk-KZ" sz="1200" dirty="0" smtClean="0">
                <a:latin typeface="Times New Roman" pitchFamily="18" charset="0"/>
                <a:cs typeface="Times New Roman" pitchFamily="18" charset="0"/>
              </a:rPr>
              <a:t>“Шаттық шеңбері”  Қарындаш түстері арқылы  3 топқа бөлу</a:t>
            </a:r>
            <a:endParaRPr lang="ru-RU" sz="1200" dirty="0">
              <a:latin typeface="Times New Roman" pitchFamily="18" charset="0"/>
              <a:cs typeface="Times New Roman" pitchFamily="18" charset="0"/>
            </a:endParaRPr>
          </a:p>
        </p:txBody>
      </p:sp>
      <p:sp>
        <p:nvSpPr>
          <p:cNvPr id="13" name="Прямоугольник 12"/>
          <p:cNvSpPr/>
          <p:nvPr/>
        </p:nvSpPr>
        <p:spPr>
          <a:xfrm>
            <a:off x="5119998" y="3866149"/>
            <a:ext cx="231154" cy="338554"/>
          </a:xfrm>
          <a:prstGeom prst="rect">
            <a:avLst/>
          </a:prstGeom>
        </p:spPr>
        <p:txBody>
          <a:bodyPr wrap="none">
            <a:spAutoFit/>
          </a:bodyPr>
          <a:lstStyle/>
          <a:p>
            <a:r>
              <a:rPr lang="kk-KZ" sz="1600" dirty="0">
                <a:solidFill>
                  <a:prstClr val="black"/>
                </a:solidFill>
              </a:rPr>
              <a:t> </a:t>
            </a:r>
            <a:endParaRPr lang="ru-RU" dirty="0"/>
          </a:p>
        </p:txBody>
      </p:sp>
      <p:sp>
        <p:nvSpPr>
          <p:cNvPr id="32" name="Прямоугольник 31"/>
          <p:cNvSpPr/>
          <p:nvPr/>
        </p:nvSpPr>
        <p:spPr>
          <a:xfrm>
            <a:off x="1285852" y="5000636"/>
            <a:ext cx="5715040" cy="7694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kk-KZ" sz="1100" dirty="0" smtClean="0">
                <a:latin typeface="Times New Roman" pitchFamily="18" charset="0"/>
                <a:cs typeface="Times New Roman" pitchFamily="18" charset="0"/>
              </a:rPr>
              <a:t>ТЖ </a:t>
            </a:r>
            <a:r>
              <a:rPr lang="kk-KZ" sz="1100" b="1" dirty="0" smtClean="0">
                <a:latin typeface="Times New Roman" pitchFamily="18" charset="0"/>
                <a:cs typeface="Times New Roman" pitchFamily="18" charset="0"/>
              </a:rPr>
              <a:t>1-тапсырма.</a:t>
            </a:r>
            <a:endParaRPr lang="kk-KZ" sz="1100" dirty="0" smtClean="0">
              <a:latin typeface="Times New Roman" pitchFamily="18" charset="0"/>
              <a:cs typeface="Times New Roman" pitchFamily="18" charset="0"/>
            </a:endParaRPr>
          </a:p>
          <a:p>
            <a:pPr lvl="0"/>
            <a:r>
              <a:rPr sz="1100" smtClean="0">
                <a:latin typeface="Times New Roman" pitchFamily="18" charset="0"/>
                <a:cs typeface="Times New Roman" pitchFamily="18" charset="0"/>
              </a:rPr>
              <a:t>1-топ. Фантазияның балаға пайдасы бар ма? Неліктен?</a:t>
            </a:r>
          </a:p>
          <a:p>
            <a:pPr lvl="0"/>
            <a:r>
              <a:rPr lang="kk-KZ" sz="1100" dirty="0" smtClean="0">
                <a:latin typeface="Times New Roman" pitchFamily="18" charset="0"/>
                <a:cs typeface="Times New Roman" pitchFamily="18" charset="0"/>
              </a:rPr>
              <a:t>2-топ. Фантазия бала бойында қандай қабілеттерді қалыптастыруы мүмкін?</a:t>
            </a:r>
          </a:p>
          <a:p>
            <a:pPr lvl="0"/>
            <a:r>
              <a:rPr sz="1100" smtClean="0">
                <a:latin typeface="Times New Roman" pitchFamily="18" charset="0"/>
                <a:cs typeface="Times New Roman" pitchFamily="18" charset="0"/>
              </a:rPr>
              <a:t>3-топ. Фантазияның бала болашағына әсері бар ма?</a:t>
            </a:r>
            <a:endParaRPr sz="1100" dirty="0"/>
          </a:p>
        </p:txBody>
      </p:sp>
      <p:sp>
        <p:nvSpPr>
          <p:cNvPr id="34" name="Прямоугольник 33"/>
          <p:cNvSpPr/>
          <p:nvPr/>
        </p:nvSpPr>
        <p:spPr>
          <a:xfrm>
            <a:off x="1785918" y="4214818"/>
            <a:ext cx="6072230" cy="7694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kk-KZ" sz="1100" b="1" dirty="0" smtClean="0">
                <a:latin typeface="Times New Roman" pitchFamily="18" charset="0"/>
                <a:cs typeface="Times New Roman" pitchFamily="18" charset="0"/>
              </a:rPr>
              <a:t>ТЖ  2-тапсырма.  </a:t>
            </a:r>
            <a:r>
              <a:rPr lang="kk-KZ" sz="1100" dirty="0" smtClean="0">
                <a:latin typeface="Times New Roman" pitchFamily="18" charset="0"/>
                <a:cs typeface="Times New Roman" pitchFamily="18" charset="0"/>
              </a:rPr>
              <a:t>Мұқағали Мақатаевтың «Фантазия» өлеңін оқу. </a:t>
            </a:r>
          </a:p>
          <a:p>
            <a:pPr lvl="0"/>
            <a:r>
              <a:rPr lang="kk-KZ" sz="1100" dirty="0" smtClean="0">
                <a:latin typeface="Times New Roman" pitchFamily="18" charset="0"/>
                <a:cs typeface="Times New Roman" pitchFamily="18" charset="0"/>
              </a:rPr>
              <a:t>1-топ.  «Жеті қат жер, жеті қат аспан» дегенді қалай түсінесіңдер? Сөздердің мәнін ашыңдар. </a:t>
            </a:r>
          </a:p>
          <a:p>
            <a:pPr lvl="0"/>
            <a:r>
              <a:rPr lang="kk-KZ" sz="1100" dirty="0" smtClean="0">
                <a:latin typeface="Times New Roman" pitchFamily="18" charset="0"/>
                <a:cs typeface="Times New Roman" pitchFamily="18" charset="0"/>
              </a:rPr>
              <a:t>2.-топ. Мәтінмен танысқан соң, тірек сөздерді табыңдар</a:t>
            </a:r>
          </a:p>
          <a:p>
            <a:pPr lvl="0"/>
            <a:r>
              <a:rPr lang="kk-KZ" sz="1100" dirty="0" smtClean="0">
                <a:latin typeface="Times New Roman" pitchFamily="18" charset="0"/>
                <a:cs typeface="Times New Roman" pitchFamily="18" charset="0"/>
              </a:rPr>
              <a:t>3. Ғаламат, Галилей, Коперник сөздерінің мағынасын түсіндіріңдер</a:t>
            </a:r>
            <a:endParaRPr sz="1100"/>
          </a:p>
        </p:txBody>
      </p:sp>
      <p:sp>
        <p:nvSpPr>
          <p:cNvPr id="39" name="Прямоугольник 38"/>
          <p:cNvSpPr/>
          <p:nvPr/>
        </p:nvSpPr>
        <p:spPr>
          <a:xfrm>
            <a:off x="214282" y="5143512"/>
            <a:ext cx="858248" cy="338554"/>
          </a:xfrm>
          <a:prstGeom prst="rect">
            <a:avLst/>
          </a:prstGeom>
        </p:spPr>
        <p:txBody>
          <a:bodyPr wrap="none">
            <a:spAutoFit/>
          </a:bodyPr>
          <a:lstStyle/>
          <a:p>
            <a:r>
              <a:rPr lang="kk-KZ" sz="1600" b="1" dirty="0" smtClean="0">
                <a:solidFill>
                  <a:srgbClr val="0000FF"/>
                </a:solidFill>
                <a:latin typeface="Times New Roman" pitchFamily="18" charset="0"/>
                <a:cs typeface="Times New Roman" pitchFamily="18" charset="0"/>
              </a:rPr>
              <a:t>«Білу» </a:t>
            </a:r>
            <a:endParaRPr lang="ru-RU" sz="1600" dirty="0">
              <a:solidFill>
                <a:srgbClr val="0000FF"/>
              </a:solidFill>
            </a:endParaRPr>
          </a:p>
        </p:txBody>
      </p:sp>
      <p:sp>
        <p:nvSpPr>
          <p:cNvPr id="40" name="Прямоугольник 39"/>
          <p:cNvSpPr/>
          <p:nvPr/>
        </p:nvSpPr>
        <p:spPr>
          <a:xfrm>
            <a:off x="714348" y="4357694"/>
            <a:ext cx="1004121" cy="338554"/>
          </a:xfrm>
          <a:prstGeom prst="rect">
            <a:avLst/>
          </a:prstGeom>
        </p:spPr>
        <p:txBody>
          <a:bodyPr wrap="none">
            <a:spAutoFit/>
          </a:bodyPr>
          <a:lstStyle/>
          <a:p>
            <a:pPr lvl="0"/>
            <a:r>
              <a:rPr lang="kk-KZ" sz="1600" b="1" dirty="0" smtClean="0">
                <a:solidFill>
                  <a:srgbClr val="0000FF"/>
                </a:solidFill>
                <a:latin typeface="Times New Roman" pitchFamily="18" charset="0"/>
                <a:cs typeface="Times New Roman" pitchFamily="18" charset="0"/>
              </a:rPr>
              <a:t>«Түсіну»</a:t>
            </a:r>
          </a:p>
        </p:txBody>
      </p:sp>
      <p:sp>
        <p:nvSpPr>
          <p:cNvPr id="41" name="Прямоугольник 40"/>
          <p:cNvSpPr/>
          <p:nvPr/>
        </p:nvSpPr>
        <p:spPr>
          <a:xfrm>
            <a:off x="1142976" y="3643314"/>
            <a:ext cx="1238672" cy="338554"/>
          </a:xfrm>
          <a:prstGeom prst="rect">
            <a:avLst/>
          </a:prstGeom>
        </p:spPr>
        <p:txBody>
          <a:bodyPr wrap="none">
            <a:spAutoFit/>
          </a:bodyPr>
          <a:lstStyle/>
          <a:p>
            <a:pPr lvl="0"/>
            <a:r>
              <a:rPr lang="kk-KZ" sz="1600" b="1" dirty="0" smtClean="0">
                <a:solidFill>
                  <a:srgbClr val="0000FF"/>
                </a:solidFill>
                <a:latin typeface="Times New Roman" pitchFamily="18" charset="0"/>
                <a:cs typeface="Times New Roman" pitchFamily="18" charset="0"/>
              </a:rPr>
              <a:t>«Қолдану» </a:t>
            </a:r>
          </a:p>
        </p:txBody>
      </p:sp>
      <p:sp>
        <p:nvSpPr>
          <p:cNvPr id="42" name="Прямоугольник 41"/>
          <p:cNvSpPr/>
          <p:nvPr/>
        </p:nvSpPr>
        <p:spPr>
          <a:xfrm>
            <a:off x="2571736" y="3500438"/>
            <a:ext cx="528638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kk-KZ" sz="1200" b="1" dirty="0" smtClean="0">
                <a:latin typeface="Times New Roman" pitchFamily="18" charset="0"/>
                <a:cs typeface="Times New Roman" pitchFamily="18" charset="0"/>
              </a:rPr>
              <a:t>ЖЖ 3-тапсырма.</a:t>
            </a:r>
            <a:endParaRPr lang="kk-KZ" sz="1200" dirty="0" smtClean="0">
              <a:latin typeface="Times New Roman" pitchFamily="18" charset="0"/>
              <a:cs typeface="Times New Roman" pitchFamily="18" charset="0"/>
            </a:endParaRPr>
          </a:p>
          <a:p>
            <a:pPr lvl="0"/>
            <a:r>
              <a:rPr lang="kk-KZ" sz="1200" dirty="0" smtClean="0">
                <a:latin typeface="Times New Roman" pitchFamily="18" charset="0"/>
                <a:cs typeface="Times New Roman" pitchFamily="18" charset="0"/>
              </a:rPr>
              <a:t>«Толағай» ертегісінің мультфильмі көрсетіледі. </a:t>
            </a:r>
          </a:p>
          <a:p>
            <a:pPr lvl="0"/>
            <a:r>
              <a:rPr lang="kk-KZ" sz="1200" dirty="0" smtClean="0">
                <a:latin typeface="Times New Roman" pitchFamily="18" charset="0"/>
                <a:cs typeface="Times New Roman" pitchFamily="18" charset="0"/>
              </a:rPr>
              <a:t>Ертегі бойынша сын есім қатысқан кем дегенде 3 сөйлем ойлап құрастырады. </a:t>
            </a:r>
            <a:endParaRPr sz="1200" dirty="0"/>
          </a:p>
        </p:txBody>
      </p:sp>
      <p:sp>
        <p:nvSpPr>
          <p:cNvPr id="44" name="Прямоугольник 43"/>
          <p:cNvSpPr/>
          <p:nvPr/>
        </p:nvSpPr>
        <p:spPr>
          <a:xfrm>
            <a:off x="3428992" y="2428868"/>
            <a:ext cx="5000660" cy="101566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kk-KZ" sz="1200" b="1" dirty="0" smtClean="0">
                <a:latin typeface="Times New Roman" pitchFamily="18" charset="0"/>
                <a:cs typeface="Times New Roman" pitchFamily="18" charset="0"/>
              </a:rPr>
              <a:t>ТЖ 4-тапсырма</a:t>
            </a:r>
            <a:endParaRPr lang="kk-KZ" sz="1200" dirty="0" smtClean="0">
              <a:latin typeface="Times New Roman" pitchFamily="18" charset="0"/>
              <a:cs typeface="Times New Roman" pitchFamily="18" charset="0"/>
            </a:endParaRPr>
          </a:p>
          <a:p>
            <a:pPr lvl="0"/>
            <a:r>
              <a:rPr sz="1200" smtClean="0">
                <a:latin typeface="Times New Roman" pitchFamily="18" charset="0"/>
                <a:cs typeface="Times New Roman" pitchFamily="18" charset="0"/>
              </a:rPr>
              <a:t>1-топ. Толағай бейнесіне дара диаграмма құрастыру.</a:t>
            </a:r>
          </a:p>
          <a:p>
            <a:pPr lvl="0"/>
            <a:r>
              <a:rPr lang="kk-KZ" sz="1200" dirty="0" smtClean="0">
                <a:latin typeface="Times New Roman" pitchFamily="18" charset="0"/>
                <a:cs typeface="Times New Roman" pitchFamily="18" charset="0"/>
              </a:rPr>
              <a:t>2-топ. Ертегіде гі қиял-ғажайып оқиғалардың ақиқатқа айналуы туралы мысал келтіру.</a:t>
            </a:r>
          </a:p>
          <a:p>
            <a:pPr lvl="0"/>
            <a:r>
              <a:rPr lang="kk-KZ" sz="1200" dirty="0" smtClean="0">
                <a:latin typeface="Times New Roman" pitchFamily="18" charset="0"/>
                <a:cs typeface="Times New Roman" pitchFamily="18" charset="0"/>
              </a:rPr>
              <a:t>3-топ. «Қиял» сөзіне тұжырымдамалық карта толтыру. </a:t>
            </a:r>
            <a:endParaRPr sz="1200" dirty="0"/>
          </a:p>
        </p:txBody>
      </p:sp>
      <p:sp>
        <p:nvSpPr>
          <p:cNvPr id="45" name="Прямоугольник 44"/>
          <p:cNvSpPr/>
          <p:nvPr/>
        </p:nvSpPr>
        <p:spPr>
          <a:xfrm>
            <a:off x="2071670" y="2857496"/>
            <a:ext cx="1044838" cy="338554"/>
          </a:xfrm>
          <a:prstGeom prst="rect">
            <a:avLst/>
          </a:prstGeom>
        </p:spPr>
        <p:txBody>
          <a:bodyPr wrap="none">
            <a:spAutoFit/>
          </a:bodyPr>
          <a:lstStyle/>
          <a:p>
            <a:pPr lvl="0"/>
            <a:r>
              <a:rPr lang="kk-KZ" sz="1600" b="1" dirty="0" smtClean="0">
                <a:solidFill>
                  <a:srgbClr val="0000FF"/>
                </a:solidFill>
                <a:latin typeface="Times New Roman" pitchFamily="18" charset="0"/>
                <a:cs typeface="Times New Roman" pitchFamily="18" charset="0"/>
              </a:rPr>
              <a:t>«Талдау»</a:t>
            </a:r>
          </a:p>
        </p:txBody>
      </p:sp>
      <p:sp>
        <p:nvSpPr>
          <p:cNvPr id="46" name="Прямоугольник 45"/>
          <p:cNvSpPr/>
          <p:nvPr/>
        </p:nvSpPr>
        <p:spPr>
          <a:xfrm>
            <a:off x="4357686" y="1142984"/>
            <a:ext cx="4572000"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lvl="0"/>
            <a:r>
              <a:rPr lang="kk-KZ" sz="1200" b="1" dirty="0" smtClean="0">
                <a:latin typeface="Times New Roman" pitchFamily="18" charset="0"/>
                <a:cs typeface="Times New Roman" pitchFamily="18" charset="0"/>
              </a:rPr>
              <a:t>Ж. 5-тапсырма.</a:t>
            </a:r>
            <a:endParaRPr lang="kk-KZ" sz="1200" dirty="0" smtClean="0">
              <a:latin typeface="Times New Roman" pitchFamily="18" charset="0"/>
              <a:cs typeface="Times New Roman" pitchFamily="18" charset="0"/>
            </a:endParaRPr>
          </a:p>
          <a:p>
            <a:pPr lvl="0"/>
            <a:r>
              <a:rPr lang="kk-KZ" sz="1200" dirty="0" smtClean="0">
                <a:latin typeface="Times New Roman" pitchFamily="18" charset="0"/>
                <a:cs typeface="Times New Roman" pitchFamily="18" charset="0"/>
              </a:rPr>
              <a:t>«Толағай қандай адам?» Тақырыбына сипаттамалы жазба құрау. Толағайдың түрлі қасиеттерін білдіруде сын есімдерді зат есім орнына қолдану. (КО өлең құрау) </a:t>
            </a:r>
          </a:p>
          <a:p>
            <a:pPr lvl="0"/>
            <a:r>
              <a:rPr lang="kk-KZ" sz="1200" b="1" dirty="0" smtClean="0">
                <a:latin typeface="Times New Roman" pitchFamily="18" charset="0"/>
                <a:cs typeface="Times New Roman" pitchFamily="18" charset="0"/>
              </a:rPr>
              <a:t>ТЖ </a:t>
            </a:r>
            <a:r>
              <a:rPr lang="kk-KZ" sz="1200" dirty="0" smtClean="0">
                <a:latin typeface="Times New Roman" pitchFamily="18" charset="0"/>
                <a:cs typeface="Times New Roman" pitchFamily="18" charset="0"/>
              </a:rPr>
              <a:t>6-тапсырма </a:t>
            </a:r>
          </a:p>
          <a:p>
            <a:pPr lvl="0"/>
            <a:r>
              <a:rPr lang="kk-KZ" sz="1200" dirty="0" smtClean="0">
                <a:latin typeface="Times New Roman" pitchFamily="18" charset="0"/>
                <a:cs typeface="Times New Roman" pitchFamily="18" charset="0"/>
              </a:rPr>
              <a:t>«Ақпаратты сүзу» графикалық органайзері арқылы</a:t>
            </a:r>
            <a:endParaRPr sz="1200" dirty="0"/>
          </a:p>
        </p:txBody>
      </p:sp>
      <p:sp>
        <p:nvSpPr>
          <p:cNvPr id="47" name="Прямоугольник 46"/>
          <p:cNvSpPr/>
          <p:nvPr/>
        </p:nvSpPr>
        <p:spPr>
          <a:xfrm>
            <a:off x="2714612" y="1643050"/>
            <a:ext cx="1406539" cy="338554"/>
          </a:xfrm>
          <a:prstGeom prst="rect">
            <a:avLst/>
          </a:prstGeom>
        </p:spPr>
        <p:txBody>
          <a:bodyPr wrap="none">
            <a:spAutoFit/>
          </a:bodyPr>
          <a:lstStyle/>
          <a:p>
            <a:pPr lvl="0"/>
            <a:r>
              <a:rPr lang="kk-KZ" sz="1600" b="1" dirty="0" smtClean="0">
                <a:solidFill>
                  <a:srgbClr val="0000FF"/>
                </a:solidFill>
                <a:latin typeface="Times New Roman" pitchFamily="18" charset="0"/>
                <a:cs typeface="Times New Roman" pitchFamily="18" charset="0"/>
              </a:rPr>
              <a:t>«Жинақтау» </a:t>
            </a:r>
          </a:p>
        </p:txBody>
      </p:sp>
      <p:sp>
        <p:nvSpPr>
          <p:cNvPr id="48" name="Прямоугольник 47"/>
          <p:cNvSpPr/>
          <p:nvPr/>
        </p:nvSpPr>
        <p:spPr>
          <a:xfrm>
            <a:off x="7072330" y="500042"/>
            <a:ext cx="1857420"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r>
              <a:rPr lang="kk-KZ" sz="1200" dirty="0" smtClean="0">
                <a:latin typeface="Times New Roman" pitchFamily="18" charset="0"/>
                <a:cs typeface="Times New Roman" pitchFamily="18" charset="0"/>
              </a:rPr>
              <a:t>Кері байланыс.</a:t>
            </a:r>
          </a:p>
          <a:p>
            <a:pPr lvl="0"/>
            <a:r>
              <a:rPr lang="kk-KZ" sz="1200" dirty="0" smtClean="0">
                <a:latin typeface="Times New Roman" pitchFamily="18" charset="0"/>
                <a:cs typeface="Times New Roman" pitchFamily="18" charset="0"/>
              </a:rPr>
              <a:t>«Шығу билеті» </a:t>
            </a:r>
            <a:endParaRPr sz="1200" dirty="0"/>
          </a:p>
        </p:txBody>
      </p:sp>
      <p:sp>
        <p:nvSpPr>
          <p:cNvPr id="49" name="Прямоугольник 48"/>
          <p:cNvSpPr/>
          <p:nvPr/>
        </p:nvSpPr>
        <p:spPr>
          <a:xfrm>
            <a:off x="5786446" y="571480"/>
            <a:ext cx="1192634" cy="338554"/>
          </a:xfrm>
          <a:prstGeom prst="rect">
            <a:avLst/>
          </a:prstGeom>
        </p:spPr>
        <p:txBody>
          <a:bodyPr wrap="none">
            <a:spAutoFit/>
          </a:bodyPr>
          <a:lstStyle/>
          <a:p>
            <a:pPr lvl="0"/>
            <a:r>
              <a:rPr lang="kk-KZ" sz="1600" b="1" dirty="0" smtClean="0">
                <a:solidFill>
                  <a:srgbClr val="0000FF"/>
                </a:solidFill>
                <a:latin typeface="Times New Roman" pitchFamily="18" charset="0"/>
                <a:cs typeface="Times New Roman" pitchFamily="18" charset="0"/>
              </a:rPr>
              <a:t>«Бағалау» </a:t>
            </a:r>
          </a:p>
        </p:txBody>
      </p:sp>
      <p:sp>
        <p:nvSpPr>
          <p:cNvPr id="50" name="Скругленный прямоугольник 49"/>
          <p:cNvSpPr/>
          <p:nvPr/>
        </p:nvSpPr>
        <p:spPr>
          <a:xfrm>
            <a:off x="7143736" y="5357826"/>
            <a:ext cx="2000264" cy="12858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1200" b="1" dirty="0" smtClean="0">
                <a:solidFill>
                  <a:schemeClr val="tx1"/>
                </a:solidFill>
                <a:latin typeface="Times New Roman" pitchFamily="18" charset="0"/>
                <a:cs typeface="Times New Roman" pitchFamily="18" charset="0"/>
              </a:rPr>
              <a:t>ҚБ</a:t>
            </a:r>
            <a:r>
              <a:rPr lang="kk-KZ" sz="1200" dirty="0" smtClean="0">
                <a:solidFill>
                  <a:schemeClr val="tx1"/>
                </a:solidFill>
                <a:latin typeface="Times New Roman" pitchFamily="18" charset="0"/>
                <a:cs typeface="Times New Roman" pitchFamily="18" charset="0"/>
              </a:rPr>
              <a:t>: “Смаиликтер”</a:t>
            </a:r>
          </a:p>
          <a:p>
            <a:pPr algn="ctr"/>
            <a:r>
              <a:rPr lang="kk-KZ" sz="1200" dirty="0" smtClean="0">
                <a:solidFill>
                  <a:schemeClr val="tx1"/>
                </a:solidFill>
                <a:latin typeface="Times New Roman" pitchFamily="18" charset="0"/>
                <a:cs typeface="Times New Roman" pitchFamily="18" charset="0"/>
              </a:rPr>
              <a:t>“Екі жұлдыз, бір тілек”, “Үш шапалақ”, “Бағдаршам”, </a:t>
            </a:r>
          </a:p>
          <a:p>
            <a:pPr algn="ctr"/>
            <a:r>
              <a:rPr lang="kk-KZ" sz="1200" dirty="0" smtClean="0">
                <a:solidFill>
                  <a:schemeClr val="tx1"/>
                </a:solidFill>
                <a:latin typeface="Times New Roman" pitchFamily="18" charset="0"/>
                <a:cs typeface="Times New Roman" pitchFamily="18" charset="0"/>
              </a:rPr>
              <a:t>“Бас бармақ”</a:t>
            </a:r>
            <a:endParaRPr lang="ru-RU" sz="1200" dirty="0">
              <a:solidFill>
                <a:schemeClr val="tx1"/>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Obiom.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643306" y="0"/>
            <a:ext cx="2262115" cy="1649919"/>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5143504" y="285728"/>
            <a:ext cx="2321648" cy="276999"/>
          </a:xfrm>
          <a:prstGeom prst="rect">
            <a:avLst/>
          </a:prstGeom>
          <a:noFill/>
        </p:spPr>
        <p:txBody>
          <a:bodyPr wrap="square" rtlCol="0">
            <a:spAutoFit/>
          </a:bodyPr>
          <a:lstStyle/>
          <a:p>
            <a:r>
              <a:rPr lang="kk-KZ" sz="1200" b="1" dirty="0">
                <a:solidFill>
                  <a:srgbClr val="002060"/>
                </a:solidFill>
              </a:rPr>
              <a:t>ЖИНАҚТАУ</a:t>
            </a:r>
            <a:endParaRPr lang="ru-RU" sz="1200" b="1" dirty="0">
              <a:solidFill>
                <a:srgbClr val="002060"/>
              </a:solidFill>
            </a:endParaRPr>
          </a:p>
        </p:txBody>
      </p:sp>
      <p:sp>
        <p:nvSpPr>
          <p:cNvPr id="7" name="TextBox 6"/>
          <p:cNvSpPr txBox="1"/>
          <p:nvPr/>
        </p:nvSpPr>
        <p:spPr>
          <a:xfrm>
            <a:off x="5143504" y="571480"/>
            <a:ext cx="2983218" cy="276999"/>
          </a:xfrm>
          <a:prstGeom prst="rect">
            <a:avLst/>
          </a:prstGeom>
          <a:noFill/>
        </p:spPr>
        <p:txBody>
          <a:bodyPr wrap="square" rtlCol="0">
            <a:spAutoFit/>
          </a:bodyPr>
          <a:lstStyle/>
          <a:p>
            <a:r>
              <a:rPr lang="kk-KZ" sz="1200" b="1" dirty="0" smtClean="0">
                <a:solidFill>
                  <a:srgbClr val="002060"/>
                </a:solidFill>
              </a:rPr>
              <a:t>ТАЛДАУ</a:t>
            </a:r>
            <a:endParaRPr lang="ru-RU" sz="1200" b="1" dirty="0">
              <a:solidFill>
                <a:srgbClr val="002060"/>
              </a:solidFill>
            </a:endParaRPr>
          </a:p>
        </p:txBody>
      </p:sp>
      <p:sp>
        <p:nvSpPr>
          <p:cNvPr id="8" name="TextBox 7"/>
          <p:cNvSpPr txBox="1"/>
          <p:nvPr/>
        </p:nvSpPr>
        <p:spPr>
          <a:xfrm>
            <a:off x="4786314" y="1285860"/>
            <a:ext cx="1260140" cy="276999"/>
          </a:xfrm>
          <a:prstGeom prst="rect">
            <a:avLst/>
          </a:prstGeom>
          <a:noFill/>
        </p:spPr>
        <p:txBody>
          <a:bodyPr wrap="square" rtlCol="0">
            <a:spAutoFit/>
          </a:bodyPr>
          <a:lstStyle/>
          <a:p>
            <a:r>
              <a:rPr lang="ru-RU" sz="1200" b="1" dirty="0" smtClean="0">
                <a:solidFill>
                  <a:srgbClr val="002060"/>
                </a:solidFill>
              </a:rPr>
              <a:t>Б</a:t>
            </a:r>
            <a:r>
              <a:rPr lang="kk-KZ" sz="1200" b="1" dirty="0" smtClean="0">
                <a:solidFill>
                  <a:srgbClr val="002060"/>
                </a:solidFill>
              </a:rPr>
              <a:t>ІЛУ</a:t>
            </a:r>
            <a:endParaRPr lang="ru-RU" sz="1200" b="1" dirty="0">
              <a:solidFill>
                <a:srgbClr val="002060"/>
              </a:solidFill>
            </a:endParaRPr>
          </a:p>
        </p:txBody>
      </p:sp>
      <p:sp>
        <p:nvSpPr>
          <p:cNvPr id="9" name="TextBox 8"/>
          <p:cNvSpPr txBox="1"/>
          <p:nvPr/>
        </p:nvSpPr>
        <p:spPr>
          <a:xfrm>
            <a:off x="4857752" y="1071546"/>
            <a:ext cx="1656184" cy="276999"/>
          </a:xfrm>
          <a:prstGeom prst="rect">
            <a:avLst/>
          </a:prstGeom>
          <a:noFill/>
        </p:spPr>
        <p:txBody>
          <a:bodyPr wrap="square" rtlCol="0">
            <a:spAutoFit/>
          </a:bodyPr>
          <a:lstStyle/>
          <a:p>
            <a:r>
              <a:rPr lang="kk-KZ" sz="1200" b="1" dirty="0" smtClean="0">
                <a:solidFill>
                  <a:srgbClr val="002060"/>
                </a:solidFill>
              </a:rPr>
              <a:t>ТҮСІНУ</a:t>
            </a:r>
            <a:endParaRPr lang="ru-RU" sz="1200" b="1" dirty="0">
              <a:solidFill>
                <a:srgbClr val="002060"/>
              </a:solidFill>
            </a:endParaRPr>
          </a:p>
        </p:txBody>
      </p:sp>
      <p:sp>
        <p:nvSpPr>
          <p:cNvPr id="10" name="TextBox 9"/>
          <p:cNvSpPr txBox="1"/>
          <p:nvPr/>
        </p:nvSpPr>
        <p:spPr>
          <a:xfrm>
            <a:off x="5000628" y="857232"/>
            <a:ext cx="2664295" cy="276999"/>
          </a:xfrm>
          <a:prstGeom prst="rect">
            <a:avLst/>
          </a:prstGeom>
          <a:noFill/>
        </p:spPr>
        <p:txBody>
          <a:bodyPr wrap="square" rtlCol="0">
            <a:spAutoFit/>
          </a:bodyPr>
          <a:lstStyle/>
          <a:p>
            <a:r>
              <a:rPr lang="kk-KZ" sz="1200" b="1" dirty="0">
                <a:solidFill>
                  <a:srgbClr val="002060"/>
                </a:solidFill>
              </a:rPr>
              <a:t>ҚОЛДАНУ</a:t>
            </a:r>
            <a:endParaRPr lang="ru-RU" sz="1200" b="1" dirty="0">
              <a:solidFill>
                <a:srgbClr val="002060"/>
              </a:solidFill>
            </a:endParaRPr>
          </a:p>
        </p:txBody>
      </p:sp>
      <p:sp>
        <p:nvSpPr>
          <p:cNvPr id="11" name="TextBox 10"/>
          <p:cNvSpPr txBox="1"/>
          <p:nvPr/>
        </p:nvSpPr>
        <p:spPr>
          <a:xfrm>
            <a:off x="5286380" y="0"/>
            <a:ext cx="2178434" cy="276999"/>
          </a:xfrm>
          <a:prstGeom prst="rect">
            <a:avLst/>
          </a:prstGeom>
          <a:noFill/>
        </p:spPr>
        <p:txBody>
          <a:bodyPr wrap="square" rtlCol="0">
            <a:spAutoFit/>
          </a:bodyPr>
          <a:lstStyle/>
          <a:p>
            <a:r>
              <a:rPr lang="kk-KZ" sz="1200" b="1" dirty="0" smtClean="0">
                <a:solidFill>
                  <a:srgbClr val="002060"/>
                </a:solidFill>
              </a:rPr>
              <a:t>БАҒАЛАУ</a:t>
            </a:r>
            <a:endParaRPr lang="ru-RU" sz="1200" b="1" dirty="0">
              <a:solidFill>
                <a:srgbClr val="002060"/>
              </a:solidFill>
            </a:endParaRPr>
          </a:p>
        </p:txBody>
      </p:sp>
      <p:sp>
        <p:nvSpPr>
          <p:cNvPr id="14" name="Заголовок 1"/>
          <p:cNvSpPr>
            <a:spLocks noGrp="1"/>
          </p:cNvSpPr>
          <p:nvPr>
            <p:ph idx="1"/>
          </p:nvPr>
        </p:nvSpPr>
        <p:spPr>
          <a:xfrm>
            <a:off x="357158" y="285728"/>
            <a:ext cx="3071834" cy="1214446"/>
          </a:xfrm>
        </p:spPr>
        <p:txBody>
          <a:bodyPr>
            <a:noAutofit/>
          </a:bodyPr>
          <a:lstStyle/>
          <a:p>
            <a:pPr marL="68580" indent="0" algn="just">
              <a:buNone/>
            </a:pPr>
            <a:r>
              <a:rPr lang="kk-KZ" sz="1200" i="1" dirty="0" smtClean="0">
                <a:solidFill>
                  <a:srgbClr val="0000FF"/>
                </a:solidFill>
                <a:latin typeface="Times New Roman" pitchFamily="18" charset="0"/>
                <a:cs typeface="Times New Roman" pitchFamily="18" charset="0"/>
              </a:rPr>
              <a:t>	«Ең күрделі материалдың өзі дұрыс құрылымданып, жүйеленіп ұсынылатын болса, оны тіпті кішкентай балалар да түсіне алады...» </a:t>
            </a:r>
          </a:p>
          <a:p>
            <a:pPr marL="68580" indent="0" algn="just">
              <a:buNone/>
            </a:pPr>
            <a:r>
              <a:rPr lang="kk-KZ" sz="1200" i="1" dirty="0" smtClean="0">
                <a:solidFill>
                  <a:srgbClr val="0000FF"/>
                </a:solidFill>
                <a:latin typeface="Times New Roman" pitchFamily="18" charset="0"/>
                <a:cs typeface="Times New Roman" pitchFamily="18" charset="0"/>
              </a:rPr>
              <a:t>Джером Брунер  «Білім беру үдерісі» еңбегі</a:t>
            </a:r>
            <a:endParaRPr lang="ru-RU" sz="1200" i="1" dirty="0">
              <a:solidFill>
                <a:srgbClr val="0000FF"/>
              </a:solidFill>
              <a:latin typeface="Times New Roman" pitchFamily="18" charset="0"/>
              <a:cs typeface="Times New Roman" pitchFamily="18" charset="0"/>
            </a:endParaRPr>
          </a:p>
        </p:txBody>
      </p:sp>
      <p:sp>
        <p:nvSpPr>
          <p:cNvPr id="15" name="TextBox 14"/>
          <p:cNvSpPr txBox="1"/>
          <p:nvPr/>
        </p:nvSpPr>
        <p:spPr>
          <a:xfrm>
            <a:off x="6643670" y="357166"/>
            <a:ext cx="2500330" cy="1169551"/>
          </a:xfrm>
          <a:prstGeom prst="rect">
            <a:avLst/>
          </a:prstGeom>
          <a:noFill/>
        </p:spPr>
        <p:txBody>
          <a:bodyPr wrap="square" rtlCol="0">
            <a:spAutoFit/>
          </a:bodyPr>
          <a:lstStyle/>
          <a:p>
            <a:r>
              <a:rPr lang="kk-KZ" sz="1400" dirty="0" smtClean="0">
                <a:solidFill>
                  <a:srgbClr val="0000FF"/>
                </a:solidFill>
                <a:latin typeface="Times New Roman" pitchFamily="18" charset="0"/>
                <a:cs typeface="Times New Roman" pitchFamily="18" charset="0"/>
              </a:rPr>
              <a:t>Жаңартылған білім беру бағдарламасын спиральді оқыту қағидатымен беріледі. Блум таксономиясы – білімді игеруге бағытталған 6 қадам. </a:t>
            </a:r>
            <a:endParaRPr lang="ru-RU" sz="1400" dirty="0">
              <a:solidFill>
                <a:srgbClr val="0000FF"/>
              </a:solidFill>
              <a:latin typeface="Times New Roman" pitchFamily="18" charset="0"/>
              <a:cs typeface="Times New Roman" pitchFamily="18" charset="0"/>
            </a:endParaRPr>
          </a:p>
        </p:txBody>
      </p:sp>
      <p:graphicFrame>
        <p:nvGraphicFramePr>
          <p:cNvPr id="16" name="Схема 15"/>
          <p:cNvGraphicFramePr/>
          <p:nvPr/>
        </p:nvGraphicFramePr>
        <p:xfrm>
          <a:off x="785786" y="1428736"/>
          <a:ext cx="7786742"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962164587"/>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QQ6pMcljtk1MJ0De6E19Bq"/>
</p:tagLst>
</file>

<file path=ppt/theme/theme1.xml><?xml version="1.0" encoding="utf-8"?>
<a:theme xmlns:a="http://schemas.openxmlformats.org/drawingml/2006/main" name="Обу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762</Words>
  <Application>Microsoft Office PowerPoint</Application>
  <PresentationFormat>Экран (4:3)</PresentationFormat>
  <Paragraphs>94</Paragraphs>
  <Slides>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Обучение</vt:lpstr>
      <vt:lpstr>Слайд 1</vt:lpstr>
      <vt:lpstr>Слайд 2</vt:lpstr>
      <vt:lpstr>Слайд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2015-05-27T16:23:56Z</dcterms:created>
  <dcterms:modified xsi:type="dcterms:W3CDTF">2017-06-08T08:43:27Z</dcterms:modified>
</cp:coreProperties>
</file>