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1" r:id="rId9"/>
    <p:sldId id="266" r:id="rId10"/>
    <p:sldId id="267" r:id="rId11"/>
    <p:sldId id="262" r:id="rId12"/>
    <p:sldId id="270" r:id="rId13"/>
    <p:sldId id="263" r:id="rId14"/>
    <p:sldId id="264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E1295"/>
    <a:srgbClr val="F5320B"/>
    <a:srgbClr val="FF3300"/>
    <a:srgbClr val="FF0066"/>
    <a:srgbClr val="FF9900"/>
    <a:srgbClr val="FF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FC29D-3010-483F-91C0-2E5B5860D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637687-FDF8-4B13-8E80-8D613DCB358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Зерттеу сұрағы: Тарихи деректерде Томиристің бейнесі қалай сипатталған? </a:t>
          </a:r>
        </a:p>
        <a:p>
          <a:pPr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2B68D3E2-64C1-46B4-B9DA-81FDCD90919B}" type="parTrans" cxnId="{AE6465C5-5DFF-40DB-9F89-FAAC9FD43F1A}">
      <dgm:prSet/>
      <dgm:spPr/>
      <dgm:t>
        <a:bodyPr/>
        <a:lstStyle/>
        <a:p>
          <a:endParaRPr lang="ru-RU"/>
        </a:p>
      </dgm:t>
    </dgm:pt>
    <dgm:pt modelId="{EAE62FFC-709A-414C-A459-76B740E55BC4}" type="sibTrans" cxnId="{AE6465C5-5DFF-40DB-9F89-FAAC9FD43F1A}">
      <dgm:prSet/>
      <dgm:spPr/>
      <dgm:t>
        <a:bodyPr/>
        <a:lstStyle/>
        <a:p>
          <a:endParaRPr lang="ru-RU"/>
        </a:p>
      </dgm:t>
    </dgm:pt>
    <dgm:pt modelId="{09328E54-295B-4667-9347-FE461C0932E6}">
      <dgm:prSet phldrT="[Текст]" custT="1"/>
      <dgm:spPr/>
      <dgm:t>
        <a:bodyPr/>
        <a:lstStyle/>
        <a:p>
          <a:pPr algn="just"/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мақсаттары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5.3.2.1.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Қазақстан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территориясындағы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көшпелілердің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сахнадағы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орнын</a:t>
          </a:r>
          <a:r>
            <a:rPr lang="ru-RU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endParaRPr lang="ru-RU" sz="24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3A2D0-1FFB-450C-A7C1-3A01E648ED73}" type="parTrans" cxnId="{9C2E4312-A14C-46C2-96F9-B440E2616C8D}">
      <dgm:prSet/>
      <dgm:spPr/>
      <dgm:t>
        <a:bodyPr/>
        <a:lstStyle/>
        <a:p>
          <a:endParaRPr lang="ru-RU"/>
        </a:p>
      </dgm:t>
    </dgm:pt>
    <dgm:pt modelId="{1500220E-5289-42C6-884F-6DB266B717DD}" type="sibTrans" cxnId="{9C2E4312-A14C-46C2-96F9-B440E2616C8D}">
      <dgm:prSet/>
      <dgm:spPr/>
      <dgm:t>
        <a:bodyPr/>
        <a:lstStyle/>
        <a:p>
          <a:endParaRPr lang="ru-RU"/>
        </a:p>
      </dgm:t>
    </dgm:pt>
    <dgm:pt modelId="{F4EE5D00-61D6-4CB9-9747-0C8BC9205808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b="0" i="1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b="0" i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Бағалау критерийлері: Сақ-парсы қатынасын анықтайды.Томиристің ел қорғаудағы роліне сипаттама береді. Сақтардың  Тәуелсіздік үшін күресіне ой-пікірін  білдіреді.</a:t>
          </a:r>
          <a:endParaRPr lang="ru-RU" sz="2000" b="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B9C4286E-7897-4D6F-9013-DC1916F86634}" type="parTrans" cxnId="{EC5772CB-8713-4EF9-A09C-C8CFCE5DEDE7}">
      <dgm:prSet/>
      <dgm:spPr/>
      <dgm:t>
        <a:bodyPr/>
        <a:lstStyle/>
        <a:p>
          <a:endParaRPr lang="ru-RU"/>
        </a:p>
      </dgm:t>
    </dgm:pt>
    <dgm:pt modelId="{5F611A54-D5AD-44D0-90E3-32F725A63210}" type="sibTrans" cxnId="{EC5772CB-8713-4EF9-A09C-C8CFCE5DEDE7}">
      <dgm:prSet/>
      <dgm:spPr/>
      <dgm:t>
        <a:bodyPr/>
        <a:lstStyle/>
        <a:p>
          <a:endParaRPr lang="ru-RU"/>
        </a:p>
      </dgm:t>
    </dgm:pt>
    <dgm:pt modelId="{886C9D17-99D9-4F17-A5D7-E86F550FD7D7}">
      <dgm:prSet custT="1"/>
      <dgm:spPr/>
      <dgm:t>
        <a:bodyPr/>
        <a:lstStyle/>
        <a:p>
          <a:pPr algn="just"/>
          <a:r>
            <a:rPr lang="kk-KZ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 оқушылар: сақ патшайымы туралы түсінік  қалыптасады </a:t>
          </a:r>
          <a:r>
            <a:rPr lang="kk-KZ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басым бөлігі:</a:t>
          </a:r>
          <a:r>
            <a:rPr lang="kk-KZ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Томирис батыл, ержүрек, мерген екені, шабандоз екенін дәлелдейді. </a:t>
          </a:r>
          <a:r>
            <a:rPr lang="kk-KZ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Кейбір оқушылар: </a:t>
          </a:r>
          <a:r>
            <a:rPr lang="kk-KZ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Томирис cақ жерін жаудан қорғаушы екенін біледі. 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A30A7-16BC-4652-9E07-53EDE9B3A3B5}" type="sibTrans" cxnId="{92C9A571-547C-469E-AC27-3D9723236290}">
      <dgm:prSet/>
      <dgm:spPr/>
      <dgm:t>
        <a:bodyPr/>
        <a:lstStyle/>
        <a:p>
          <a:endParaRPr lang="ru-RU"/>
        </a:p>
      </dgm:t>
    </dgm:pt>
    <dgm:pt modelId="{727235F2-6B70-44A2-869B-1F895C841694}" type="parTrans" cxnId="{92C9A571-547C-469E-AC27-3D9723236290}">
      <dgm:prSet/>
      <dgm:spPr/>
      <dgm:t>
        <a:bodyPr/>
        <a:lstStyle/>
        <a:p>
          <a:endParaRPr lang="ru-RU"/>
        </a:p>
      </dgm:t>
    </dgm:pt>
    <dgm:pt modelId="{F2356192-7204-4C87-921D-E2093A019573}" type="pres">
      <dgm:prSet presAssocID="{D21FC29D-3010-483F-91C0-2E5B5860D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598332-5917-4B17-B0AA-3E0FB0FFEB60}" type="pres">
      <dgm:prSet presAssocID="{C3637687-FDF8-4B13-8E80-8D613DCB3589}" presName="parentLin" presStyleCnt="0"/>
      <dgm:spPr/>
    </dgm:pt>
    <dgm:pt modelId="{85C3289F-7797-4F50-90C3-58DDAE8AF59A}" type="pres">
      <dgm:prSet presAssocID="{C3637687-FDF8-4B13-8E80-8D613DCB35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B20DD76-5F3B-4CE3-8413-D0C9498FBBD7}" type="pres">
      <dgm:prSet presAssocID="{C3637687-FDF8-4B13-8E80-8D613DCB3589}" presName="parentText" presStyleLbl="node1" presStyleIdx="0" presStyleCnt="4" custScaleX="170976" custScaleY="173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E7DCA-E245-4A8F-BD27-06084D633459}" type="pres">
      <dgm:prSet presAssocID="{C3637687-FDF8-4B13-8E80-8D613DCB3589}" presName="negativeSpace" presStyleCnt="0"/>
      <dgm:spPr/>
    </dgm:pt>
    <dgm:pt modelId="{A61A9CE2-7522-4C5A-906E-9977B2EA3D08}" type="pres">
      <dgm:prSet presAssocID="{C3637687-FDF8-4B13-8E80-8D613DCB3589}" presName="childText" presStyleLbl="conFgAcc1" presStyleIdx="0" presStyleCnt="4">
        <dgm:presLayoutVars>
          <dgm:bulletEnabled val="1"/>
        </dgm:presLayoutVars>
      </dgm:prSet>
      <dgm:spPr/>
    </dgm:pt>
    <dgm:pt modelId="{713BBB02-4FBF-4283-8DFB-30F7A9DCB97E}" type="pres">
      <dgm:prSet presAssocID="{EAE62FFC-709A-414C-A459-76B740E55BC4}" presName="spaceBetweenRectangles" presStyleCnt="0"/>
      <dgm:spPr/>
    </dgm:pt>
    <dgm:pt modelId="{5F3FF1CC-D6F9-4B80-9ACB-FC2CD5B16D1E}" type="pres">
      <dgm:prSet presAssocID="{09328E54-295B-4667-9347-FE461C0932E6}" presName="parentLin" presStyleCnt="0"/>
      <dgm:spPr/>
    </dgm:pt>
    <dgm:pt modelId="{DF31D54A-9291-4246-A77A-A72E0B353F62}" type="pres">
      <dgm:prSet presAssocID="{09328E54-295B-4667-9347-FE461C0932E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6C884C-CBF9-415B-8191-E36B9764E510}" type="pres">
      <dgm:prSet presAssocID="{09328E54-295B-4667-9347-FE461C0932E6}" presName="parentText" presStyleLbl="node1" presStyleIdx="1" presStyleCnt="4" custScaleX="142857" custScaleY="161323" custLinFactNeighborX="17786" custLinFactNeighborY="7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07081-A135-4C74-8B3A-2D77E00ACDDB}" type="pres">
      <dgm:prSet presAssocID="{09328E54-295B-4667-9347-FE461C0932E6}" presName="negativeSpace" presStyleCnt="0"/>
      <dgm:spPr/>
    </dgm:pt>
    <dgm:pt modelId="{7AD2875C-133C-4D10-93A6-8E44BFE3CCED}" type="pres">
      <dgm:prSet presAssocID="{09328E54-295B-4667-9347-FE461C0932E6}" presName="childText" presStyleLbl="conFgAcc1" presStyleIdx="1" presStyleCnt="4">
        <dgm:presLayoutVars>
          <dgm:bulletEnabled val="1"/>
        </dgm:presLayoutVars>
      </dgm:prSet>
      <dgm:spPr/>
    </dgm:pt>
    <dgm:pt modelId="{775B7B8C-1D4C-4DEE-B853-8257E1B50359}" type="pres">
      <dgm:prSet presAssocID="{1500220E-5289-42C6-884F-6DB266B717DD}" presName="spaceBetweenRectangles" presStyleCnt="0"/>
      <dgm:spPr/>
    </dgm:pt>
    <dgm:pt modelId="{9D128804-5510-4472-B32F-BC9D3C79DB80}" type="pres">
      <dgm:prSet presAssocID="{886C9D17-99D9-4F17-A5D7-E86F550FD7D7}" presName="parentLin" presStyleCnt="0"/>
      <dgm:spPr/>
    </dgm:pt>
    <dgm:pt modelId="{79468069-DCC9-4F58-9C66-10657B2D45AA}" type="pres">
      <dgm:prSet presAssocID="{886C9D17-99D9-4F17-A5D7-E86F550FD7D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53FDE54-BE12-4DB5-A2DF-1EE7DE0A96D2}" type="pres">
      <dgm:prSet presAssocID="{886C9D17-99D9-4F17-A5D7-E86F550FD7D7}" presName="parentText" presStyleLbl="node1" presStyleIdx="2" presStyleCnt="4" custScaleX="148539" custScaleY="245656" custLinFactNeighborX="1918" custLinFactNeighborY="10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B6E24-6343-4767-AEA4-66D5F4183A29}" type="pres">
      <dgm:prSet presAssocID="{886C9D17-99D9-4F17-A5D7-E86F550FD7D7}" presName="negativeSpace" presStyleCnt="0"/>
      <dgm:spPr/>
    </dgm:pt>
    <dgm:pt modelId="{E76E79A6-8445-4C96-BF94-46FC69F3481F}" type="pres">
      <dgm:prSet presAssocID="{886C9D17-99D9-4F17-A5D7-E86F550FD7D7}" presName="childText" presStyleLbl="conFgAcc1" presStyleIdx="2" presStyleCnt="4">
        <dgm:presLayoutVars>
          <dgm:bulletEnabled val="1"/>
        </dgm:presLayoutVars>
      </dgm:prSet>
      <dgm:spPr/>
    </dgm:pt>
    <dgm:pt modelId="{97A1DFC4-73B5-4B4E-82B0-FD666DE352C5}" type="pres">
      <dgm:prSet presAssocID="{57CA30A7-16BC-4652-9E07-53EDE9B3A3B5}" presName="spaceBetweenRectangles" presStyleCnt="0"/>
      <dgm:spPr/>
    </dgm:pt>
    <dgm:pt modelId="{411F10AB-243C-46C9-8953-2CAF13FB43A5}" type="pres">
      <dgm:prSet presAssocID="{F4EE5D00-61D6-4CB9-9747-0C8BC9205808}" presName="parentLin" presStyleCnt="0"/>
      <dgm:spPr/>
    </dgm:pt>
    <dgm:pt modelId="{8EC7285E-75E3-4630-BDAD-5308A1E62E17}" type="pres">
      <dgm:prSet presAssocID="{F4EE5D00-61D6-4CB9-9747-0C8BC920580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0445F5F-E2E5-420B-84DE-D2F79A4F1C82}" type="pres">
      <dgm:prSet presAssocID="{F4EE5D00-61D6-4CB9-9747-0C8BC9205808}" presName="parentText" presStyleLbl="node1" presStyleIdx="3" presStyleCnt="4" custScaleX="142857" custScaleY="192234" custLinFactNeighborX="-1845" custLinFactNeighborY="31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A895D-07D0-44B8-B493-B3103045F738}" type="pres">
      <dgm:prSet presAssocID="{F4EE5D00-61D6-4CB9-9747-0C8BC9205808}" presName="negativeSpace" presStyleCnt="0"/>
      <dgm:spPr/>
    </dgm:pt>
    <dgm:pt modelId="{3617DA66-B4AD-4AFA-AFD0-0427C8EDF6B0}" type="pres">
      <dgm:prSet presAssocID="{F4EE5D00-61D6-4CB9-9747-0C8BC92058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141939-5303-407A-8597-947AA693D09C}" type="presOf" srcId="{C3637687-FDF8-4B13-8E80-8D613DCB3589}" destId="{2B20DD76-5F3B-4CE3-8413-D0C9498FBBD7}" srcOrd="1" destOrd="0" presId="urn:microsoft.com/office/officeart/2005/8/layout/list1"/>
    <dgm:cxn modelId="{FC984BE3-C497-4FBD-B8C7-C11B707A43EC}" type="presOf" srcId="{C3637687-FDF8-4B13-8E80-8D613DCB3589}" destId="{85C3289F-7797-4F50-90C3-58DDAE8AF59A}" srcOrd="0" destOrd="0" presId="urn:microsoft.com/office/officeart/2005/8/layout/list1"/>
    <dgm:cxn modelId="{C67B49AC-F10C-45B9-88C9-C4B3947020FD}" type="presOf" srcId="{D21FC29D-3010-483F-91C0-2E5B5860D8C9}" destId="{F2356192-7204-4C87-921D-E2093A019573}" srcOrd="0" destOrd="0" presId="urn:microsoft.com/office/officeart/2005/8/layout/list1"/>
    <dgm:cxn modelId="{377D1453-0D06-4717-994B-BBA1E090D135}" type="presOf" srcId="{F4EE5D00-61D6-4CB9-9747-0C8BC9205808}" destId="{8EC7285E-75E3-4630-BDAD-5308A1E62E17}" srcOrd="0" destOrd="0" presId="urn:microsoft.com/office/officeart/2005/8/layout/list1"/>
    <dgm:cxn modelId="{4137DD9D-A2AD-4A63-9D3D-5FF7BC1FE314}" type="presOf" srcId="{09328E54-295B-4667-9347-FE461C0932E6}" destId="{DF31D54A-9291-4246-A77A-A72E0B353F62}" srcOrd="0" destOrd="0" presId="urn:microsoft.com/office/officeart/2005/8/layout/list1"/>
    <dgm:cxn modelId="{92C9A571-547C-469E-AC27-3D9723236290}" srcId="{D21FC29D-3010-483F-91C0-2E5B5860D8C9}" destId="{886C9D17-99D9-4F17-A5D7-E86F550FD7D7}" srcOrd="2" destOrd="0" parTransId="{727235F2-6B70-44A2-869B-1F895C841694}" sibTransId="{57CA30A7-16BC-4652-9E07-53EDE9B3A3B5}"/>
    <dgm:cxn modelId="{38026697-756E-4BFA-9900-905B5A4C173A}" type="presOf" srcId="{09328E54-295B-4667-9347-FE461C0932E6}" destId="{B26C884C-CBF9-415B-8191-E36B9764E510}" srcOrd="1" destOrd="0" presId="urn:microsoft.com/office/officeart/2005/8/layout/list1"/>
    <dgm:cxn modelId="{9C2E4312-A14C-46C2-96F9-B440E2616C8D}" srcId="{D21FC29D-3010-483F-91C0-2E5B5860D8C9}" destId="{09328E54-295B-4667-9347-FE461C0932E6}" srcOrd="1" destOrd="0" parTransId="{73F3A2D0-1FFB-450C-A7C1-3A01E648ED73}" sibTransId="{1500220E-5289-42C6-884F-6DB266B717DD}"/>
    <dgm:cxn modelId="{EC5772CB-8713-4EF9-A09C-C8CFCE5DEDE7}" srcId="{D21FC29D-3010-483F-91C0-2E5B5860D8C9}" destId="{F4EE5D00-61D6-4CB9-9747-0C8BC9205808}" srcOrd="3" destOrd="0" parTransId="{B9C4286E-7897-4D6F-9013-DC1916F86634}" sibTransId="{5F611A54-D5AD-44D0-90E3-32F725A63210}"/>
    <dgm:cxn modelId="{A3C15CE4-8AB1-45B1-A2DC-B5CFF84B7F0D}" type="presOf" srcId="{886C9D17-99D9-4F17-A5D7-E86F550FD7D7}" destId="{79468069-DCC9-4F58-9C66-10657B2D45AA}" srcOrd="0" destOrd="0" presId="urn:microsoft.com/office/officeart/2005/8/layout/list1"/>
    <dgm:cxn modelId="{77139C0D-8929-4090-98D6-B1222F28A63E}" type="presOf" srcId="{F4EE5D00-61D6-4CB9-9747-0C8BC9205808}" destId="{90445F5F-E2E5-420B-84DE-D2F79A4F1C82}" srcOrd="1" destOrd="0" presId="urn:microsoft.com/office/officeart/2005/8/layout/list1"/>
    <dgm:cxn modelId="{AE6465C5-5DFF-40DB-9F89-FAAC9FD43F1A}" srcId="{D21FC29D-3010-483F-91C0-2E5B5860D8C9}" destId="{C3637687-FDF8-4B13-8E80-8D613DCB3589}" srcOrd="0" destOrd="0" parTransId="{2B68D3E2-64C1-46B4-B9DA-81FDCD90919B}" sibTransId="{EAE62FFC-709A-414C-A459-76B740E55BC4}"/>
    <dgm:cxn modelId="{614B5754-5BE7-4946-A1A2-9A2B72ED3E6B}" type="presOf" srcId="{886C9D17-99D9-4F17-A5D7-E86F550FD7D7}" destId="{853FDE54-BE12-4DB5-A2DF-1EE7DE0A96D2}" srcOrd="1" destOrd="0" presId="urn:microsoft.com/office/officeart/2005/8/layout/list1"/>
    <dgm:cxn modelId="{40483EEE-2D93-4F75-9E87-DEE93A49966B}" type="presParOf" srcId="{F2356192-7204-4C87-921D-E2093A019573}" destId="{51598332-5917-4B17-B0AA-3E0FB0FFEB60}" srcOrd="0" destOrd="0" presId="urn:microsoft.com/office/officeart/2005/8/layout/list1"/>
    <dgm:cxn modelId="{C7E72F4F-26E3-423D-9A13-03E7C133CACD}" type="presParOf" srcId="{51598332-5917-4B17-B0AA-3E0FB0FFEB60}" destId="{85C3289F-7797-4F50-90C3-58DDAE8AF59A}" srcOrd="0" destOrd="0" presId="urn:microsoft.com/office/officeart/2005/8/layout/list1"/>
    <dgm:cxn modelId="{05F4A0EA-32DE-48C1-8327-331A2EBE803F}" type="presParOf" srcId="{51598332-5917-4B17-B0AA-3E0FB0FFEB60}" destId="{2B20DD76-5F3B-4CE3-8413-D0C9498FBBD7}" srcOrd="1" destOrd="0" presId="urn:microsoft.com/office/officeart/2005/8/layout/list1"/>
    <dgm:cxn modelId="{0C7291D3-D4B7-40F8-8E73-97B44D28FD7D}" type="presParOf" srcId="{F2356192-7204-4C87-921D-E2093A019573}" destId="{D7BE7DCA-E245-4A8F-BD27-06084D633459}" srcOrd="1" destOrd="0" presId="urn:microsoft.com/office/officeart/2005/8/layout/list1"/>
    <dgm:cxn modelId="{B76E8EC1-F4E1-47D7-B93A-AE7E5972AF8B}" type="presParOf" srcId="{F2356192-7204-4C87-921D-E2093A019573}" destId="{A61A9CE2-7522-4C5A-906E-9977B2EA3D08}" srcOrd="2" destOrd="0" presId="urn:microsoft.com/office/officeart/2005/8/layout/list1"/>
    <dgm:cxn modelId="{A009F14E-1A86-45B1-B0B6-756C11692F44}" type="presParOf" srcId="{F2356192-7204-4C87-921D-E2093A019573}" destId="{713BBB02-4FBF-4283-8DFB-30F7A9DCB97E}" srcOrd="3" destOrd="0" presId="urn:microsoft.com/office/officeart/2005/8/layout/list1"/>
    <dgm:cxn modelId="{EF52B8A6-B597-48B9-B574-8861604A521A}" type="presParOf" srcId="{F2356192-7204-4C87-921D-E2093A019573}" destId="{5F3FF1CC-D6F9-4B80-9ACB-FC2CD5B16D1E}" srcOrd="4" destOrd="0" presId="urn:microsoft.com/office/officeart/2005/8/layout/list1"/>
    <dgm:cxn modelId="{C73C1101-1CFA-4C5C-8F05-6818A87D3CDA}" type="presParOf" srcId="{5F3FF1CC-D6F9-4B80-9ACB-FC2CD5B16D1E}" destId="{DF31D54A-9291-4246-A77A-A72E0B353F62}" srcOrd="0" destOrd="0" presId="urn:microsoft.com/office/officeart/2005/8/layout/list1"/>
    <dgm:cxn modelId="{B638438E-E582-4A16-90B7-2D64EBD299B1}" type="presParOf" srcId="{5F3FF1CC-D6F9-4B80-9ACB-FC2CD5B16D1E}" destId="{B26C884C-CBF9-415B-8191-E36B9764E510}" srcOrd="1" destOrd="0" presId="urn:microsoft.com/office/officeart/2005/8/layout/list1"/>
    <dgm:cxn modelId="{E8F90E6E-17BC-4DD7-95A8-AE718282DBF3}" type="presParOf" srcId="{F2356192-7204-4C87-921D-E2093A019573}" destId="{53F07081-A135-4C74-8B3A-2D77E00ACDDB}" srcOrd="5" destOrd="0" presId="urn:microsoft.com/office/officeart/2005/8/layout/list1"/>
    <dgm:cxn modelId="{BD46C176-D7B4-45FC-A6BA-BA7725957926}" type="presParOf" srcId="{F2356192-7204-4C87-921D-E2093A019573}" destId="{7AD2875C-133C-4D10-93A6-8E44BFE3CCED}" srcOrd="6" destOrd="0" presId="urn:microsoft.com/office/officeart/2005/8/layout/list1"/>
    <dgm:cxn modelId="{24996D8D-1326-46E6-93E1-9C0670AC6E91}" type="presParOf" srcId="{F2356192-7204-4C87-921D-E2093A019573}" destId="{775B7B8C-1D4C-4DEE-B853-8257E1B50359}" srcOrd="7" destOrd="0" presId="urn:microsoft.com/office/officeart/2005/8/layout/list1"/>
    <dgm:cxn modelId="{A2007D5A-E196-490F-B860-8667A6E4A8E3}" type="presParOf" srcId="{F2356192-7204-4C87-921D-E2093A019573}" destId="{9D128804-5510-4472-B32F-BC9D3C79DB80}" srcOrd="8" destOrd="0" presId="urn:microsoft.com/office/officeart/2005/8/layout/list1"/>
    <dgm:cxn modelId="{EA25E025-29AE-4147-876F-836A9FB0DBB7}" type="presParOf" srcId="{9D128804-5510-4472-B32F-BC9D3C79DB80}" destId="{79468069-DCC9-4F58-9C66-10657B2D45AA}" srcOrd="0" destOrd="0" presId="urn:microsoft.com/office/officeart/2005/8/layout/list1"/>
    <dgm:cxn modelId="{163E59F2-7C74-4173-B362-BC6A1B2B4AC8}" type="presParOf" srcId="{9D128804-5510-4472-B32F-BC9D3C79DB80}" destId="{853FDE54-BE12-4DB5-A2DF-1EE7DE0A96D2}" srcOrd="1" destOrd="0" presId="urn:microsoft.com/office/officeart/2005/8/layout/list1"/>
    <dgm:cxn modelId="{A02F41A9-0CBD-473B-9C1C-FC1D356362E9}" type="presParOf" srcId="{F2356192-7204-4C87-921D-E2093A019573}" destId="{AF4B6E24-6343-4767-AEA4-66D5F4183A29}" srcOrd="9" destOrd="0" presId="urn:microsoft.com/office/officeart/2005/8/layout/list1"/>
    <dgm:cxn modelId="{4C640ED5-FB6D-4BEF-A6EC-A1B30FB3A61B}" type="presParOf" srcId="{F2356192-7204-4C87-921D-E2093A019573}" destId="{E76E79A6-8445-4C96-BF94-46FC69F3481F}" srcOrd="10" destOrd="0" presId="urn:microsoft.com/office/officeart/2005/8/layout/list1"/>
    <dgm:cxn modelId="{9AFFA017-B96A-44F5-9859-2BB2B3CBC964}" type="presParOf" srcId="{F2356192-7204-4C87-921D-E2093A019573}" destId="{97A1DFC4-73B5-4B4E-82B0-FD666DE352C5}" srcOrd="11" destOrd="0" presId="urn:microsoft.com/office/officeart/2005/8/layout/list1"/>
    <dgm:cxn modelId="{0D196557-3BF3-4279-9540-2DB36BF8EC86}" type="presParOf" srcId="{F2356192-7204-4C87-921D-E2093A019573}" destId="{411F10AB-243C-46C9-8953-2CAF13FB43A5}" srcOrd="12" destOrd="0" presId="urn:microsoft.com/office/officeart/2005/8/layout/list1"/>
    <dgm:cxn modelId="{F6805DAB-9A2F-4211-B5B9-B4BE3A3F0097}" type="presParOf" srcId="{411F10AB-243C-46C9-8953-2CAF13FB43A5}" destId="{8EC7285E-75E3-4630-BDAD-5308A1E62E17}" srcOrd="0" destOrd="0" presId="urn:microsoft.com/office/officeart/2005/8/layout/list1"/>
    <dgm:cxn modelId="{678C3C57-0288-4A2F-A411-E9EA614838E0}" type="presParOf" srcId="{411F10AB-243C-46C9-8953-2CAF13FB43A5}" destId="{90445F5F-E2E5-420B-84DE-D2F79A4F1C82}" srcOrd="1" destOrd="0" presId="urn:microsoft.com/office/officeart/2005/8/layout/list1"/>
    <dgm:cxn modelId="{6952634F-70B7-4F65-9869-11D23A6154D7}" type="presParOf" srcId="{F2356192-7204-4C87-921D-E2093A019573}" destId="{7F4A895D-07D0-44B8-B493-B3103045F738}" srcOrd="13" destOrd="0" presId="urn:microsoft.com/office/officeart/2005/8/layout/list1"/>
    <dgm:cxn modelId="{4545CE2D-DD9E-4CC1-AC17-352B973EB41A}" type="presParOf" srcId="{F2356192-7204-4C87-921D-E2093A019573}" destId="{3617DA66-B4AD-4AFA-AFD0-0427C8EDF6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04D7A-90F2-43C7-BB13-33F7C1D93C05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CE9CE5F4-3175-460A-94FA-37E38F356637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/>
            <a:t>«Томирис сияқты жеңіске жеттім»</a:t>
          </a:r>
          <a:endParaRPr lang="ru-RU" dirty="0"/>
        </a:p>
      </dgm:t>
    </dgm:pt>
    <dgm:pt modelId="{5EBD5FD1-2654-4D03-BD8B-427E0E39E133}" type="parTrans" cxnId="{56A3432F-F2A7-421E-866F-8497A2DF59F1}">
      <dgm:prSet/>
      <dgm:spPr/>
      <dgm:t>
        <a:bodyPr/>
        <a:lstStyle/>
        <a:p>
          <a:endParaRPr lang="ru-RU"/>
        </a:p>
      </dgm:t>
    </dgm:pt>
    <dgm:pt modelId="{16FDDCDF-9AAF-4443-B8A9-78E29AF6696E}" type="sibTrans" cxnId="{56A3432F-F2A7-421E-866F-8497A2DF59F1}">
      <dgm:prSet/>
      <dgm:spPr/>
      <dgm:t>
        <a:bodyPr/>
        <a:lstStyle/>
        <a:p>
          <a:endParaRPr lang="ru-RU"/>
        </a:p>
      </dgm:t>
    </dgm:pt>
    <dgm:pt modelId="{642441CA-1E31-49AD-A3D6-09CD64D0BBBD}">
      <dgm:prSet phldrT="[Текст]"/>
      <dgm:spPr/>
      <dgm:t>
        <a:bodyPr/>
        <a:lstStyle/>
        <a:p>
          <a:r>
            <a:rPr lang="kk-KZ" dirty="0" smtClean="0"/>
            <a:t> «Кир сияқты жарты жолға жеттім» </a:t>
          </a:r>
          <a:endParaRPr lang="ru-RU" dirty="0"/>
        </a:p>
      </dgm:t>
    </dgm:pt>
    <dgm:pt modelId="{46AB10EB-9ABC-4992-BFAD-0D5DEFB6FD96}" type="parTrans" cxnId="{569F473D-B057-4374-AA64-1B3EED2EDBFE}">
      <dgm:prSet/>
      <dgm:spPr/>
      <dgm:t>
        <a:bodyPr/>
        <a:lstStyle/>
        <a:p>
          <a:endParaRPr lang="ru-RU"/>
        </a:p>
      </dgm:t>
    </dgm:pt>
    <dgm:pt modelId="{E7171060-25A3-4EDA-9B0E-6B8B128A29F5}" type="sibTrans" cxnId="{569F473D-B057-4374-AA64-1B3EED2EDBFE}">
      <dgm:prSet/>
      <dgm:spPr/>
      <dgm:t>
        <a:bodyPr/>
        <a:lstStyle/>
        <a:p>
          <a:endParaRPr lang="ru-RU"/>
        </a:p>
      </dgm:t>
    </dgm:pt>
    <dgm:pt modelId="{E15800C3-A078-4CA4-92F1-20A91D5F1D64}">
      <dgm:prSet phldrT="[Текст]"/>
      <dgm:spPr>
        <a:solidFill>
          <a:srgbClr val="FF0000"/>
        </a:solidFill>
      </dgm:spPr>
      <dgm:t>
        <a:bodyPr/>
        <a:lstStyle/>
        <a:p>
          <a:r>
            <a:rPr lang="kk-KZ" dirty="0" smtClean="0"/>
            <a:t> «Спаргапис сияқты қалып қойдым»</a:t>
          </a:r>
          <a:endParaRPr lang="ru-RU" dirty="0"/>
        </a:p>
      </dgm:t>
    </dgm:pt>
    <dgm:pt modelId="{D383A20C-4C96-420B-8BE1-438F1DCF4B59}" type="parTrans" cxnId="{E238347E-49EA-4502-B76C-7D4735358473}">
      <dgm:prSet/>
      <dgm:spPr/>
      <dgm:t>
        <a:bodyPr/>
        <a:lstStyle/>
        <a:p>
          <a:endParaRPr lang="ru-RU"/>
        </a:p>
      </dgm:t>
    </dgm:pt>
    <dgm:pt modelId="{B8E97456-21E9-46CD-9A1C-3BCA44B0ABF0}" type="sibTrans" cxnId="{E238347E-49EA-4502-B76C-7D4735358473}">
      <dgm:prSet/>
      <dgm:spPr/>
      <dgm:t>
        <a:bodyPr/>
        <a:lstStyle/>
        <a:p>
          <a:endParaRPr lang="ru-RU"/>
        </a:p>
      </dgm:t>
    </dgm:pt>
    <dgm:pt modelId="{35692603-FBDE-465B-A705-E5A3DBA43D45}" type="pres">
      <dgm:prSet presAssocID="{39F04D7A-90F2-43C7-BB13-33F7C1D93C05}" presName="Name0" presStyleCnt="0">
        <dgm:presLayoutVars>
          <dgm:dir/>
          <dgm:animLvl val="lvl"/>
          <dgm:resizeHandles val="exact"/>
        </dgm:presLayoutVars>
      </dgm:prSet>
      <dgm:spPr/>
    </dgm:pt>
    <dgm:pt modelId="{189E213C-41C6-44A8-94DF-831D94583EE8}" type="pres">
      <dgm:prSet presAssocID="{CE9CE5F4-3175-460A-94FA-37E38F356637}" presName="Name8" presStyleCnt="0"/>
      <dgm:spPr/>
    </dgm:pt>
    <dgm:pt modelId="{0D9FDDF9-6E70-4E5A-9377-C088099CFA55}" type="pres">
      <dgm:prSet presAssocID="{CE9CE5F4-3175-460A-94FA-37E38F356637}" presName="level" presStyleLbl="node1" presStyleIdx="0" presStyleCnt="3" custScaleX="129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EAC20-8D42-4A27-9B09-E5C1EDA5BE72}" type="pres">
      <dgm:prSet presAssocID="{CE9CE5F4-3175-460A-94FA-37E38F3566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6FFFC-8DE8-44CF-BB8A-CBD9896D251A}" type="pres">
      <dgm:prSet presAssocID="{642441CA-1E31-49AD-A3D6-09CD64D0BBBD}" presName="Name8" presStyleCnt="0"/>
      <dgm:spPr/>
    </dgm:pt>
    <dgm:pt modelId="{404B823C-3C0A-4383-BD2A-75B6D339B87D}" type="pres">
      <dgm:prSet presAssocID="{642441CA-1E31-49AD-A3D6-09CD64D0BBBD}" presName="level" presStyleLbl="node1" presStyleIdx="1" presStyleCnt="3" custScaleX="1079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FD057-E3E6-4458-8E72-30348D3FE70F}" type="pres">
      <dgm:prSet presAssocID="{642441CA-1E31-49AD-A3D6-09CD64D0BB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500C4-91E9-4053-877F-8791403147FA}" type="pres">
      <dgm:prSet presAssocID="{E15800C3-A078-4CA4-92F1-20A91D5F1D64}" presName="Name8" presStyleCnt="0"/>
      <dgm:spPr/>
    </dgm:pt>
    <dgm:pt modelId="{78B3596C-2881-40DA-BB85-CC7B19705B85}" type="pres">
      <dgm:prSet presAssocID="{E15800C3-A078-4CA4-92F1-20A91D5F1D6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3D8A-5662-4F64-9C95-DA43D5117334}" type="pres">
      <dgm:prSet presAssocID="{E15800C3-A078-4CA4-92F1-20A91D5F1D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3432F-F2A7-421E-866F-8497A2DF59F1}" srcId="{39F04D7A-90F2-43C7-BB13-33F7C1D93C05}" destId="{CE9CE5F4-3175-460A-94FA-37E38F356637}" srcOrd="0" destOrd="0" parTransId="{5EBD5FD1-2654-4D03-BD8B-427E0E39E133}" sibTransId="{16FDDCDF-9AAF-4443-B8A9-78E29AF6696E}"/>
    <dgm:cxn modelId="{F0BF1FF7-C5D8-4BD7-B83C-AD7D0F2CCA2E}" type="presOf" srcId="{39F04D7A-90F2-43C7-BB13-33F7C1D93C05}" destId="{35692603-FBDE-465B-A705-E5A3DBA43D45}" srcOrd="0" destOrd="0" presId="urn:microsoft.com/office/officeart/2005/8/layout/pyramid1"/>
    <dgm:cxn modelId="{E11A812A-484B-46F6-A38F-62F3C3161ED7}" type="presOf" srcId="{642441CA-1E31-49AD-A3D6-09CD64D0BBBD}" destId="{404B823C-3C0A-4383-BD2A-75B6D339B87D}" srcOrd="0" destOrd="0" presId="urn:microsoft.com/office/officeart/2005/8/layout/pyramid1"/>
    <dgm:cxn modelId="{E238347E-49EA-4502-B76C-7D4735358473}" srcId="{39F04D7A-90F2-43C7-BB13-33F7C1D93C05}" destId="{E15800C3-A078-4CA4-92F1-20A91D5F1D64}" srcOrd="2" destOrd="0" parTransId="{D383A20C-4C96-420B-8BE1-438F1DCF4B59}" sibTransId="{B8E97456-21E9-46CD-9A1C-3BCA44B0ABF0}"/>
    <dgm:cxn modelId="{BE83F60D-4C88-4DED-885E-02FBC8E681BE}" type="presOf" srcId="{CE9CE5F4-3175-460A-94FA-37E38F356637}" destId="{727EAC20-8D42-4A27-9B09-E5C1EDA5BE72}" srcOrd="1" destOrd="0" presId="urn:microsoft.com/office/officeart/2005/8/layout/pyramid1"/>
    <dgm:cxn modelId="{A6E7BC24-576B-4CDD-B438-3C3C20F80906}" type="presOf" srcId="{E15800C3-A078-4CA4-92F1-20A91D5F1D64}" destId="{80DB3D8A-5662-4F64-9C95-DA43D5117334}" srcOrd="1" destOrd="0" presId="urn:microsoft.com/office/officeart/2005/8/layout/pyramid1"/>
    <dgm:cxn modelId="{BF2B5DCC-DA93-4A50-8621-EEAD14F116DE}" type="presOf" srcId="{E15800C3-A078-4CA4-92F1-20A91D5F1D64}" destId="{78B3596C-2881-40DA-BB85-CC7B19705B85}" srcOrd="0" destOrd="0" presId="urn:microsoft.com/office/officeart/2005/8/layout/pyramid1"/>
    <dgm:cxn modelId="{569F473D-B057-4374-AA64-1B3EED2EDBFE}" srcId="{39F04D7A-90F2-43C7-BB13-33F7C1D93C05}" destId="{642441CA-1E31-49AD-A3D6-09CD64D0BBBD}" srcOrd="1" destOrd="0" parTransId="{46AB10EB-9ABC-4992-BFAD-0D5DEFB6FD96}" sibTransId="{E7171060-25A3-4EDA-9B0E-6B8B128A29F5}"/>
    <dgm:cxn modelId="{1C4CA7FA-3C2F-4A14-9FF7-77AD10FD373B}" type="presOf" srcId="{642441CA-1E31-49AD-A3D6-09CD64D0BBBD}" destId="{CD8FD057-E3E6-4458-8E72-30348D3FE70F}" srcOrd="1" destOrd="0" presId="urn:microsoft.com/office/officeart/2005/8/layout/pyramid1"/>
    <dgm:cxn modelId="{0ED421E5-B5A3-4CD3-A558-25331E0C6A79}" type="presOf" srcId="{CE9CE5F4-3175-460A-94FA-37E38F356637}" destId="{0D9FDDF9-6E70-4E5A-9377-C088099CFA55}" srcOrd="0" destOrd="0" presId="urn:microsoft.com/office/officeart/2005/8/layout/pyramid1"/>
    <dgm:cxn modelId="{2F45991D-70F2-4A0A-8C1C-B9A8CDB324E1}" type="presParOf" srcId="{35692603-FBDE-465B-A705-E5A3DBA43D45}" destId="{189E213C-41C6-44A8-94DF-831D94583EE8}" srcOrd="0" destOrd="0" presId="urn:microsoft.com/office/officeart/2005/8/layout/pyramid1"/>
    <dgm:cxn modelId="{8365AD45-2F4B-4BDA-9A09-3E5EFF5370B1}" type="presParOf" srcId="{189E213C-41C6-44A8-94DF-831D94583EE8}" destId="{0D9FDDF9-6E70-4E5A-9377-C088099CFA55}" srcOrd="0" destOrd="0" presId="urn:microsoft.com/office/officeart/2005/8/layout/pyramid1"/>
    <dgm:cxn modelId="{B527A726-FF25-4DA8-A7D4-669FE8ECF89B}" type="presParOf" srcId="{189E213C-41C6-44A8-94DF-831D94583EE8}" destId="{727EAC20-8D42-4A27-9B09-E5C1EDA5BE72}" srcOrd="1" destOrd="0" presId="urn:microsoft.com/office/officeart/2005/8/layout/pyramid1"/>
    <dgm:cxn modelId="{32B9BAB2-7086-4B24-BE4B-877F27CBEEDD}" type="presParOf" srcId="{35692603-FBDE-465B-A705-E5A3DBA43D45}" destId="{9316FFFC-8DE8-44CF-BB8A-CBD9896D251A}" srcOrd="1" destOrd="0" presId="urn:microsoft.com/office/officeart/2005/8/layout/pyramid1"/>
    <dgm:cxn modelId="{669D9CBB-AEEE-4BF6-A2F9-FA39138C93AD}" type="presParOf" srcId="{9316FFFC-8DE8-44CF-BB8A-CBD9896D251A}" destId="{404B823C-3C0A-4383-BD2A-75B6D339B87D}" srcOrd="0" destOrd="0" presId="urn:microsoft.com/office/officeart/2005/8/layout/pyramid1"/>
    <dgm:cxn modelId="{4BF85180-8289-4738-9DAA-D5A59159409F}" type="presParOf" srcId="{9316FFFC-8DE8-44CF-BB8A-CBD9896D251A}" destId="{CD8FD057-E3E6-4458-8E72-30348D3FE70F}" srcOrd="1" destOrd="0" presId="urn:microsoft.com/office/officeart/2005/8/layout/pyramid1"/>
    <dgm:cxn modelId="{32CE37D0-04F8-4A9D-8585-C892A9027A99}" type="presParOf" srcId="{35692603-FBDE-465B-A705-E5A3DBA43D45}" destId="{A63500C4-91E9-4053-877F-8791403147FA}" srcOrd="2" destOrd="0" presId="urn:microsoft.com/office/officeart/2005/8/layout/pyramid1"/>
    <dgm:cxn modelId="{5750E17D-8750-4068-B967-3473E2FC0587}" type="presParOf" srcId="{A63500C4-91E9-4053-877F-8791403147FA}" destId="{78B3596C-2881-40DA-BB85-CC7B19705B85}" srcOrd="0" destOrd="0" presId="urn:microsoft.com/office/officeart/2005/8/layout/pyramid1"/>
    <dgm:cxn modelId="{5B0DB40C-3288-4F15-A4C7-33EF107D23F8}" type="presParOf" srcId="{A63500C4-91E9-4053-877F-8791403147FA}" destId="{80DB3D8A-5662-4F64-9C95-DA43D511733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A9CE2-7522-4C5A-906E-9977B2EA3D08}">
      <dsp:nvSpPr>
        <dsp:cNvPr id="0" name=""/>
        <dsp:cNvSpPr/>
      </dsp:nvSpPr>
      <dsp:spPr>
        <a:xfrm>
          <a:off x="0" y="747473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0DD76-5F3B-4CE3-8413-D0C9498FBBD7}">
      <dsp:nvSpPr>
        <dsp:cNvPr id="0" name=""/>
        <dsp:cNvSpPr/>
      </dsp:nvSpPr>
      <dsp:spPr>
        <a:xfrm>
          <a:off x="308871" y="54596"/>
          <a:ext cx="7393344" cy="9733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Зерттеу сұрағы: Тарихи деректерде Томиристің бейнесі қалай сипатталған?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56384" y="102109"/>
        <a:ext cx="7298318" cy="878291"/>
      </dsp:txXfrm>
    </dsp:sp>
    <dsp:sp modelId="{7AD2875C-133C-4D10-93A6-8E44BFE3CCED}">
      <dsp:nvSpPr>
        <dsp:cNvPr id="0" name=""/>
        <dsp:cNvSpPr/>
      </dsp:nvSpPr>
      <dsp:spPr>
        <a:xfrm>
          <a:off x="0" y="1953262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C884C-CBF9-415B-8191-E36B9764E510}">
      <dsp:nvSpPr>
        <dsp:cNvPr id="0" name=""/>
        <dsp:cNvSpPr/>
      </dsp:nvSpPr>
      <dsp:spPr>
        <a:xfrm>
          <a:off x="368696" y="1368152"/>
          <a:ext cx="7336159" cy="904828"/>
        </a:xfrm>
        <a:prstGeom prst="round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мақсаттары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5.3.2.1.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Қазақстан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территориясындағы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ерте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көшпелілердің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халықаралық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сахнадағы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орнын</a:t>
          </a:r>
          <a:r>
            <a:rPr lang="ru-RU" sz="24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анықтау</a:t>
          </a:r>
          <a:endParaRPr lang="ru-RU" sz="24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866" y="1412322"/>
        <a:ext cx="7247819" cy="816488"/>
      </dsp:txXfrm>
    </dsp:sp>
    <dsp:sp modelId="{E76E79A6-8445-4C96-BF94-46FC69F3481F}">
      <dsp:nvSpPr>
        <dsp:cNvPr id="0" name=""/>
        <dsp:cNvSpPr/>
      </dsp:nvSpPr>
      <dsp:spPr>
        <a:xfrm>
          <a:off x="0" y="3632057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FDE54-BE12-4DB5-A2DF-1EE7DE0A96D2}">
      <dsp:nvSpPr>
        <dsp:cNvPr id="0" name=""/>
        <dsp:cNvSpPr/>
      </dsp:nvSpPr>
      <dsp:spPr>
        <a:xfrm>
          <a:off x="358555" y="2592287"/>
          <a:ext cx="7346300" cy="1377835"/>
        </a:xfrm>
        <a:prstGeom prst="round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Барлық оқушылар: сақ патшайымы туралы түсінік  қалыптасады </a:t>
          </a:r>
          <a:r>
            <a:rPr lang="kk-KZ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басым бөлігі:</a:t>
          </a:r>
          <a:r>
            <a:rPr lang="kk-KZ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Томирис батыл, ержүрек, мерген екені, шабандоз екенін дәлелдейді. </a:t>
          </a:r>
          <a:r>
            <a:rPr lang="kk-KZ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Кейбір оқушылар: </a:t>
          </a:r>
          <a:r>
            <a:rPr lang="kk-KZ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Томирис cақ жерін жаудан қорғаушы екенін біледі. 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815" y="2659547"/>
        <a:ext cx="7211780" cy="1243315"/>
      </dsp:txXfrm>
    </dsp:sp>
    <dsp:sp modelId="{3617DA66-B4AD-4AFA-AFD0-0427C8EDF6B0}">
      <dsp:nvSpPr>
        <dsp:cNvPr id="0" name=""/>
        <dsp:cNvSpPr/>
      </dsp:nvSpPr>
      <dsp:spPr>
        <a:xfrm>
          <a:off x="0" y="5011219"/>
          <a:ext cx="77048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45F5F-E2E5-420B-84DE-D2F79A4F1C82}">
      <dsp:nvSpPr>
        <dsp:cNvPr id="0" name=""/>
        <dsp:cNvSpPr/>
      </dsp:nvSpPr>
      <dsp:spPr>
        <a:xfrm>
          <a:off x="360040" y="4392490"/>
          <a:ext cx="7336159" cy="1078202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b="0" i="1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000" b="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Бағалау критерийлері: Сақ-парсы қатынасын анықтайды.Томиристің ел қорғаудағы роліне сипаттама береді. Сақтардың  Тәуелсіздік үшін күресіне ой-пікірін  білдіреді.</a:t>
          </a:r>
          <a:endParaRPr lang="ru-RU" sz="2000" b="0" i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12673" y="4445123"/>
        <a:ext cx="7230893" cy="97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FDDF9-6E70-4E5A-9377-C088099CFA55}">
      <dsp:nvSpPr>
        <dsp:cNvPr id="0" name=""/>
        <dsp:cNvSpPr/>
      </dsp:nvSpPr>
      <dsp:spPr>
        <a:xfrm>
          <a:off x="2135559" y="0"/>
          <a:ext cx="3265041" cy="1642698"/>
        </a:xfrm>
        <a:prstGeom prst="trapezoid">
          <a:avLst>
            <a:gd name="adj" fmla="val 76461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kern="1200" dirty="0" smtClean="0"/>
            <a:t>«Томирис сияқты жеңіске жеттім»</a:t>
          </a:r>
          <a:endParaRPr lang="ru-RU" sz="3400" kern="1200" dirty="0"/>
        </a:p>
      </dsp:txBody>
      <dsp:txXfrm>
        <a:off x="2135559" y="0"/>
        <a:ext cx="3265041" cy="1642698"/>
      </dsp:txXfrm>
    </dsp:sp>
    <dsp:sp modelId="{404B823C-3C0A-4383-BD2A-75B6D339B87D}">
      <dsp:nvSpPr>
        <dsp:cNvPr id="0" name=""/>
        <dsp:cNvSpPr/>
      </dsp:nvSpPr>
      <dsp:spPr>
        <a:xfrm>
          <a:off x="1055439" y="1642698"/>
          <a:ext cx="5425281" cy="1642698"/>
        </a:xfrm>
        <a:prstGeom prst="trapezoid">
          <a:avLst>
            <a:gd name="adj" fmla="val 76461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kern="1200" dirty="0" smtClean="0"/>
            <a:t> «Кир сияқты жарты жолға жеттім» </a:t>
          </a:r>
          <a:endParaRPr lang="ru-RU" sz="3400" kern="1200" dirty="0"/>
        </a:p>
      </dsp:txBody>
      <dsp:txXfrm>
        <a:off x="2004863" y="1642698"/>
        <a:ext cx="3526433" cy="1642698"/>
      </dsp:txXfrm>
    </dsp:sp>
    <dsp:sp modelId="{78B3596C-2881-40DA-BB85-CC7B19705B85}">
      <dsp:nvSpPr>
        <dsp:cNvPr id="0" name=""/>
        <dsp:cNvSpPr/>
      </dsp:nvSpPr>
      <dsp:spPr>
        <a:xfrm>
          <a:off x="0" y="3285397"/>
          <a:ext cx="7536160" cy="1642698"/>
        </a:xfrm>
        <a:prstGeom prst="trapezoid">
          <a:avLst>
            <a:gd name="adj" fmla="val 76461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kern="1200" dirty="0" smtClean="0"/>
            <a:t> «Спаргапис сияқты қалып қойдым»</a:t>
          </a:r>
          <a:endParaRPr lang="ru-RU" sz="3400" kern="1200" dirty="0"/>
        </a:p>
      </dsp:txBody>
      <dsp:txXfrm>
        <a:off x="1318827" y="3285397"/>
        <a:ext cx="4898504" cy="164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2123AE-4832-4EF8-B517-B885CB89746B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E6CAFE-B5A1-47C9-939C-2720C14FFD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620688"/>
            <a:ext cx="5328592" cy="51845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kk-KZ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 патшайымы - </a:t>
            </a:r>
            <a:r>
              <a:rPr lang="ru-RU" sz="6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Томирис</a:t>
            </a: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235" t="52257" r="67674" b="26589"/>
          <a:stretch/>
        </p:blipFill>
        <p:spPr bwMode="auto">
          <a:xfrm>
            <a:off x="323528" y="908720"/>
            <a:ext cx="338437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11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2102" t="28429" r="33145" b="54417"/>
          <a:stretch/>
        </p:blipFill>
        <p:spPr bwMode="auto">
          <a:xfrm>
            <a:off x="827584" y="620688"/>
            <a:ext cx="3816246" cy="5033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669338" y="908720"/>
            <a:ext cx="3744416" cy="3456384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3. Томиристің осы сөзінен кейін парсылар неліктен кері шегінбеді?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4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/>
          <p:cNvSpPr/>
          <p:nvPr/>
        </p:nvSpPr>
        <p:spPr>
          <a:xfrm>
            <a:off x="827584" y="185187"/>
            <a:ext cx="7128792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Қолдану - «Оқиға картасы» әдісі</a:t>
            </a:r>
            <a:endParaRPr lang="ru-RU" sz="2400" dirty="0"/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 bwMode="auto">
          <a:xfrm>
            <a:off x="215900" y="1124744"/>
            <a:ext cx="8820596" cy="52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5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2"/>
          <a:stretch/>
        </p:blipFill>
        <p:spPr bwMode="auto">
          <a:xfrm>
            <a:off x="215900" y="7937"/>
            <a:ext cx="8820596" cy="637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4067944" y="4365104"/>
            <a:ext cx="360040" cy="3600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8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827584" y="185187"/>
            <a:ext cx="7128792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Жинақтау - «Жарнамалау» әдісі 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91980" y="1299907"/>
            <a:ext cx="41404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Томирис патшайым туралы фильм түсірілді, сендерге фильмге атау беру тапсырылады. Томиристің қандай қасиеттерін жинақтай отырып фильмге қалай  атау берер едің?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1" r="21064" b="26311"/>
          <a:stretch/>
        </p:blipFill>
        <p:spPr bwMode="auto">
          <a:xfrm>
            <a:off x="847034" y="1124744"/>
            <a:ext cx="3081647" cy="53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0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1116507" y="-171400"/>
            <a:ext cx="7128792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Бағалау «Эмоциялар графигі» әдісі </a:t>
            </a:r>
            <a:endParaRPr lang="ru-RU" sz="2400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1187624" y="5085184"/>
            <a:ext cx="7272808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1475656" y="1265307"/>
            <a:ext cx="504056" cy="4467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00382" y="5747031"/>
            <a:ext cx="71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Ана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5" y="5747031"/>
            <a:ext cx="129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Қолбасшы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91060" y="5747031"/>
            <a:ext cx="132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Патшайым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77168" y="5768229"/>
            <a:ext cx="17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Тарихи тұлға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547664" y="4589303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684" y="3119618"/>
            <a:ext cx="6516724" cy="36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27684" y="3878156"/>
            <a:ext cx="651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80084" y="2484665"/>
            <a:ext cx="6364324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555776" y="1556792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67944" y="1556792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724128" y="1556792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380312" y="1612355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7584" y="3616546"/>
            <a:ext cx="5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10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27584" y="4327693"/>
            <a:ext cx="5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5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3" y="2858008"/>
            <a:ext cx="5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15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27584" y="2239188"/>
            <a:ext cx="5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/>
              <a:t>20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34905" y="849808"/>
            <a:ext cx="632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«Сақ патшайымы – Томирис»  бейнесін бағалау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84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</a:t>
            </a:r>
            <a:r>
              <a:rPr lang="kk-KZ" sz="44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«Әсерлі саты»</a:t>
            </a:r>
            <a:endParaRPr lang="ru-RU" sz="44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9118946"/>
              </p:ext>
            </p:extLst>
          </p:nvPr>
        </p:nvGraphicFramePr>
        <p:xfrm>
          <a:off x="1115616" y="1340768"/>
          <a:ext cx="7536160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67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.trinitydowntown.com/wp-content/uploads/2014/10/home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5734"/>
            <a:ext cx="4896544" cy="34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980728"/>
            <a:ext cx="6324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 мәтінді оқу</a:t>
            </a: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мәлімет қарап келу: </a:t>
            </a: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Зарина патшайым</a:t>
            </a: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Қорытындылау</a:t>
            </a:r>
          </a:p>
          <a:p>
            <a:pPr algn="ctr"/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бағалау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4469490"/>
              </p:ext>
            </p:extLst>
          </p:nvPr>
        </p:nvGraphicFramePr>
        <p:xfrm>
          <a:off x="827584" y="332656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0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80920" cy="50017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 «Тасмола мәдениеті»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 Қазақстанды мекендеген сақ тайпалары қалай аталды?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Тасмола мәдениеті қай кезеңді қамтиды?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«Мұртты обалар» дегеніміз не?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«Мұртты обалардың» неше түрі кездеседі?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Қазақстанды мекендеген сақ тайпалары қалай аталды?</a:t>
            </a:r>
          </a:p>
          <a:p>
            <a:pPr marL="502920" indent="-457200">
              <a:buAutoNum type="arabicPeriod"/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«Мұртты обалардан» қандай бұйымдар табылды?</a:t>
            </a:r>
          </a:p>
          <a:p>
            <a:pPr marL="502920" indent="-457200">
              <a:buAutoNum type="arabicPeriod"/>
            </a:pPr>
            <a:endParaRPr lang="kk-K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1617360"/>
          </a:xfrm>
        </p:spPr>
        <p:txBody>
          <a:bodyPr/>
          <a:lstStyle/>
          <a:p>
            <a:r>
              <a:rPr lang="kk-KZ" dirty="0" smtClean="0"/>
              <a:t>Қызығушылығын ояту: «ерлік», «батырлық», ел қорғау» сөздерін талқылау.</a:t>
            </a:r>
          </a:p>
          <a:p>
            <a:r>
              <a:rPr lang="kk-KZ" dirty="0" smtClean="0"/>
              <a:t>Бейне ролик көрсету «Сақ патшайымы»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5"/>
            <a:ext cx="4011679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440180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491880" y="1184897"/>
            <a:ext cx="4838398" cy="50626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1187624" y="185187"/>
            <a:ext cx="6552728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Білу -  «Адасқан сөздер» әдісі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58" y="2438310"/>
            <a:ext cx="2128671" cy="2555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24360" y="1265307"/>
            <a:ext cx="4807679" cy="497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://itd0.mycdn.me/image?id=871365510160&amp;t=20&amp;plc=WEB&amp;tkn=*Dc_H3tDoClJo2fervylY6ZpCH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2647" r="32093" b="26162"/>
          <a:stretch/>
        </p:blipFill>
        <p:spPr bwMode="auto">
          <a:xfrm>
            <a:off x="1304564" y="2371601"/>
            <a:ext cx="2230583" cy="2767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0244" y="325457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массагет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0228" y="2358103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парсы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0244" y="453251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жаулаушы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519" y="5552085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Ахеменид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75106" y="348540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Геродот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4259" y="6014409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Спаргапис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0158" y="5435018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билеуші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-81886" y="4532510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қолбасшы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768" y="1131654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жеңімпаз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00481" y="1217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жеңілуші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4360" y="1547152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«патшалардың патшасы»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8182" y="1954732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Әскери демократия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7388" y="5946748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Әмудария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57201" y="514232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қорғаушы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1298" y="2171848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С</a:t>
            </a:r>
            <a:r>
              <a:rPr lang="kk-KZ" sz="2400" dirty="0" smtClean="0"/>
              <a:t>ырдария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91880" y="282407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б.з.б.530 ж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8932" y="3524441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б.з.б.570 ж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11298" y="428865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б.з.б.559 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38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491880" y="1184897"/>
            <a:ext cx="4838398" cy="50626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58" y="2438310"/>
            <a:ext cx="2128671" cy="2555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24360" y="1265307"/>
            <a:ext cx="4807679" cy="497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://itd0.mycdn.me/image?id=871365510160&amp;t=20&amp;plc=WEB&amp;tkn=*Dc_H3tDoClJo2fervylY6ZpCH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2647" r="32093" b="26162"/>
          <a:stretch/>
        </p:blipFill>
        <p:spPr bwMode="auto">
          <a:xfrm>
            <a:off x="1304564" y="2371601"/>
            <a:ext cx="2230583" cy="2767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3092" y="103447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массагет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5537" y="2824682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парсы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6897" y="4677281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жаулаушы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519" y="5552085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Ахеменид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91895" y="1678721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Геродот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59025" y="5321252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Спаргапис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459" y="3760659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билеуші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201" y="2358982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қолбасшы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150" y="1976645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жеңімпаз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96935" y="1895417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жеңілуші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39" y="1034474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«патшалардың патшасы»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-32592" y="5090420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Әскери демократия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19926" y="4532510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Әмудария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79200" y="587727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қорғаушы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-212531" y="2824073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С</a:t>
            </a:r>
            <a:r>
              <a:rPr lang="kk-KZ" sz="2400" dirty="0" smtClean="0"/>
              <a:t>ырдария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91880" y="305490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б.з.б.530 ж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-221108" y="3986106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б.з.б.570 ж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47548" y="371624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б.з.б.559 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95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1187624" y="185187"/>
            <a:ext cx="6552728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Түсіну -  «Мағынаны тану» әдісі</a:t>
            </a:r>
            <a:endParaRPr lang="ru-RU" sz="24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23528" y="1265307"/>
            <a:ext cx="3528392" cy="2736304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1. </a:t>
            </a:r>
            <a:r>
              <a:rPr lang="kk-KZ" dirty="0" smtClean="0">
                <a:solidFill>
                  <a:schemeClr val="tx1"/>
                </a:solidFill>
              </a:rPr>
              <a:t>Түсіндіру: </a:t>
            </a:r>
            <a:r>
              <a:rPr lang="kk-KZ" dirty="0">
                <a:solidFill>
                  <a:schemeClr val="tx1"/>
                </a:solidFill>
              </a:rPr>
              <a:t>Неліктен грек Геродот тарихшысы  парсы-сақ соғысы туралы жазған?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148064" y="1124744"/>
            <a:ext cx="3384376" cy="2736304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2. Ауыстыру: Спаргапис қаза таппаса  Томирис патша Кирді аяусыз өлтірер ме еді?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555776" y="3645024"/>
            <a:ext cx="3528392" cy="2736304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3. Анықтама беру: Сақ қоғамындағы Әскери демократияға қалай анықтама бере аласың?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0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827584" y="185187"/>
            <a:ext cx="7128792" cy="1080120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Талдау - «Нақты дәйектер» әдісі</a:t>
            </a: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52631" t="34577" r="32324" b="46161"/>
          <a:stretch/>
        </p:blipFill>
        <p:spPr bwMode="auto">
          <a:xfrm>
            <a:off x="611560" y="1261471"/>
            <a:ext cx="4731387" cy="5044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255568" y="1700808"/>
            <a:ext cx="3888432" cy="2887609"/>
          </a:xfrm>
          <a:prstGeom prst="cloudCallout">
            <a:avLst/>
          </a:prstGeom>
          <a:solidFill>
            <a:srgbClr val="FF66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1. Томирис патшайым неліктен Кир патшаның  ұсынысымен келіспеді?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1361" t="45075" r="59297" b="35553"/>
          <a:stretch/>
        </p:blipFill>
        <p:spPr bwMode="auto">
          <a:xfrm>
            <a:off x="4427984" y="548680"/>
            <a:ext cx="410445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539552" y="1556792"/>
            <a:ext cx="3744416" cy="34563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2. Томирис патшаның бұл жердегі басты іс-әрекеті қандай?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4503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</TotalTime>
  <Words>401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Сақ патшайымы - Томирис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Сақ патшайымы - Томирис </dc:title>
  <dc:creator>HP</dc:creator>
  <cp:lastModifiedBy>HP</cp:lastModifiedBy>
  <cp:revision>37</cp:revision>
  <dcterms:created xsi:type="dcterms:W3CDTF">2019-01-28T06:31:12Z</dcterms:created>
  <dcterms:modified xsi:type="dcterms:W3CDTF">2019-01-29T09:20:38Z</dcterms:modified>
</cp:coreProperties>
</file>