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6" r:id="rId4"/>
    <p:sldId id="266" r:id="rId5"/>
    <p:sldId id="259" r:id="rId6"/>
    <p:sldId id="260" r:id="rId7"/>
    <p:sldId id="261" r:id="rId8"/>
    <p:sldId id="263" r:id="rId9"/>
    <p:sldId id="267" r:id="rId10"/>
    <p:sldId id="270" r:id="rId11"/>
    <p:sldId id="271" r:id="rId12"/>
    <p:sldId id="268" r:id="rId13"/>
    <p:sldId id="269" r:id="rId14"/>
    <p:sldId id="272" r:id="rId15"/>
    <p:sldId id="273" r:id="rId16"/>
    <p:sldId id="26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B7306-CC7E-4C18-B3E9-E8181FAAE8A3}" type="doc">
      <dgm:prSet loTypeId="urn:microsoft.com/office/officeart/2008/layout/RadialCluster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6D95D79-2C94-45E7-9A15-481D657ADCE9}">
      <dgm:prSet phldrT="[Текст]"/>
      <dgm:spPr/>
      <dgm:t>
        <a:bodyPr/>
        <a:lstStyle/>
        <a:p>
          <a:r>
            <a:rPr lang="en-US" dirty="0" smtClean="0"/>
            <a:t>Group work</a:t>
          </a:r>
          <a:endParaRPr lang="ru-RU" dirty="0"/>
        </a:p>
      </dgm:t>
    </dgm:pt>
    <dgm:pt modelId="{18CB9C1D-43C9-4308-B024-50B2DCD168F7}" type="parTrans" cxnId="{E11B35D5-AF8C-4FCD-BA4A-F0329728B54C}">
      <dgm:prSet/>
      <dgm:spPr/>
      <dgm:t>
        <a:bodyPr/>
        <a:lstStyle/>
        <a:p>
          <a:endParaRPr lang="ru-RU"/>
        </a:p>
      </dgm:t>
    </dgm:pt>
    <dgm:pt modelId="{FD5E11EC-521B-440C-9E38-81F3580B4513}" type="sibTrans" cxnId="{E11B35D5-AF8C-4FCD-BA4A-F0329728B54C}">
      <dgm:prSet/>
      <dgm:spPr/>
      <dgm:t>
        <a:bodyPr/>
        <a:lstStyle/>
        <a:p>
          <a:endParaRPr lang="ru-RU"/>
        </a:p>
      </dgm:t>
    </dgm:pt>
    <dgm:pt modelId="{384E42F8-7CF9-4D7F-BE91-47FB7DFB34EE}">
      <dgm:prSet phldrT="[Текст]"/>
      <dgm:spPr/>
      <dgm:t>
        <a:bodyPr/>
        <a:lstStyle/>
        <a:p>
          <a:r>
            <a:rPr lang="en-US" dirty="0" smtClean="0"/>
            <a:t>Teachers</a:t>
          </a:r>
          <a:endParaRPr lang="ru-RU" dirty="0"/>
        </a:p>
      </dgm:t>
    </dgm:pt>
    <dgm:pt modelId="{0574602C-01AD-4B69-A675-848C0B0ED1C9}" type="parTrans" cxnId="{C0E87852-5937-48F2-91BE-2FCA1DAC1300}">
      <dgm:prSet/>
      <dgm:spPr/>
      <dgm:t>
        <a:bodyPr/>
        <a:lstStyle/>
        <a:p>
          <a:endParaRPr lang="ru-RU"/>
        </a:p>
      </dgm:t>
    </dgm:pt>
    <dgm:pt modelId="{ED7579F1-2F0B-47EF-92A2-5E552341A91A}" type="sibTrans" cxnId="{C0E87852-5937-48F2-91BE-2FCA1DAC1300}">
      <dgm:prSet/>
      <dgm:spPr/>
      <dgm:t>
        <a:bodyPr/>
        <a:lstStyle/>
        <a:p>
          <a:endParaRPr lang="ru-RU"/>
        </a:p>
      </dgm:t>
    </dgm:pt>
    <dgm:pt modelId="{3E534411-098D-4637-AA4D-3FF487AC9F07}">
      <dgm:prSet phldrT="[Текст]"/>
      <dgm:spPr/>
      <dgm:t>
        <a:bodyPr/>
        <a:lstStyle/>
        <a:p>
          <a:r>
            <a:rPr lang="en-US" dirty="0" smtClean="0"/>
            <a:t>Experts</a:t>
          </a:r>
          <a:endParaRPr lang="ru-RU" dirty="0"/>
        </a:p>
      </dgm:t>
    </dgm:pt>
    <dgm:pt modelId="{A04EE628-0CF2-4BCD-B98F-424BD4CD4120}" type="parTrans" cxnId="{D4FAA32B-431C-48A5-970D-226DB478E1B9}">
      <dgm:prSet/>
      <dgm:spPr/>
      <dgm:t>
        <a:bodyPr/>
        <a:lstStyle/>
        <a:p>
          <a:endParaRPr lang="ru-RU"/>
        </a:p>
      </dgm:t>
    </dgm:pt>
    <dgm:pt modelId="{88F7B6C1-7E78-4005-B426-87DE7D3FA84E}" type="sibTrans" cxnId="{D4FAA32B-431C-48A5-970D-226DB478E1B9}">
      <dgm:prSet/>
      <dgm:spPr/>
      <dgm:t>
        <a:bodyPr/>
        <a:lstStyle/>
        <a:p>
          <a:endParaRPr lang="ru-RU"/>
        </a:p>
      </dgm:t>
    </dgm:pt>
    <dgm:pt modelId="{E7ADDD35-A538-42F2-B945-4F14BFE8429A}">
      <dgm:prSet phldrT="[Текст]"/>
      <dgm:spPr/>
      <dgm:t>
        <a:bodyPr/>
        <a:lstStyle/>
        <a:p>
          <a:r>
            <a:rPr lang="en-US" dirty="0" smtClean="0"/>
            <a:t>Students</a:t>
          </a:r>
          <a:endParaRPr lang="ru-RU" dirty="0"/>
        </a:p>
      </dgm:t>
    </dgm:pt>
    <dgm:pt modelId="{0ADAD7EF-CC24-4060-BF11-BDD5A2B6886E}" type="parTrans" cxnId="{FC23A3E1-26A0-406D-889B-C3CB6BECB59F}">
      <dgm:prSet/>
      <dgm:spPr/>
      <dgm:t>
        <a:bodyPr/>
        <a:lstStyle/>
        <a:p>
          <a:endParaRPr lang="ru-RU"/>
        </a:p>
      </dgm:t>
    </dgm:pt>
    <dgm:pt modelId="{6C4FB301-0FA1-4961-806E-25EC36E14572}" type="sibTrans" cxnId="{FC23A3E1-26A0-406D-889B-C3CB6BECB59F}">
      <dgm:prSet/>
      <dgm:spPr/>
      <dgm:t>
        <a:bodyPr/>
        <a:lstStyle/>
        <a:p>
          <a:endParaRPr lang="ru-RU"/>
        </a:p>
      </dgm:t>
    </dgm:pt>
    <dgm:pt modelId="{77ACAF83-0461-4AAA-9F33-58929EAC864B}" type="pres">
      <dgm:prSet presAssocID="{CFCB7306-CC7E-4C18-B3E9-E8181FAAE8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1ECEF66-D8F4-4CC6-A2D4-C6628579C7E3}" type="pres">
      <dgm:prSet presAssocID="{E6D95D79-2C94-45E7-9A15-481D657ADCE9}" presName="singleCycle" presStyleCnt="0"/>
      <dgm:spPr/>
    </dgm:pt>
    <dgm:pt modelId="{B5E35CE0-4C0A-4472-A3F7-15F74EB885BC}" type="pres">
      <dgm:prSet presAssocID="{E6D95D79-2C94-45E7-9A15-481D657ADCE9}" presName="singleCenter" presStyleLbl="node1" presStyleIdx="0" presStyleCnt="4" custScaleX="260801" custScaleY="77368" custLinFactNeighborX="2609" custLinFactNeighborY="-874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C602ACD-E68C-4154-AA2D-F08049131EDA}" type="pres">
      <dgm:prSet presAssocID="{0574602C-01AD-4B69-A675-848C0B0ED1C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84025D74-F681-4FD9-B27F-BFF3790C1906}" type="pres">
      <dgm:prSet presAssocID="{384E42F8-7CF9-4D7F-BE91-47FB7DFB34EE}" presName="text0" presStyleLbl="node1" presStyleIdx="1" presStyleCnt="4" custScaleX="224683" custScaleY="119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49EA3-631A-4E1A-A88A-22B8D0CA7704}" type="pres">
      <dgm:prSet presAssocID="{A04EE628-0CF2-4BCD-B98F-424BD4CD4120}" presName="Name56" presStyleLbl="parChTrans1D2" presStyleIdx="1" presStyleCnt="3"/>
      <dgm:spPr/>
      <dgm:t>
        <a:bodyPr/>
        <a:lstStyle/>
        <a:p>
          <a:endParaRPr lang="ru-RU"/>
        </a:p>
      </dgm:t>
    </dgm:pt>
    <dgm:pt modelId="{002DC0D8-DCBE-4E4D-A9E0-47435F82263C}" type="pres">
      <dgm:prSet presAssocID="{3E534411-098D-4637-AA4D-3FF487AC9F07}" presName="text0" presStyleLbl="node1" presStyleIdx="2" presStyleCnt="4" custScaleX="228706" custScaleY="111781" custRadScaleRad="137515" custRadScaleInc="-10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8C420-CD71-46DB-A8E6-2A21491F7004}" type="pres">
      <dgm:prSet presAssocID="{0ADAD7EF-CC24-4060-BF11-BDD5A2B6886E}" presName="Name56" presStyleLbl="parChTrans1D2" presStyleIdx="2" presStyleCnt="3"/>
      <dgm:spPr/>
      <dgm:t>
        <a:bodyPr/>
        <a:lstStyle/>
        <a:p>
          <a:endParaRPr lang="ru-RU"/>
        </a:p>
      </dgm:t>
    </dgm:pt>
    <dgm:pt modelId="{2EAAFB33-B8E8-47B2-996C-0615093891EE}" type="pres">
      <dgm:prSet presAssocID="{E7ADDD35-A538-42F2-B945-4F14BFE8429A}" presName="text0" presStyleLbl="node1" presStyleIdx="3" presStyleCnt="4" custScaleX="204770" custScaleY="117672" custRadScaleRad="122274" custRadScaleInc="7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2D2F8-DFD6-4DBF-BC91-918B3F1F550F}" type="presOf" srcId="{0ADAD7EF-CC24-4060-BF11-BDD5A2B6886E}" destId="{7CA8C420-CD71-46DB-A8E6-2A21491F7004}" srcOrd="0" destOrd="0" presId="urn:microsoft.com/office/officeart/2008/layout/RadialCluster"/>
    <dgm:cxn modelId="{6F1D9813-633A-4FEE-80D6-75AD3428DE51}" type="presOf" srcId="{3E534411-098D-4637-AA4D-3FF487AC9F07}" destId="{002DC0D8-DCBE-4E4D-A9E0-47435F82263C}" srcOrd="0" destOrd="0" presId="urn:microsoft.com/office/officeart/2008/layout/RadialCluster"/>
    <dgm:cxn modelId="{C71873AB-556C-4A67-800B-D8B80D4FB83E}" type="presOf" srcId="{0574602C-01AD-4B69-A675-848C0B0ED1C9}" destId="{7C602ACD-E68C-4154-AA2D-F08049131EDA}" srcOrd="0" destOrd="0" presId="urn:microsoft.com/office/officeart/2008/layout/RadialCluster"/>
    <dgm:cxn modelId="{D4FAA32B-431C-48A5-970D-226DB478E1B9}" srcId="{E6D95D79-2C94-45E7-9A15-481D657ADCE9}" destId="{3E534411-098D-4637-AA4D-3FF487AC9F07}" srcOrd="1" destOrd="0" parTransId="{A04EE628-0CF2-4BCD-B98F-424BD4CD4120}" sibTransId="{88F7B6C1-7E78-4005-B426-87DE7D3FA84E}"/>
    <dgm:cxn modelId="{888DDF09-7DBA-4B3A-B913-A49EF7096FA7}" type="presOf" srcId="{CFCB7306-CC7E-4C18-B3E9-E8181FAAE8A3}" destId="{77ACAF83-0461-4AAA-9F33-58929EAC864B}" srcOrd="0" destOrd="0" presId="urn:microsoft.com/office/officeart/2008/layout/RadialCluster"/>
    <dgm:cxn modelId="{EB8294FA-52C6-46D6-858E-0F65F264C6B1}" type="presOf" srcId="{A04EE628-0CF2-4BCD-B98F-424BD4CD4120}" destId="{50B49EA3-631A-4E1A-A88A-22B8D0CA7704}" srcOrd="0" destOrd="0" presId="urn:microsoft.com/office/officeart/2008/layout/RadialCluster"/>
    <dgm:cxn modelId="{10078560-BB77-4AD8-8CBF-22FF2554B59B}" type="presOf" srcId="{E7ADDD35-A538-42F2-B945-4F14BFE8429A}" destId="{2EAAFB33-B8E8-47B2-996C-0615093891EE}" srcOrd="0" destOrd="0" presId="urn:microsoft.com/office/officeart/2008/layout/RadialCluster"/>
    <dgm:cxn modelId="{B7C190C2-16E2-4371-8B92-0746DD36A404}" type="presOf" srcId="{E6D95D79-2C94-45E7-9A15-481D657ADCE9}" destId="{B5E35CE0-4C0A-4472-A3F7-15F74EB885BC}" srcOrd="0" destOrd="0" presId="urn:microsoft.com/office/officeart/2008/layout/RadialCluster"/>
    <dgm:cxn modelId="{C0E87852-5937-48F2-91BE-2FCA1DAC1300}" srcId="{E6D95D79-2C94-45E7-9A15-481D657ADCE9}" destId="{384E42F8-7CF9-4D7F-BE91-47FB7DFB34EE}" srcOrd="0" destOrd="0" parTransId="{0574602C-01AD-4B69-A675-848C0B0ED1C9}" sibTransId="{ED7579F1-2F0B-47EF-92A2-5E552341A91A}"/>
    <dgm:cxn modelId="{F398820A-3250-46BD-B26C-28FE7CFB5556}" type="presOf" srcId="{384E42F8-7CF9-4D7F-BE91-47FB7DFB34EE}" destId="{84025D74-F681-4FD9-B27F-BFF3790C1906}" srcOrd="0" destOrd="0" presId="urn:microsoft.com/office/officeart/2008/layout/RadialCluster"/>
    <dgm:cxn modelId="{FC23A3E1-26A0-406D-889B-C3CB6BECB59F}" srcId="{E6D95D79-2C94-45E7-9A15-481D657ADCE9}" destId="{E7ADDD35-A538-42F2-B945-4F14BFE8429A}" srcOrd="2" destOrd="0" parTransId="{0ADAD7EF-CC24-4060-BF11-BDD5A2B6886E}" sibTransId="{6C4FB301-0FA1-4961-806E-25EC36E14572}"/>
    <dgm:cxn modelId="{E11B35D5-AF8C-4FCD-BA4A-F0329728B54C}" srcId="{CFCB7306-CC7E-4C18-B3E9-E8181FAAE8A3}" destId="{E6D95D79-2C94-45E7-9A15-481D657ADCE9}" srcOrd="0" destOrd="0" parTransId="{18CB9C1D-43C9-4308-B024-50B2DCD168F7}" sibTransId="{FD5E11EC-521B-440C-9E38-81F3580B4513}"/>
    <dgm:cxn modelId="{0F55D0F4-CE67-4FC1-8904-21A1BC6B4559}" type="presParOf" srcId="{77ACAF83-0461-4AAA-9F33-58929EAC864B}" destId="{F1ECEF66-D8F4-4CC6-A2D4-C6628579C7E3}" srcOrd="0" destOrd="0" presId="urn:microsoft.com/office/officeart/2008/layout/RadialCluster"/>
    <dgm:cxn modelId="{4186494D-6E28-49E5-9EFC-B07AEBF5E361}" type="presParOf" srcId="{F1ECEF66-D8F4-4CC6-A2D4-C6628579C7E3}" destId="{B5E35CE0-4C0A-4472-A3F7-15F74EB885BC}" srcOrd="0" destOrd="0" presId="urn:microsoft.com/office/officeart/2008/layout/RadialCluster"/>
    <dgm:cxn modelId="{AAB644CB-A5B4-4A62-9D70-95306C63E9C1}" type="presParOf" srcId="{F1ECEF66-D8F4-4CC6-A2D4-C6628579C7E3}" destId="{7C602ACD-E68C-4154-AA2D-F08049131EDA}" srcOrd="1" destOrd="0" presId="urn:microsoft.com/office/officeart/2008/layout/RadialCluster"/>
    <dgm:cxn modelId="{A624E937-8792-454A-AF0A-E1ED38E8E024}" type="presParOf" srcId="{F1ECEF66-D8F4-4CC6-A2D4-C6628579C7E3}" destId="{84025D74-F681-4FD9-B27F-BFF3790C1906}" srcOrd="2" destOrd="0" presId="urn:microsoft.com/office/officeart/2008/layout/RadialCluster"/>
    <dgm:cxn modelId="{27330A8A-154D-46C1-B647-2B3C25048865}" type="presParOf" srcId="{F1ECEF66-D8F4-4CC6-A2D4-C6628579C7E3}" destId="{50B49EA3-631A-4E1A-A88A-22B8D0CA7704}" srcOrd="3" destOrd="0" presId="urn:microsoft.com/office/officeart/2008/layout/RadialCluster"/>
    <dgm:cxn modelId="{B8B35B2C-51EE-4391-AA79-DCBA98F2D642}" type="presParOf" srcId="{F1ECEF66-D8F4-4CC6-A2D4-C6628579C7E3}" destId="{002DC0D8-DCBE-4E4D-A9E0-47435F82263C}" srcOrd="4" destOrd="0" presId="urn:microsoft.com/office/officeart/2008/layout/RadialCluster"/>
    <dgm:cxn modelId="{1BBBDBF3-8970-42D6-BC3F-27EC0CC7F1DE}" type="presParOf" srcId="{F1ECEF66-D8F4-4CC6-A2D4-C6628579C7E3}" destId="{7CA8C420-CD71-46DB-A8E6-2A21491F7004}" srcOrd="5" destOrd="0" presId="urn:microsoft.com/office/officeart/2008/layout/RadialCluster"/>
    <dgm:cxn modelId="{77DEB18C-563C-4D50-972D-C8DB4AB93887}" type="presParOf" srcId="{F1ECEF66-D8F4-4CC6-A2D4-C6628579C7E3}" destId="{2EAAFB33-B8E8-47B2-996C-0615093891E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BA98F4-352C-43B3-AC17-9525F0DE1858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09BE4FA-F623-418B-90EA-B1302C72A571}">
      <dgm:prSet phldrT="[Текст]"/>
      <dgm:spPr/>
      <dgm:t>
        <a:bodyPr/>
        <a:lstStyle/>
        <a:p>
          <a:r>
            <a:rPr lang="kk-KZ" dirty="0" smtClean="0"/>
            <a:t>Практикалық тапрсырмаларды оқушылар өздері орындайды</a:t>
          </a:r>
          <a:endParaRPr lang="ru-RU" dirty="0"/>
        </a:p>
      </dgm:t>
    </dgm:pt>
    <dgm:pt modelId="{F3E9BCE5-36E5-42AB-8B97-64E9A5722933}" type="parTrans" cxnId="{25232B41-40AD-479E-8B46-C93F174BF5A8}">
      <dgm:prSet/>
      <dgm:spPr/>
      <dgm:t>
        <a:bodyPr/>
        <a:lstStyle/>
        <a:p>
          <a:endParaRPr lang="ru-RU"/>
        </a:p>
      </dgm:t>
    </dgm:pt>
    <dgm:pt modelId="{DA51C586-D842-401A-8FDC-2334149BDF76}" type="sibTrans" cxnId="{25232B41-40AD-479E-8B46-C93F174BF5A8}">
      <dgm:prSet/>
      <dgm:spPr/>
      <dgm:t>
        <a:bodyPr/>
        <a:lstStyle/>
        <a:p>
          <a:endParaRPr lang="ru-RU"/>
        </a:p>
      </dgm:t>
    </dgm:pt>
    <dgm:pt modelId="{4FCF8DA3-F5F6-4454-A1CA-359B66DA6FE7}">
      <dgm:prSet phldrT="[Текст]"/>
      <dgm:spPr/>
      <dgm:t>
        <a:bodyPr/>
        <a:lstStyle/>
        <a:p>
          <a:r>
            <a:rPr lang="kk-KZ" dirty="0" smtClean="0"/>
            <a:t>Көрнекілік,сурет,сызбалар компьютермен іске асырылады</a:t>
          </a:r>
          <a:endParaRPr lang="ru-RU" dirty="0"/>
        </a:p>
      </dgm:t>
    </dgm:pt>
    <dgm:pt modelId="{C9BA0291-5756-4240-AED9-E95741157F22}" type="parTrans" cxnId="{B6F660EC-AE24-45DA-A628-0D60D30E8E1F}">
      <dgm:prSet/>
      <dgm:spPr/>
      <dgm:t>
        <a:bodyPr/>
        <a:lstStyle/>
        <a:p>
          <a:endParaRPr lang="ru-RU"/>
        </a:p>
      </dgm:t>
    </dgm:pt>
    <dgm:pt modelId="{BD1B7A34-609C-4092-A7E5-5CAAEC602E99}" type="sibTrans" cxnId="{B6F660EC-AE24-45DA-A628-0D60D30E8E1F}">
      <dgm:prSet/>
      <dgm:spPr/>
      <dgm:t>
        <a:bodyPr/>
        <a:lstStyle/>
        <a:p>
          <a:endParaRPr lang="ru-RU"/>
        </a:p>
      </dgm:t>
    </dgm:pt>
    <dgm:pt modelId="{1D452598-0F7E-4A06-8BF6-897AF9EBC2BF}">
      <dgm:prSet phldrT="[Текст]"/>
      <dgm:spPr/>
      <dgm:t>
        <a:bodyPr/>
        <a:lstStyle/>
        <a:p>
          <a:r>
            <a:rPr lang="kk-KZ" dirty="0" smtClean="0"/>
            <a:t>Әртүрлі тапсырмаларды орындау арқылы өз білімдерін тексере алады. /</a:t>
          </a:r>
          <a:r>
            <a:rPr lang="en-US" dirty="0" smtClean="0"/>
            <a:t>Self-check/</a:t>
          </a:r>
          <a:endParaRPr lang="ru-RU" dirty="0"/>
        </a:p>
      </dgm:t>
    </dgm:pt>
    <dgm:pt modelId="{C64FD58F-5629-4A0B-AB6E-6705E8F8AA77}" type="parTrans" cxnId="{14677D63-EED8-4FD8-A2C0-F0780C7EF441}">
      <dgm:prSet/>
      <dgm:spPr/>
      <dgm:t>
        <a:bodyPr/>
        <a:lstStyle/>
        <a:p>
          <a:endParaRPr lang="ru-RU"/>
        </a:p>
      </dgm:t>
    </dgm:pt>
    <dgm:pt modelId="{AF372456-D64B-4046-AF6F-30D37FED16D2}" type="sibTrans" cxnId="{14677D63-EED8-4FD8-A2C0-F0780C7EF441}">
      <dgm:prSet/>
      <dgm:spPr/>
      <dgm:t>
        <a:bodyPr/>
        <a:lstStyle/>
        <a:p>
          <a:endParaRPr lang="ru-RU"/>
        </a:p>
      </dgm:t>
    </dgm:pt>
    <dgm:pt modelId="{C340873A-1ED6-444C-AB6A-6A4208A50884}">
      <dgm:prSet/>
      <dgm:spPr/>
      <dgm:t>
        <a:bodyPr/>
        <a:lstStyle/>
        <a:p>
          <a:r>
            <a:rPr lang="kk-KZ" dirty="0" smtClean="0"/>
            <a:t>Жаңа терминдерді  тыңдайды және суретімен есте сақтайды </a:t>
          </a:r>
          <a:endParaRPr lang="ru-RU" dirty="0"/>
        </a:p>
      </dgm:t>
    </dgm:pt>
    <dgm:pt modelId="{860A83AA-02F6-4EFB-8233-169406364027}" type="parTrans" cxnId="{88AFCC9D-4080-4EFA-BDE3-309D3BF55242}">
      <dgm:prSet/>
      <dgm:spPr/>
      <dgm:t>
        <a:bodyPr/>
        <a:lstStyle/>
        <a:p>
          <a:endParaRPr lang="ru-RU"/>
        </a:p>
      </dgm:t>
    </dgm:pt>
    <dgm:pt modelId="{C8034EDF-7AC9-4D02-A279-FF150925CC79}" type="sibTrans" cxnId="{88AFCC9D-4080-4EFA-BDE3-309D3BF55242}">
      <dgm:prSet/>
      <dgm:spPr/>
      <dgm:t>
        <a:bodyPr/>
        <a:lstStyle/>
        <a:p>
          <a:endParaRPr lang="ru-RU"/>
        </a:p>
      </dgm:t>
    </dgm:pt>
    <dgm:pt modelId="{A333E8B3-5985-4095-B52C-EDF7931327D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dirty="0" smtClean="0"/>
            <a:t>Ағылшын тілі пәніне деген қызығушылығы артады</a:t>
          </a:r>
          <a:r>
            <a:rPr lang="en-US" dirty="0" smtClean="0"/>
            <a:t> /Grammar-game, vocabulary – game/ </a:t>
          </a:r>
          <a:endParaRPr lang="ru-RU" dirty="0" smtClean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25D4D2C-4D87-484F-892B-AE9A535CA7E2}" type="parTrans" cxnId="{1B29D04D-D446-4B05-A189-E264075A0988}">
      <dgm:prSet/>
      <dgm:spPr/>
      <dgm:t>
        <a:bodyPr/>
        <a:lstStyle/>
        <a:p>
          <a:endParaRPr lang="ru-RU"/>
        </a:p>
      </dgm:t>
    </dgm:pt>
    <dgm:pt modelId="{C04AC68C-3F9A-4885-BFAF-B138C851985C}" type="sibTrans" cxnId="{1B29D04D-D446-4B05-A189-E264075A0988}">
      <dgm:prSet/>
      <dgm:spPr/>
      <dgm:t>
        <a:bodyPr/>
        <a:lstStyle/>
        <a:p>
          <a:endParaRPr lang="ru-RU"/>
        </a:p>
      </dgm:t>
    </dgm:pt>
    <dgm:pt modelId="{9A2290C2-8AEF-4AD5-BB3A-D8261ACE8058}" type="pres">
      <dgm:prSet presAssocID="{D3BA98F4-352C-43B3-AC17-9525F0DE18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3907B99-3EE5-4732-BF3B-E1CB14539F0F}" type="pres">
      <dgm:prSet presAssocID="{D3BA98F4-352C-43B3-AC17-9525F0DE1858}" presName="Name1" presStyleCnt="0"/>
      <dgm:spPr/>
    </dgm:pt>
    <dgm:pt modelId="{9A6577B5-2C8F-4059-B7F3-1B41C8EE55E0}" type="pres">
      <dgm:prSet presAssocID="{D3BA98F4-352C-43B3-AC17-9525F0DE1858}" presName="cycle" presStyleCnt="0"/>
      <dgm:spPr/>
    </dgm:pt>
    <dgm:pt modelId="{F0813C6C-A0EF-40F9-AFB3-9246EB4D03FB}" type="pres">
      <dgm:prSet presAssocID="{D3BA98F4-352C-43B3-AC17-9525F0DE1858}" presName="srcNode" presStyleLbl="node1" presStyleIdx="0" presStyleCnt="5"/>
      <dgm:spPr/>
    </dgm:pt>
    <dgm:pt modelId="{6FCA2595-0C27-4DA2-A084-E42AFB6F7234}" type="pres">
      <dgm:prSet presAssocID="{D3BA98F4-352C-43B3-AC17-9525F0DE1858}" presName="conn" presStyleLbl="parChTrans1D2" presStyleIdx="0" presStyleCnt="1"/>
      <dgm:spPr/>
      <dgm:t>
        <a:bodyPr/>
        <a:lstStyle/>
        <a:p>
          <a:endParaRPr lang="ru-RU"/>
        </a:p>
      </dgm:t>
    </dgm:pt>
    <dgm:pt modelId="{7246FD2C-3A95-4579-89D0-E3558CD7F05D}" type="pres">
      <dgm:prSet presAssocID="{D3BA98F4-352C-43B3-AC17-9525F0DE1858}" presName="extraNode" presStyleLbl="node1" presStyleIdx="0" presStyleCnt="5"/>
      <dgm:spPr/>
    </dgm:pt>
    <dgm:pt modelId="{562852FC-E640-46E6-851F-7574B6E6BDE0}" type="pres">
      <dgm:prSet presAssocID="{D3BA98F4-352C-43B3-AC17-9525F0DE1858}" presName="dstNode" presStyleLbl="node1" presStyleIdx="0" presStyleCnt="5"/>
      <dgm:spPr/>
    </dgm:pt>
    <dgm:pt modelId="{08579595-1933-47A9-A264-03506BECBB90}" type="pres">
      <dgm:prSet presAssocID="{C09BE4FA-F623-418B-90EA-B1302C72A57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E68B-80F2-454A-A2C0-7C110EEB2010}" type="pres">
      <dgm:prSet presAssocID="{C09BE4FA-F623-418B-90EA-B1302C72A571}" presName="accent_1" presStyleCnt="0"/>
      <dgm:spPr/>
    </dgm:pt>
    <dgm:pt modelId="{D42819C9-9A0F-47EB-81DF-984C18057695}" type="pres">
      <dgm:prSet presAssocID="{C09BE4FA-F623-418B-90EA-B1302C72A571}" presName="accentRepeatNode" presStyleLbl="solidFgAcc1" presStyleIdx="0" presStyleCnt="5"/>
      <dgm:spPr/>
    </dgm:pt>
    <dgm:pt modelId="{9618E0E3-DF32-48EB-9D17-22D23468FA4F}" type="pres">
      <dgm:prSet presAssocID="{4FCF8DA3-F5F6-4454-A1CA-359B66DA6FE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8BB2C-2A75-4DDB-86CB-29E57C97C5DC}" type="pres">
      <dgm:prSet presAssocID="{4FCF8DA3-F5F6-4454-A1CA-359B66DA6FE7}" presName="accent_2" presStyleCnt="0"/>
      <dgm:spPr/>
    </dgm:pt>
    <dgm:pt modelId="{AB162DEC-E6F0-4303-A52D-2FB3C35DDB0F}" type="pres">
      <dgm:prSet presAssocID="{4FCF8DA3-F5F6-4454-A1CA-359B66DA6FE7}" presName="accentRepeatNode" presStyleLbl="solidFgAcc1" presStyleIdx="1" presStyleCnt="5"/>
      <dgm:spPr/>
    </dgm:pt>
    <dgm:pt modelId="{6F600B2F-EFF3-43FD-846E-569C8B123DE1}" type="pres">
      <dgm:prSet presAssocID="{1D452598-0F7E-4A06-8BF6-897AF9EBC2B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E2A6B-F7F6-4CB1-B4D2-4D56BFC56A38}" type="pres">
      <dgm:prSet presAssocID="{1D452598-0F7E-4A06-8BF6-897AF9EBC2BF}" presName="accent_3" presStyleCnt="0"/>
      <dgm:spPr/>
    </dgm:pt>
    <dgm:pt modelId="{936DA4DF-60C5-4D23-B507-E5FB5611D587}" type="pres">
      <dgm:prSet presAssocID="{1D452598-0F7E-4A06-8BF6-897AF9EBC2BF}" presName="accentRepeatNode" presStyleLbl="solidFgAcc1" presStyleIdx="2" presStyleCnt="5"/>
      <dgm:spPr/>
    </dgm:pt>
    <dgm:pt modelId="{4DA251BB-A05A-4963-9F3B-968D6A60C477}" type="pres">
      <dgm:prSet presAssocID="{C340873A-1ED6-444C-AB6A-6A4208A5088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E2998-C0AC-4305-BA5F-9776625D5616}" type="pres">
      <dgm:prSet presAssocID="{C340873A-1ED6-444C-AB6A-6A4208A50884}" presName="accent_4" presStyleCnt="0"/>
      <dgm:spPr/>
    </dgm:pt>
    <dgm:pt modelId="{10712439-D3A5-49C0-9D00-F11B62A548B5}" type="pres">
      <dgm:prSet presAssocID="{C340873A-1ED6-444C-AB6A-6A4208A50884}" presName="accentRepeatNode" presStyleLbl="solidFgAcc1" presStyleIdx="3" presStyleCnt="5"/>
      <dgm:spPr/>
    </dgm:pt>
    <dgm:pt modelId="{EE916CD3-3A1E-42AE-BDA8-1D353A99228D}" type="pres">
      <dgm:prSet presAssocID="{A333E8B3-5985-4095-B52C-EDF7931327D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692B6-60EF-4293-A899-C9046DB2FB35}" type="pres">
      <dgm:prSet presAssocID="{A333E8B3-5985-4095-B52C-EDF7931327DB}" presName="accent_5" presStyleCnt="0"/>
      <dgm:spPr/>
    </dgm:pt>
    <dgm:pt modelId="{8FEA9B5A-08BD-49A6-A2BB-F363C693EBA4}" type="pres">
      <dgm:prSet presAssocID="{A333E8B3-5985-4095-B52C-EDF7931327DB}" presName="accentRepeatNode" presStyleLbl="solidFgAcc1" presStyleIdx="4" presStyleCnt="5"/>
      <dgm:spPr/>
    </dgm:pt>
  </dgm:ptLst>
  <dgm:cxnLst>
    <dgm:cxn modelId="{F29BFD67-B30B-4E2D-A3F8-1F7B0965BEA2}" type="presOf" srcId="{4FCF8DA3-F5F6-4454-A1CA-359B66DA6FE7}" destId="{9618E0E3-DF32-48EB-9D17-22D23468FA4F}" srcOrd="0" destOrd="0" presId="urn:microsoft.com/office/officeart/2008/layout/VerticalCurvedList"/>
    <dgm:cxn modelId="{B6F660EC-AE24-45DA-A628-0D60D30E8E1F}" srcId="{D3BA98F4-352C-43B3-AC17-9525F0DE1858}" destId="{4FCF8DA3-F5F6-4454-A1CA-359B66DA6FE7}" srcOrd="1" destOrd="0" parTransId="{C9BA0291-5756-4240-AED9-E95741157F22}" sibTransId="{BD1B7A34-609C-4092-A7E5-5CAAEC602E99}"/>
    <dgm:cxn modelId="{68569BC6-939C-4FFB-AF7D-1D3E98572936}" type="presOf" srcId="{C340873A-1ED6-444C-AB6A-6A4208A50884}" destId="{4DA251BB-A05A-4963-9F3B-968D6A60C477}" srcOrd="0" destOrd="0" presId="urn:microsoft.com/office/officeart/2008/layout/VerticalCurvedList"/>
    <dgm:cxn modelId="{88AFCC9D-4080-4EFA-BDE3-309D3BF55242}" srcId="{D3BA98F4-352C-43B3-AC17-9525F0DE1858}" destId="{C340873A-1ED6-444C-AB6A-6A4208A50884}" srcOrd="3" destOrd="0" parTransId="{860A83AA-02F6-4EFB-8233-169406364027}" sibTransId="{C8034EDF-7AC9-4D02-A279-FF150925CC79}"/>
    <dgm:cxn modelId="{14677D63-EED8-4FD8-A2C0-F0780C7EF441}" srcId="{D3BA98F4-352C-43B3-AC17-9525F0DE1858}" destId="{1D452598-0F7E-4A06-8BF6-897AF9EBC2BF}" srcOrd="2" destOrd="0" parTransId="{C64FD58F-5629-4A0B-AB6E-6705E8F8AA77}" sibTransId="{AF372456-D64B-4046-AF6F-30D37FED16D2}"/>
    <dgm:cxn modelId="{C13CD6C8-D275-45E9-902D-727C54491685}" type="presOf" srcId="{DA51C586-D842-401A-8FDC-2334149BDF76}" destId="{6FCA2595-0C27-4DA2-A084-E42AFB6F7234}" srcOrd="0" destOrd="0" presId="urn:microsoft.com/office/officeart/2008/layout/VerticalCurvedList"/>
    <dgm:cxn modelId="{4B60DD20-4D33-40FD-B2B3-181D98878EC2}" type="presOf" srcId="{D3BA98F4-352C-43B3-AC17-9525F0DE1858}" destId="{9A2290C2-8AEF-4AD5-BB3A-D8261ACE8058}" srcOrd="0" destOrd="0" presId="urn:microsoft.com/office/officeart/2008/layout/VerticalCurvedList"/>
    <dgm:cxn modelId="{248A4449-8131-44DE-AA03-5ED546B58586}" type="presOf" srcId="{1D452598-0F7E-4A06-8BF6-897AF9EBC2BF}" destId="{6F600B2F-EFF3-43FD-846E-569C8B123DE1}" srcOrd="0" destOrd="0" presId="urn:microsoft.com/office/officeart/2008/layout/VerticalCurvedList"/>
    <dgm:cxn modelId="{6CBAC241-270C-40CD-9E1C-56EF32FC467E}" type="presOf" srcId="{A333E8B3-5985-4095-B52C-EDF7931327DB}" destId="{EE916CD3-3A1E-42AE-BDA8-1D353A99228D}" srcOrd="0" destOrd="0" presId="urn:microsoft.com/office/officeart/2008/layout/VerticalCurvedList"/>
    <dgm:cxn modelId="{0C6B11A9-5730-42E4-87A0-DE91A0BCD998}" type="presOf" srcId="{C09BE4FA-F623-418B-90EA-B1302C72A571}" destId="{08579595-1933-47A9-A264-03506BECBB90}" srcOrd="0" destOrd="0" presId="urn:microsoft.com/office/officeart/2008/layout/VerticalCurvedList"/>
    <dgm:cxn modelId="{25232B41-40AD-479E-8B46-C93F174BF5A8}" srcId="{D3BA98F4-352C-43B3-AC17-9525F0DE1858}" destId="{C09BE4FA-F623-418B-90EA-B1302C72A571}" srcOrd="0" destOrd="0" parTransId="{F3E9BCE5-36E5-42AB-8B97-64E9A5722933}" sibTransId="{DA51C586-D842-401A-8FDC-2334149BDF76}"/>
    <dgm:cxn modelId="{1B29D04D-D446-4B05-A189-E264075A0988}" srcId="{D3BA98F4-352C-43B3-AC17-9525F0DE1858}" destId="{A333E8B3-5985-4095-B52C-EDF7931327DB}" srcOrd="4" destOrd="0" parTransId="{C25D4D2C-4D87-484F-892B-AE9A535CA7E2}" sibTransId="{C04AC68C-3F9A-4885-BFAF-B138C851985C}"/>
    <dgm:cxn modelId="{8D7AE0EC-7B70-4B00-A8B8-01DF733B9BA4}" type="presParOf" srcId="{9A2290C2-8AEF-4AD5-BB3A-D8261ACE8058}" destId="{43907B99-3EE5-4732-BF3B-E1CB14539F0F}" srcOrd="0" destOrd="0" presId="urn:microsoft.com/office/officeart/2008/layout/VerticalCurvedList"/>
    <dgm:cxn modelId="{26ECD424-1844-4594-B96C-185306A7119E}" type="presParOf" srcId="{43907B99-3EE5-4732-BF3B-E1CB14539F0F}" destId="{9A6577B5-2C8F-4059-B7F3-1B41C8EE55E0}" srcOrd="0" destOrd="0" presId="urn:microsoft.com/office/officeart/2008/layout/VerticalCurvedList"/>
    <dgm:cxn modelId="{6EC64845-B189-45E3-9A81-25C43FFCAD4A}" type="presParOf" srcId="{9A6577B5-2C8F-4059-B7F3-1B41C8EE55E0}" destId="{F0813C6C-A0EF-40F9-AFB3-9246EB4D03FB}" srcOrd="0" destOrd="0" presId="urn:microsoft.com/office/officeart/2008/layout/VerticalCurvedList"/>
    <dgm:cxn modelId="{7AC8D711-55D9-4837-9D1C-86EAE56BC4C5}" type="presParOf" srcId="{9A6577B5-2C8F-4059-B7F3-1B41C8EE55E0}" destId="{6FCA2595-0C27-4DA2-A084-E42AFB6F7234}" srcOrd="1" destOrd="0" presId="urn:microsoft.com/office/officeart/2008/layout/VerticalCurvedList"/>
    <dgm:cxn modelId="{CF96E046-7EAC-4A6A-B564-4B603CED2254}" type="presParOf" srcId="{9A6577B5-2C8F-4059-B7F3-1B41C8EE55E0}" destId="{7246FD2C-3A95-4579-89D0-E3558CD7F05D}" srcOrd="2" destOrd="0" presId="urn:microsoft.com/office/officeart/2008/layout/VerticalCurvedList"/>
    <dgm:cxn modelId="{B8D4DD69-11D0-4742-B4E3-0AECA39258D9}" type="presParOf" srcId="{9A6577B5-2C8F-4059-B7F3-1B41C8EE55E0}" destId="{562852FC-E640-46E6-851F-7574B6E6BDE0}" srcOrd="3" destOrd="0" presId="urn:microsoft.com/office/officeart/2008/layout/VerticalCurvedList"/>
    <dgm:cxn modelId="{B67F968A-D54A-4843-AC74-26539CF7EE42}" type="presParOf" srcId="{43907B99-3EE5-4732-BF3B-E1CB14539F0F}" destId="{08579595-1933-47A9-A264-03506BECBB90}" srcOrd="1" destOrd="0" presId="urn:microsoft.com/office/officeart/2008/layout/VerticalCurvedList"/>
    <dgm:cxn modelId="{BCB0FA57-F5E4-4A2E-9702-E38034356A5F}" type="presParOf" srcId="{43907B99-3EE5-4732-BF3B-E1CB14539F0F}" destId="{7019E68B-80F2-454A-A2C0-7C110EEB2010}" srcOrd="2" destOrd="0" presId="urn:microsoft.com/office/officeart/2008/layout/VerticalCurvedList"/>
    <dgm:cxn modelId="{3B427256-A3F8-4BB7-B54E-C8D0E95E2661}" type="presParOf" srcId="{7019E68B-80F2-454A-A2C0-7C110EEB2010}" destId="{D42819C9-9A0F-47EB-81DF-984C18057695}" srcOrd="0" destOrd="0" presId="urn:microsoft.com/office/officeart/2008/layout/VerticalCurvedList"/>
    <dgm:cxn modelId="{9DA031B6-F445-4C88-A7AD-EEF15758266F}" type="presParOf" srcId="{43907B99-3EE5-4732-BF3B-E1CB14539F0F}" destId="{9618E0E3-DF32-48EB-9D17-22D23468FA4F}" srcOrd="3" destOrd="0" presId="urn:microsoft.com/office/officeart/2008/layout/VerticalCurvedList"/>
    <dgm:cxn modelId="{CD43FB6C-56CF-4B0E-94BF-AB71BF2902F8}" type="presParOf" srcId="{43907B99-3EE5-4732-BF3B-E1CB14539F0F}" destId="{C098BB2C-2A75-4DDB-86CB-29E57C97C5DC}" srcOrd="4" destOrd="0" presId="urn:microsoft.com/office/officeart/2008/layout/VerticalCurvedList"/>
    <dgm:cxn modelId="{2D25714A-5590-412F-BFC4-5A1D38FE7FD3}" type="presParOf" srcId="{C098BB2C-2A75-4DDB-86CB-29E57C97C5DC}" destId="{AB162DEC-E6F0-4303-A52D-2FB3C35DDB0F}" srcOrd="0" destOrd="0" presId="urn:microsoft.com/office/officeart/2008/layout/VerticalCurvedList"/>
    <dgm:cxn modelId="{C3DBAD7F-BB4C-44CD-BE74-83CAAE9DF489}" type="presParOf" srcId="{43907B99-3EE5-4732-BF3B-E1CB14539F0F}" destId="{6F600B2F-EFF3-43FD-846E-569C8B123DE1}" srcOrd="5" destOrd="0" presId="urn:microsoft.com/office/officeart/2008/layout/VerticalCurvedList"/>
    <dgm:cxn modelId="{FF058450-E71A-4B99-A87D-4D9F4861EE10}" type="presParOf" srcId="{43907B99-3EE5-4732-BF3B-E1CB14539F0F}" destId="{63AE2A6B-F7F6-4CB1-B4D2-4D56BFC56A38}" srcOrd="6" destOrd="0" presId="urn:microsoft.com/office/officeart/2008/layout/VerticalCurvedList"/>
    <dgm:cxn modelId="{D8CE31F3-DF67-47AE-A814-873F9B11F4A6}" type="presParOf" srcId="{63AE2A6B-F7F6-4CB1-B4D2-4D56BFC56A38}" destId="{936DA4DF-60C5-4D23-B507-E5FB5611D587}" srcOrd="0" destOrd="0" presId="urn:microsoft.com/office/officeart/2008/layout/VerticalCurvedList"/>
    <dgm:cxn modelId="{2A037307-A48D-45F0-9864-869CA1BEE8FB}" type="presParOf" srcId="{43907B99-3EE5-4732-BF3B-E1CB14539F0F}" destId="{4DA251BB-A05A-4963-9F3B-968D6A60C477}" srcOrd="7" destOrd="0" presId="urn:microsoft.com/office/officeart/2008/layout/VerticalCurvedList"/>
    <dgm:cxn modelId="{87626214-7222-48D6-BC6E-B8BD53C798C4}" type="presParOf" srcId="{43907B99-3EE5-4732-BF3B-E1CB14539F0F}" destId="{B61E2998-C0AC-4305-BA5F-9776625D5616}" srcOrd="8" destOrd="0" presId="urn:microsoft.com/office/officeart/2008/layout/VerticalCurvedList"/>
    <dgm:cxn modelId="{387C89E8-60F8-4E2A-8029-FC90531E1A7B}" type="presParOf" srcId="{B61E2998-C0AC-4305-BA5F-9776625D5616}" destId="{10712439-D3A5-49C0-9D00-F11B62A548B5}" srcOrd="0" destOrd="0" presId="urn:microsoft.com/office/officeart/2008/layout/VerticalCurvedList"/>
    <dgm:cxn modelId="{68237FAD-2711-47C5-B5EA-D7B5DFF3E0CA}" type="presParOf" srcId="{43907B99-3EE5-4732-BF3B-E1CB14539F0F}" destId="{EE916CD3-3A1E-42AE-BDA8-1D353A99228D}" srcOrd="9" destOrd="0" presId="urn:microsoft.com/office/officeart/2008/layout/VerticalCurvedList"/>
    <dgm:cxn modelId="{FB3DCDF1-E20A-4026-A582-40C22B6D4B2C}" type="presParOf" srcId="{43907B99-3EE5-4732-BF3B-E1CB14539F0F}" destId="{ABA692B6-60EF-4293-A899-C9046DB2FB35}" srcOrd="10" destOrd="0" presId="urn:microsoft.com/office/officeart/2008/layout/VerticalCurvedList"/>
    <dgm:cxn modelId="{608C2B13-B414-4A26-A977-6022780E9331}" type="presParOf" srcId="{ABA692B6-60EF-4293-A899-C9046DB2FB35}" destId="{8FEA9B5A-08BD-49A6-A2BB-F363C693EB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35CE0-4C0A-4472-A3F7-15F74EB885BC}">
      <dsp:nvSpPr>
        <dsp:cNvPr id="0" name=""/>
        <dsp:cNvSpPr/>
      </dsp:nvSpPr>
      <dsp:spPr>
        <a:xfrm>
          <a:off x="1835555" y="1872210"/>
          <a:ext cx="3493035" cy="10362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Group work</a:t>
          </a:r>
          <a:endParaRPr lang="ru-RU" sz="3500" kern="1200" dirty="0"/>
        </a:p>
      </dsp:txBody>
      <dsp:txXfrm>
        <a:off x="1886139" y="1922794"/>
        <a:ext cx="3391867" cy="935059"/>
      </dsp:txXfrm>
    </dsp:sp>
    <dsp:sp modelId="{7C602ACD-E68C-4154-AA2D-F08049131EDA}">
      <dsp:nvSpPr>
        <dsp:cNvPr id="0" name=""/>
        <dsp:cNvSpPr/>
      </dsp:nvSpPr>
      <dsp:spPr>
        <a:xfrm rot="15982867">
          <a:off x="3206074" y="1550002"/>
          <a:ext cx="6457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5703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25D74-F681-4FD9-B27F-BFF3790C1906}">
      <dsp:nvSpPr>
        <dsp:cNvPr id="0" name=""/>
        <dsp:cNvSpPr/>
      </dsp:nvSpPr>
      <dsp:spPr>
        <a:xfrm>
          <a:off x="2466581" y="157230"/>
          <a:ext cx="2016223" cy="1070563"/>
        </a:xfrm>
        <a:prstGeom prst="roundRect">
          <a:avLst/>
        </a:prstGeom>
        <a:gradFill rotWithShape="0">
          <a:gsLst>
            <a:gs pos="0">
              <a:schemeClr val="accent2">
                <a:hueOff val="-2185134"/>
                <a:satOff val="-2592"/>
                <a:lumOff val="-1372"/>
                <a:alphaOff val="0"/>
                <a:lumMod val="95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Teachers</a:t>
          </a:r>
          <a:endParaRPr lang="ru-RU" sz="3400" kern="1200" dirty="0"/>
        </a:p>
      </dsp:txBody>
      <dsp:txXfrm>
        <a:off x="2518842" y="209491"/>
        <a:ext cx="1911701" cy="966041"/>
      </dsp:txXfrm>
    </dsp:sp>
    <dsp:sp modelId="{50B49EA3-631A-4E1A-A88A-22B8D0CA7704}">
      <dsp:nvSpPr>
        <dsp:cNvPr id="0" name=""/>
        <dsp:cNvSpPr/>
      </dsp:nvSpPr>
      <dsp:spPr>
        <a:xfrm rot="1885019">
          <a:off x="4363384" y="3146408"/>
          <a:ext cx="913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3056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DC0D8-DCBE-4E4D-A9E0-47435F82263C}">
      <dsp:nvSpPr>
        <dsp:cNvPr id="0" name=""/>
        <dsp:cNvSpPr/>
      </dsp:nvSpPr>
      <dsp:spPr>
        <a:xfrm>
          <a:off x="5004459" y="3384380"/>
          <a:ext cx="2052324" cy="1003082"/>
        </a:xfrm>
        <a:prstGeom prst="roundRect">
          <a:avLst/>
        </a:prstGeom>
        <a:gradFill rotWithShape="0">
          <a:gsLst>
            <a:gs pos="0">
              <a:schemeClr val="accent2">
                <a:hueOff val="-4370269"/>
                <a:satOff val="-5184"/>
                <a:lumOff val="-2745"/>
                <a:alphaOff val="0"/>
                <a:lumMod val="95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Experts</a:t>
          </a:r>
          <a:endParaRPr lang="ru-RU" sz="3500" kern="1200" dirty="0"/>
        </a:p>
      </dsp:txBody>
      <dsp:txXfrm>
        <a:off x="5053425" y="3433346"/>
        <a:ext cx="1954392" cy="905150"/>
      </dsp:txXfrm>
    </dsp:sp>
    <dsp:sp modelId="{7CA8C420-CD71-46DB-A8E6-2A21491F7004}">
      <dsp:nvSpPr>
        <dsp:cNvPr id="0" name=""/>
        <dsp:cNvSpPr/>
      </dsp:nvSpPr>
      <dsp:spPr>
        <a:xfrm rot="8915861">
          <a:off x="2014906" y="3110396"/>
          <a:ext cx="7752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5209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AFB33-B8E8-47B2-996C-0615093891EE}">
      <dsp:nvSpPr>
        <dsp:cNvPr id="0" name=""/>
        <dsp:cNvSpPr/>
      </dsp:nvSpPr>
      <dsp:spPr>
        <a:xfrm>
          <a:off x="288033" y="3312355"/>
          <a:ext cx="1837531" cy="1055945"/>
        </a:xfrm>
        <a:prstGeom prst="round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Students</a:t>
          </a:r>
          <a:endParaRPr lang="ru-RU" sz="3100" kern="1200" dirty="0"/>
        </a:p>
      </dsp:txBody>
      <dsp:txXfrm>
        <a:off x="339580" y="3363902"/>
        <a:ext cx="1734437" cy="952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398C0B-68DB-4C6A-8526-3A08F3395F52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5079B5-0676-4C97-881C-3CF7925222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66\Desktop\акт 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" y="0"/>
            <a:ext cx="9179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860" y="26064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k-KZ" sz="1800" dirty="0" smtClean="0"/>
              <a:t>Әр модульде жаңа сөздер мен суреттерді сәйкестендіру тапсырмалары берілген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242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7" y="188640"/>
            <a:ext cx="4680520" cy="1143000"/>
          </a:xfrm>
        </p:spPr>
        <p:txBody>
          <a:bodyPr/>
          <a:lstStyle/>
          <a:p>
            <a:r>
              <a:rPr lang="en-US" dirty="0" smtClean="0"/>
              <a:t>Vocabulary games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3916693" cy="29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93223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2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0142" y="188640"/>
            <a:ext cx="2996074" cy="1143000"/>
          </a:xfrm>
        </p:spPr>
        <p:txBody>
          <a:bodyPr/>
          <a:lstStyle/>
          <a:p>
            <a:r>
              <a:rPr lang="en-US" dirty="0" smtClean="0"/>
              <a:t>Quizzes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49627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2648810" cy="198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2736304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293096"/>
            <a:ext cx="2764565" cy="20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7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3348373" cy="1143000"/>
          </a:xfrm>
        </p:spPr>
        <p:txBody>
          <a:bodyPr/>
          <a:lstStyle/>
          <a:p>
            <a:r>
              <a:rPr lang="en-US" sz="4000" dirty="0" smtClean="0"/>
              <a:t>World list</a:t>
            </a:r>
            <a:endParaRPr lang="ru-RU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264696" cy="4698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33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49" y="116632"/>
            <a:ext cx="2221632" cy="1143000"/>
          </a:xfrm>
        </p:spPr>
        <p:txBody>
          <a:bodyPr/>
          <a:lstStyle/>
          <a:p>
            <a:r>
              <a:rPr lang="en-US" sz="2400" dirty="0" smtClean="0"/>
              <a:t>Check point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3" y="1187502"/>
            <a:ext cx="3224875" cy="24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78900"/>
            <a:ext cx="30723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73469"/>
            <a:ext cx="3096344" cy="232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5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744416" cy="713016"/>
          </a:xfrm>
        </p:spPr>
        <p:txBody>
          <a:bodyPr/>
          <a:lstStyle/>
          <a:p>
            <a:r>
              <a:rPr lang="en-US" sz="2800" dirty="0" smtClean="0"/>
              <a:t>Smiles Magazine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4" y="1385774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70050"/>
            <a:ext cx="3304540" cy="247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4272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912768" cy="646008"/>
          </a:xfrm>
        </p:spPr>
        <p:txBody>
          <a:bodyPr/>
          <a:lstStyle/>
          <a:p>
            <a:r>
              <a:rPr lang="kk-KZ" sz="2000" dirty="0" smtClean="0"/>
              <a:t>Электронды оқу-құралдарының тиімді жақтары: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73175669"/>
              </p:ext>
            </p:extLst>
          </p:nvPr>
        </p:nvGraphicFramePr>
        <p:xfrm>
          <a:off x="1143000" y="731838"/>
          <a:ext cx="7317432" cy="536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0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589240"/>
            <a:ext cx="7416824" cy="1143000"/>
          </a:xfrm>
        </p:spPr>
        <p:txBody>
          <a:bodyPr/>
          <a:lstStyle/>
          <a:p>
            <a:r>
              <a:rPr lang="en-US" sz="2800" dirty="0" smtClean="0"/>
              <a:t>Thank you for your attention colleagues!</a:t>
            </a:r>
            <a:endParaRPr lang="ru-RU" sz="2800" dirty="0"/>
          </a:p>
        </p:txBody>
      </p:sp>
      <p:pic>
        <p:nvPicPr>
          <p:cNvPr id="12290" name="Picture 2" descr="C:\Users\1166\Desktop\акт 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4703"/>
            <a:ext cx="7272808" cy="502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09120"/>
            <a:ext cx="7632848" cy="1143000"/>
          </a:xfrm>
        </p:spPr>
        <p:txBody>
          <a:bodyPr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Аудандық ағылшын тілі пәні мұғалімдерімен тәжірибе алмасу мақсатында өткізілетін </a:t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шебер - сынып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166\Desktop\акт10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783133" cy="337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4664"/>
            <a:ext cx="6400800" cy="936104"/>
          </a:xfrm>
        </p:spPr>
        <p:txBody>
          <a:bodyPr>
            <a:normAutofit/>
          </a:bodyPr>
          <a:lstStyle/>
          <a:p>
            <a:pPr algn="ctr"/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Алматы облысы</a:t>
            </a:r>
          </a:p>
          <a:p>
            <a:pPr algn="ctr"/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Жамбыл ауданы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175351" cy="1793167"/>
          </a:xfrm>
        </p:spPr>
        <p:txBody>
          <a:bodyPr>
            <a:noAutofit/>
          </a:bodyPr>
          <a:lstStyle/>
          <a:p>
            <a:pPr algn="ctr"/>
            <a:r>
              <a:rPr lang="kk-KZ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«Бастауыш сынып оқушыларына ағылшын тілін үйретуде электронды оқулықты қолданудың тиімділігі»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16016" y="4509120"/>
            <a:ext cx="442798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Б.Қыдырбекұлы атындағы орта мектебінің ағылшын тілі пәні мұғалімі   Жухан Ақгүл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166\Desktop\акт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12168" cy="1722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4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66\Desktop\акт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52438"/>
            <a:ext cx="885825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166\Desktop\акт 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7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6086379"/>
              </p:ext>
            </p:extLst>
          </p:nvPr>
        </p:nvGraphicFramePr>
        <p:xfrm>
          <a:off x="1187624" y="1412776"/>
          <a:ext cx="7056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338920" cy="1143000"/>
          </a:xfrm>
        </p:spPr>
        <p:txBody>
          <a:bodyPr/>
          <a:lstStyle/>
          <a:p>
            <a:r>
              <a:rPr lang="kk-KZ" sz="2800" dirty="0" smtClean="0"/>
              <a:t>Ағылшын тілі пәні бойынша қолданыстағы оқулықтар </a:t>
            </a:r>
            <a:endParaRPr lang="ru-RU" dirty="0"/>
          </a:p>
        </p:txBody>
      </p:sp>
      <p:pic>
        <p:nvPicPr>
          <p:cNvPr id="4098" name="Picture 2" descr="C:\Users\1166\Desktop\акт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3" y="1628800"/>
            <a:ext cx="1663100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66\Desktop\акт 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93" y="3789040"/>
            <a:ext cx="1572075" cy="21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166\Desktop\акт 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68" y="1720135"/>
            <a:ext cx="1674597" cy="21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166\Desktop\акт 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33" y="3789040"/>
            <a:ext cx="1726534" cy="22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07896" cy="758552"/>
          </a:xfrm>
        </p:spPr>
        <p:txBody>
          <a:bodyPr/>
          <a:lstStyle/>
          <a:p>
            <a:pPr algn="l"/>
            <a:r>
              <a:rPr lang="kk-KZ" sz="2000" dirty="0" smtClean="0"/>
              <a:t>«</a:t>
            </a:r>
            <a:r>
              <a:rPr lang="en-US" sz="2000" dirty="0" smtClean="0"/>
              <a:t>Smiles </a:t>
            </a:r>
            <a:r>
              <a:rPr lang="kk-KZ" sz="2000" dirty="0" smtClean="0"/>
              <a:t>2» электронды оқулығына тоқталайық</a:t>
            </a: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6105195" cy="45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1166\Desktop\акт 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867">
            <a:off x="395537" y="1342151"/>
            <a:ext cx="1087837" cy="14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166\Desktop\акт 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7" y="3414192"/>
            <a:ext cx="1242695" cy="12426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4" y="692696"/>
            <a:ext cx="2699792" cy="451226"/>
          </a:xfrm>
        </p:spPr>
        <p:txBody>
          <a:bodyPr/>
          <a:lstStyle/>
          <a:p>
            <a:pPr algn="l"/>
            <a:r>
              <a:rPr lang="kk-KZ" sz="1400" dirty="0" smtClean="0"/>
              <a:t>Әр термин үш тілде берілген және тыңдалымы бар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15996"/>
            <a:ext cx="2751843" cy="233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35" y="2735768"/>
            <a:ext cx="3038806" cy="227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77344" y="1352508"/>
            <a:ext cx="2760305" cy="92697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kk-KZ" sz="1400" dirty="0" smtClean="0"/>
              <a:t>Жаңа сөздер суретімен берілген және оқушы бірнеше рет қалаған уақытында тыңдап қайталай алады</a:t>
            </a:r>
            <a:endParaRPr lang="ru-RU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41" y="3753036"/>
            <a:ext cx="3120347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44480" y="2422585"/>
            <a:ext cx="3699520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k-KZ" sz="1400" dirty="0" smtClean="0"/>
              <a:t>Әр модульде жаңа сөздер оқушы есіне жылдам сақталып қалуы үшін көңілді әуенмен әндер мәтінімен берілген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308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435</TotalTime>
  <Words>160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Аудандық ағылшын тілі пәні мұғалімдерімен тәжірибе алмасу мақсатында өткізілетін  шебер - сынып</vt:lpstr>
      <vt:lpstr>«Бастауыш сынып оқушыларына ағылшын тілін үйретуде электронды оқулықты қолданудың тиімділігі»</vt:lpstr>
      <vt:lpstr>Презентация PowerPoint</vt:lpstr>
      <vt:lpstr>Презентация PowerPoint</vt:lpstr>
      <vt:lpstr>Презентация PowerPoint</vt:lpstr>
      <vt:lpstr>Ағылшын тілі пәні бойынша қолданыстағы оқулықтар </vt:lpstr>
      <vt:lpstr>«Smiles 2» электронды оқулығына тоқталайық</vt:lpstr>
      <vt:lpstr>Әр термин үш тілде берілген және тыңдалымы бар</vt:lpstr>
      <vt:lpstr>Презентация PowerPoint</vt:lpstr>
      <vt:lpstr>Vocabulary games</vt:lpstr>
      <vt:lpstr>Quizzes</vt:lpstr>
      <vt:lpstr>World list</vt:lpstr>
      <vt:lpstr>Check point</vt:lpstr>
      <vt:lpstr>Smiles Magazine</vt:lpstr>
      <vt:lpstr>Электронды оқу-құралдарының тиімді жақтары:</vt:lpstr>
      <vt:lpstr>Thank you for your attention colleagues!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27</cp:revision>
  <dcterms:created xsi:type="dcterms:W3CDTF">2019-10-09T04:39:39Z</dcterms:created>
  <dcterms:modified xsi:type="dcterms:W3CDTF">2019-10-10T10:07:04Z</dcterms:modified>
</cp:coreProperties>
</file>