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315" r:id="rId3"/>
    <p:sldId id="305" r:id="rId4"/>
    <p:sldId id="267" r:id="rId5"/>
    <p:sldId id="316" r:id="rId6"/>
    <p:sldId id="308" r:id="rId7"/>
    <p:sldId id="313" r:id="rId8"/>
    <p:sldId id="319" r:id="rId9"/>
    <p:sldId id="318" r:id="rId10"/>
    <p:sldId id="307" r:id="rId11"/>
    <p:sldId id="311" r:id="rId12"/>
    <p:sldId id="312" r:id="rId13"/>
    <p:sldId id="317" r:id="rId14"/>
    <p:sldId id="322" r:id="rId15"/>
    <p:sldId id="321" r:id="rId16"/>
    <p:sldId id="323" r:id="rId17"/>
    <p:sldId id="29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CA0CBC"/>
    <a:srgbClr val="F00EE0"/>
    <a:srgbClr val="FCD9BC"/>
    <a:srgbClr val="65D7FF"/>
    <a:srgbClr val="D6670C"/>
    <a:srgbClr val="B08600"/>
    <a:srgbClr val="D2A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51" autoAdjust="0"/>
    <p:restoredTop sz="94690" autoAdjust="0"/>
  </p:normalViewPr>
  <p:slideViewPr>
    <p:cSldViewPr>
      <p:cViewPr>
        <p:scale>
          <a:sx n="75" d="100"/>
          <a:sy n="75" d="100"/>
        </p:scale>
        <p:origin x="-45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3453-EEC1-4921-941A-7631D178CDD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9D749-2FF3-472F-BB82-41258A272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9D749-2FF3-472F-BB82-41258A272BC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37A6-C6D3-45A1-924A-CA5D134C1D0F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6C36-BF47-46A1-A5AD-DE187E1F9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37A6-C6D3-45A1-924A-CA5D134C1D0F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6C36-BF47-46A1-A5AD-DE187E1F9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37A6-C6D3-45A1-924A-CA5D134C1D0F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6C36-BF47-46A1-A5AD-DE187E1F9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37A6-C6D3-45A1-924A-CA5D134C1D0F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6C36-BF47-46A1-A5AD-DE187E1F9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37A6-C6D3-45A1-924A-CA5D134C1D0F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6C36-BF47-46A1-A5AD-DE187E1F9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37A6-C6D3-45A1-924A-CA5D134C1D0F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6C36-BF47-46A1-A5AD-DE187E1F9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37A6-C6D3-45A1-924A-CA5D134C1D0F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6C36-BF47-46A1-A5AD-DE187E1F9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37A6-C6D3-45A1-924A-CA5D134C1D0F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6C36-BF47-46A1-A5AD-DE187E1F9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37A6-C6D3-45A1-924A-CA5D134C1D0F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6C36-BF47-46A1-A5AD-DE187E1F9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37A6-C6D3-45A1-924A-CA5D134C1D0F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6C36-BF47-46A1-A5AD-DE187E1F9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37A6-C6D3-45A1-924A-CA5D134C1D0F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6C36-BF47-46A1-A5AD-DE187E1F9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D37A6-C6D3-45A1-924A-CA5D134C1D0F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6C36-BF47-46A1-A5AD-DE187E1F9B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82;&#1257;&#1088;&#1085;&#1077;&#1082;&#1110;&#1083;&#1110;&#1082;&#1090;&#1077;&#1088;.ppt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250 Gb\Старый комп\Jantore\PhotoShop\!Фоны\Backgrounds\Backgrounds_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857364"/>
            <a:ext cx="8572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7200" b="1" i="1" spc="3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t Script" pitchFamily="34" charset="-52"/>
                <a:cs typeface="Times New Roman" pitchFamily="18" charset="0"/>
              </a:rPr>
              <a:t>Қош келдіңіздер!</a:t>
            </a:r>
            <a:endParaRPr lang="ru-RU" sz="7200" b="1" i="1" spc="30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ea typeface="Art Script" pitchFamily="34" charset="-5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50 Gb\Старый комп\Jantore\PhotoShop\!Фоны\Backgrounds\Backgrounds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</p:spPr>
      </p:pic>
      <p:pic>
        <p:nvPicPr>
          <p:cNvPr id="5" name="Picture 7" descr="D:\Жанторе\PhotoShop\Иконки\Красочные иконки\1 (358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214290"/>
            <a:ext cx="2179620" cy="21796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42910" y="571480"/>
            <a:ext cx="635353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1-топ </a:t>
            </a:r>
            <a:endParaRPr lang="ru-RU" sz="80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4546" y="571480"/>
            <a:ext cx="59372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Отбасы  мүшелерін  бойлары </a:t>
            </a:r>
          </a:p>
          <a:p>
            <a:pPr algn="ctr"/>
            <a:r>
              <a:rPr lang="kk-KZ" sz="3200" b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бойынша орналастыр</a:t>
            </a:r>
            <a:endParaRPr lang="ru-RU" sz="3200" dirty="0"/>
          </a:p>
        </p:txBody>
      </p:sp>
      <p:pic>
        <p:nvPicPr>
          <p:cNvPr id="19" name="Рисунок 18" descr="C:\Documents and Settings\User\Мои документы\Мои рисунки\Изображение133333333\Изображение133333333 003.jpg"/>
          <p:cNvPicPr/>
          <p:nvPr/>
        </p:nvPicPr>
        <p:blipFill>
          <a:blip r:embed="rId4"/>
          <a:srcRect l="15774" t="11710" r="10703" b="44869"/>
          <a:stretch>
            <a:fillRect/>
          </a:stretch>
        </p:blipFill>
        <p:spPr bwMode="auto">
          <a:xfrm>
            <a:off x="1714480" y="1928802"/>
            <a:ext cx="628654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50 Gb\Старый комп\Jantore\PhotoShop\!Фоны\Backgrounds\Backgrounds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5" name="Picture 7" descr="D:\Жанторе\PhotoShop\Иконки\Красочные иконки\1 (358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79620" cy="21796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85786" y="428604"/>
            <a:ext cx="635353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8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2-топ</a:t>
            </a:r>
            <a:endParaRPr lang="ru-RU" sz="80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428604"/>
            <a:ext cx="585791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3200" dirty="0" smtClean="0"/>
              <a:t> </a:t>
            </a:r>
            <a:r>
              <a:rPr lang="kk-KZ" sz="3600" b="1" dirty="0" smtClean="0">
                <a:solidFill>
                  <a:srgbClr val="7030A0"/>
                </a:solidFill>
                <a:latin typeface="Times New Roman KZ" pitchFamily="18" charset="0"/>
                <a:ea typeface="Times New Roman KZ" pitchFamily="18" charset="0"/>
              </a:rPr>
              <a:t>Жануарларды салыстыра</a:t>
            </a:r>
          </a:p>
          <a:p>
            <a:pPr algn="ctr"/>
            <a:r>
              <a:rPr lang="kk-KZ" sz="3600" b="1" dirty="0" smtClean="0">
                <a:solidFill>
                  <a:srgbClr val="7030A0"/>
                </a:solidFill>
                <a:latin typeface="Times New Roman KZ" pitchFamily="18" charset="0"/>
                <a:ea typeface="Times New Roman KZ" pitchFamily="18" charset="0"/>
              </a:rPr>
              <a:t> отырып, орналастыр </a:t>
            </a:r>
            <a:endParaRPr lang="ru-RU" sz="3600" b="1" dirty="0">
              <a:solidFill>
                <a:srgbClr val="7030A0"/>
              </a:solidFill>
              <a:latin typeface="Times New Roman KZ" pitchFamily="18" charset="0"/>
              <a:ea typeface="Times New Roman KZ" pitchFamily="18" charset="0"/>
            </a:endParaRPr>
          </a:p>
        </p:txBody>
      </p:sp>
      <p:sp>
        <p:nvSpPr>
          <p:cNvPr id="3077" name="AutoShape 5" descr="Картинки по запросу Жира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Documents and Settings\User\Мои документы\Downloads\загруженное (3).jpg"/>
          <p:cNvPicPr>
            <a:picLocks noChangeAspect="1" noChangeArrowheads="1"/>
          </p:cNvPicPr>
          <p:nvPr/>
        </p:nvPicPr>
        <p:blipFill>
          <a:blip r:embed="rId4"/>
          <a:srcRect l="6061" t="16230" r="3030" b="12248"/>
          <a:stretch>
            <a:fillRect/>
          </a:stretch>
        </p:blipFill>
        <p:spPr bwMode="auto">
          <a:xfrm>
            <a:off x="5786446" y="2071678"/>
            <a:ext cx="2500330" cy="1500198"/>
          </a:xfrm>
          <a:prstGeom prst="rect">
            <a:avLst/>
          </a:prstGeom>
          <a:noFill/>
        </p:spPr>
      </p:pic>
      <p:pic>
        <p:nvPicPr>
          <p:cNvPr id="3080" name="Picture 8" descr="C:\Documents and Settings\User\Мои документы\Downloads\439adfa130749ba359aca710330bfd20-275-275.jpeg"/>
          <p:cNvPicPr>
            <a:picLocks noChangeAspect="1" noChangeArrowheads="1"/>
          </p:cNvPicPr>
          <p:nvPr/>
        </p:nvPicPr>
        <p:blipFill>
          <a:blip r:embed="rId5"/>
          <a:srcRect t="13366" r="6434" b="10890"/>
          <a:stretch>
            <a:fillRect/>
          </a:stretch>
        </p:blipFill>
        <p:spPr bwMode="auto">
          <a:xfrm>
            <a:off x="2571736" y="2143116"/>
            <a:ext cx="1714512" cy="1285884"/>
          </a:xfrm>
          <a:prstGeom prst="rect">
            <a:avLst/>
          </a:prstGeom>
          <a:noFill/>
        </p:spPr>
      </p:pic>
      <p:pic>
        <p:nvPicPr>
          <p:cNvPr id="3082" name="Picture 10" descr="C:\Documents and Settings\User\Мои документы\Downloads\7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572008"/>
            <a:ext cx="1428750" cy="1571636"/>
          </a:xfrm>
          <a:prstGeom prst="rect">
            <a:avLst/>
          </a:prstGeom>
          <a:noFill/>
        </p:spPr>
      </p:pic>
      <p:pic>
        <p:nvPicPr>
          <p:cNvPr id="3085" name="Picture 13" descr="C:\Documents and Settings\User\Мои документы\Downloads\13192.ozimro.300.jpg"/>
          <p:cNvPicPr>
            <a:picLocks noChangeAspect="1" noChangeArrowheads="1"/>
          </p:cNvPicPr>
          <p:nvPr/>
        </p:nvPicPr>
        <p:blipFill>
          <a:blip r:embed="rId7"/>
          <a:srcRect l="14286" t="16676" r="10714" b="4113"/>
          <a:stretch>
            <a:fillRect/>
          </a:stretch>
        </p:blipFill>
        <p:spPr bwMode="auto">
          <a:xfrm>
            <a:off x="7500958" y="4143380"/>
            <a:ext cx="1214446" cy="1143008"/>
          </a:xfrm>
          <a:prstGeom prst="rect">
            <a:avLst/>
          </a:prstGeom>
          <a:noFill/>
        </p:spPr>
      </p:pic>
      <p:pic>
        <p:nvPicPr>
          <p:cNvPr id="3086" name="Picture 14" descr="C:\Documents and Settings\User\Мои документы\Downloads\animal-dos-desenhos-animados-urso-ilustração-para-as-crianças-40884250.jpg"/>
          <p:cNvPicPr>
            <a:picLocks noChangeAspect="1" noChangeArrowheads="1"/>
          </p:cNvPicPr>
          <p:nvPr/>
        </p:nvPicPr>
        <p:blipFill>
          <a:blip r:embed="rId8" cstate="print"/>
          <a:srcRect l="3125" t="2513" r="3125" b="16038"/>
          <a:stretch>
            <a:fillRect/>
          </a:stretch>
        </p:blipFill>
        <p:spPr bwMode="auto">
          <a:xfrm>
            <a:off x="2071670" y="4143380"/>
            <a:ext cx="29985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50 Gb\Старый комп\Jantore\PhotoShop\!Фоны\Backgrounds\Backgrounds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5" name="Picture 7" descr="D:\Жанторе\PhotoShop\Иконки\Красочные иконки\1 (358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79620" cy="21796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42910" y="428604"/>
            <a:ext cx="635353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80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3-топ</a:t>
            </a:r>
            <a:endParaRPr lang="ru-RU" sz="80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285728"/>
            <a:ext cx="778671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latin typeface="Times New Roman KZ" pitchFamily="18" charset="0"/>
                <a:ea typeface="Times New Roman KZ" pitchFamily="18" charset="0"/>
              </a:rPr>
              <a:t>Жануарлардың өз құйрығын табуына көмектес  </a:t>
            </a:r>
            <a:endParaRPr lang="ru-RU" sz="3200" b="1" dirty="0">
              <a:solidFill>
                <a:srgbClr val="7030A0"/>
              </a:solidFill>
              <a:latin typeface="Times New Roman KZ" pitchFamily="18" charset="0"/>
              <a:ea typeface="Times New Roman KZ" pitchFamily="18" charset="0"/>
            </a:endParaRPr>
          </a:p>
        </p:txBody>
      </p:sp>
      <p:sp>
        <p:nvSpPr>
          <p:cNvPr id="3077" name="AutoShape 5" descr="Картинки по запросу Жира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 descr="C:\Documents and Settings\User\Мои документы\Downloads\загруженное (2).jpg"/>
          <p:cNvPicPr>
            <a:picLocks noChangeAspect="1" noChangeArrowheads="1"/>
          </p:cNvPicPr>
          <p:nvPr/>
        </p:nvPicPr>
        <p:blipFill>
          <a:blip r:embed="rId4"/>
          <a:srcRect l="2174" t="5177" b="67905"/>
          <a:stretch>
            <a:fillRect/>
          </a:stretch>
        </p:blipFill>
        <p:spPr bwMode="auto">
          <a:xfrm rot="5400000">
            <a:off x="5607851" y="1678769"/>
            <a:ext cx="3214710" cy="1857388"/>
          </a:xfrm>
          <a:prstGeom prst="rect">
            <a:avLst/>
          </a:prstGeom>
          <a:noFill/>
        </p:spPr>
      </p:pic>
      <p:pic>
        <p:nvPicPr>
          <p:cNvPr id="36871" name="Picture 7" descr="C:\Documents and Settings\User\Мои документы\Downloads\376999_2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857232"/>
            <a:ext cx="4147432" cy="464347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786050" y="6286520"/>
            <a:ext cx="21428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121442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Картинки по запросу коза картинки мультяшные"/>
          <p:cNvPicPr/>
          <p:nvPr/>
        </p:nvPicPr>
        <p:blipFill>
          <a:blip r:embed="rId6"/>
          <a:srcRect r="17472"/>
          <a:stretch>
            <a:fillRect/>
          </a:stretch>
        </p:blipFill>
        <p:spPr bwMode="auto">
          <a:xfrm>
            <a:off x="4143372" y="1142984"/>
            <a:ext cx="1428760" cy="156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Картинки по запросу коза картинки мультяшные"/>
          <p:cNvPicPr/>
          <p:nvPr/>
        </p:nvPicPr>
        <p:blipFill>
          <a:blip r:embed="rId6"/>
          <a:srcRect l="79872" t="27206" r="-234" b="39706"/>
          <a:stretch>
            <a:fillRect/>
          </a:stretch>
        </p:blipFill>
        <p:spPr bwMode="auto">
          <a:xfrm>
            <a:off x="6286512" y="4143380"/>
            <a:ext cx="928694" cy="10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143768" y="4214818"/>
            <a:ext cx="1000132" cy="10001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4071942"/>
            <a:ext cx="1500198" cy="135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71604" y="3357562"/>
            <a:ext cx="1500198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C:\Documents and Settings\User\Мои документы\Downloads\images.jpg"/>
          <p:cNvPicPr/>
          <p:nvPr/>
        </p:nvPicPr>
        <p:blipFill>
          <a:blip r:embed="rId7"/>
          <a:srcRect r="26351"/>
          <a:stretch>
            <a:fillRect/>
          </a:stretch>
        </p:blipFill>
        <p:spPr bwMode="auto">
          <a:xfrm>
            <a:off x="1571604" y="3643314"/>
            <a:ext cx="1571636" cy="193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50 Gb\Старый комп\Jantore\PhotoShop\!Фоны\Backgrounds\Backgrounds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5" name="Picture 7" descr="D:\Жанторе\PhotoShop\Иконки\Красочные иконки\1 (358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79620" cy="21796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42910" y="428604"/>
            <a:ext cx="635353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8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kk-KZ" sz="80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-топ</a:t>
            </a:r>
            <a:endParaRPr lang="ru-RU" sz="80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285728"/>
            <a:ext cx="750099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latin typeface="Times New Roman KZ" pitchFamily="18" charset="0"/>
                <a:ea typeface="Times New Roman KZ" pitchFamily="18" charset="0"/>
              </a:rPr>
              <a:t>Құстардың өз тұмсығын табайық   </a:t>
            </a:r>
            <a:endParaRPr lang="ru-RU" sz="3200" b="1" dirty="0">
              <a:solidFill>
                <a:srgbClr val="7030A0"/>
              </a:solidFill>
              <a:latin typeface="Times New Roman KZ" pitchFamily="18" charset="0"/>
              <a:ea typeface="Times New Roman KZ" pitchFamily="18" charset="0"/>
            </a:endParaRPr>
          </a:p>
        </p:txBody>
      </p:sp>
      <p:sp>
        <p:nvSpPr>
          <p:cNvPr id="3077" name="AutoShape 5" descr="Картинки по запросу Жира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C:\Documents and Settings\User\Мои документы\Downloads\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285860"/>
            <a:ext cx="674741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Рабочий стол\0304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User\Мои документы\Downloads\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000109"/>
            <a:ext cx="5929354" cy="476848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428860" y="1428736"/>
            <a:ext cx="2286016" cy="192882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57422" y="3429000"/>
            <a:ext cx="2286016" cy="192882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642918"/>
            <a:ext cx="5079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i="1" spc="3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Айырмашылығын  тап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Рабочий стол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Downloads\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82" y="285728"/>
            <a:ext cx="8147084" cy="61436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Рабочий стол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User\Мои документы\Downloads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5714"/>
          <a:stretch>
            <a:fillRect/>
          </a:stretch>
        </p:blipFill>
        <p:spPr bwMode="auto">
          <a:xfrm>
            <a:off x="714348" y="428604"/>
            <a:ext cx="7715304" cy="585791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Жанторе\PhotoShop\!Фоны\Backgrounds\Backgrounds_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37306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>
            <a:noAutofit/>
          </a:bodyPr>
          <a:lstStyle/>
          <a:p>
            <a:r>
              <a:rPr lang="kk-KZ" sz="88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Кері байланыс</a:t>
            </a:r>
            <a:endParaRPr lang="ru-RU" sz="8800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Picture 6" descr="Для тебя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14" y="188640"/>
            <a:ext cx="142875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Для тебя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328" y="188640"/>
            <a:ext cx="144016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звезды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звезды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звезды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звезды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506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звезды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5" descr="звезды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4116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5" descr="звезды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851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 descr="звезды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звезды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2514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звезды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звезды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76627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звезды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7727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звезды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876627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звезды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76627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 descr="звезды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Рабочий стол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28" descr="blest95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857760"/>
            <a:ext cx="1436606" cy="13573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1214422"/>
            <a:ext cx="4521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spc="3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214554"/>
            <a:ext cx="7429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i="1" spc="300" dirty="0" smtClean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Заттарды ұзындығы</a:t>
            </a:r>
          </a:p>
          <a:p>
            <a:pPr algn="ctr"/>
            <a:r>
              <a:rPr lang="kk-KZ" sz="4400" b="1" i="1" spc="300" dirty="0" smtClean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бойынша салыстыру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642918"/>
            <a:ext cx="2744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spc="300" dirty="0" smtClean="0">
                <a:ln w="11430">
                  <a:solidFill>
                    <a:srgbClr val="FF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50 Gb\Старый комп\Jantore\PhotoShop\!Фоны\Backgrounds\Backgrounds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rId3" action="ppaction://hlinkpres?slideindex=20&amp;slidetitle=Марапаттау"/>
          </p:cNvPr>
          <p:cNvSpPr/>
          <p:nvPr/>
        </p:nvSpPr>
        <p:spPr>
          <a:xfrm>
            <a:off x="1142976" y="428604"/>
            <a:ext cx="70090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Психологиялық  дайындық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4480" y="1785926"/>
            <a:ext cx="615200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Біз   ақылды   баламыз</a:t>
            </a:r>
          </a:p>
          <a:p>
            <a:r>
              <a:rPr lang="kk-KZ" sz="2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Айтқан  тілді  аламыз.</a:t>
            </a:r>
          </a:p>
          <a:p>
            <a:r>
              <a:rPr lang="kk-KZ" sz="2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Бізге   келген  қонақтармен </a:t>
            </a:r>
          </a:p>
          <a:p>
            <a:r>
              <a:rPr lang="kk-KZ" sz="2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Сәлемдесіп    аламыз.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1571612"/>
            <a:ext cx="6381042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«Көңілді</a:t>
            </a:r>
            <a:r>
              <a:rPr lang="ru-RU" sz="54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cap="all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sz="5400" b="1" cap="all" spc="0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cap="all" spc="0" dirty="0" smtClean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all" spc="0" dirty="0" smtClean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Электронды    оқулықпен  жұмыс </a:t>
            </a:r>
            <a:endParaRPr lang="ru-RU" sz="2400" b="1" cap="all" spc="0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8" descr="blest95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334" y="5445224"/>
            <a:ext cx="719138" cy="67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Рабочий стол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28" descr="blest95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86322"/>
            <a:ext cx="1428760" cy="1393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714356"/>
            <a:ext cx="4274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 KZ" pitchFamily="18" charset="0"/>
                <a:ea typeface="Times New Roman KZ" pitchFamily="18" charset="0"/>
              </a:rPr>
              <a:t>Қызығушылықты    ояту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 KZ" pitchFamily="18" charset="0"/>
              <a:ea typeface="Times New Roman KZ" pitchFamily="18" charset="0"/>
            </a:endParaRPr>
          </a:p>
        </p:txBody>
      </p:sp>
      <p:pic>
        <p:nvPicPr>
          <p:cNvPr id="1026" name="Picture 2" descr="Картинки по запросу киіз үй"/>
          <p:cNvPicPr>
            <a:picLocks noChangeAspect="1" noChangeArrowheads="1"/>
          </p:cNvPicPr>
          <p:nvPr/>
        </p:nvPicPr>
        <p:blipFill>
          <a:blip r:embed="rId4" cstate="print"/>
          <a:srcRect l="24638" t="22970" r="24638" b="21040"/>
          <a:stretch>
            <a:fillRect/>
          </a:stretch>
        </p:blipFill>
        <p:spPr bwMode="auto">
          <a:xfrm>
            <a:off x="1857356" y="1785926"/>
            <a:ext cx="2500330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2714620"/>
            <a:ext cx="38443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 KZ" pitchFamily="18" charset="0"/>
                <a:ea typeface="Times New Roman KZ" pitchFamily="18" charset="0"/>
              </a:rPr>
              <a:t>Электронды оқулық </a:t>
            </a:r>
          </a:p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 KZ" pitchFamily="18" charset="0"/>
                <a:ea typeface="Times New Roman KZ" pitchFamily="18" charset="0"/>
              </a:rPr>
              <a:t>               1-сынып</a:t>
            </a:r>
          </a:p>
          <a:p>
            <a:endParaRPr lang="kk-KZ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 KZ" pitchFamily="18" charset="0"/>
              <a:ea typeface="Times New Roman KZ" pitchFamily="18" charset="0"/>
            </a:endParaRPr>
          </a:p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 KZ" pitchFamily="18" charset="0"/>
                <a:ea typeface="Times New Roman KZ" pitchFamily="18" charset="0"/>
              </a:rPr>
              <a:t>  </a:t>
            </a: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 KZ" pitchFamily="18" charset="0"/>
                <a:ea typeface="Times New Roman KZ" pitchFamily="18" charset="0"/>
              </a:rPr>
              <a:t>№3 </a:t>
            </a: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 KZ" pitchFamily="18" charset="0"/>
                <a:ea typeface="Times New Roman KZ" pitchFamily="18" charset="0"/>
              </a:rPr>
              <a:t>киіз үй 5 - тапсырмасы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Рабочий стол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071538" y="500042"/>
            <a:ext cx="66848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 KZ" pitchFamily="18" charset="0"/>
                <a:ea typeface="Times New Roman KZ" pitchFamily="18" charset="0"/>
              </a:rPr>
              <a:t>Оқулықпен жұмыс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 KZ" pitchFamily="18" charset="0"/>
              <a:ea typeface="Times New Roman KZ" pitchFamily="18" charset="0"/>
            </a:endParaRPr>
          </a:p>
        </p:txBody>
      </p:sp>
      <p:pic>
        <p:nvPicPr>
          <p:cNvPr id="22" name="Рисунок 21" descr="C:\Documents and Settings\User\Мои документы\Мои рисунки\Изображение133333333\Изображение133333333.jpg"/>
          <p:cNvPicPr/>
          <p:nvPr/>
        </p:nvPicPr>
        <p:blipFill>
          <a:blip r:embed="rId3"/>
          <a:srcRect l="38713" t="38657" r="7117" b="46579"/>
          <a:stretch>
            <a:fillRect/>
          </a:stretch>
        </p:blipFill>
        <p:spPr bwMode="auto">
          <a:xfrm rot="10800000">
            <a:off x="1857356" y="1500174"/>
            <a:ext cx="450059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User\Мои документы\Мои рисунки\Изображение133333333\Изображение133333333.jpg"/>
          <p:cNvPicPr/>
          <p:nvPr/>
        </p:nvPicPr>
        <p:blipFill>
          <a:blip r:embed="rId3"/>
          <a:srcRect l="11820" t="8680" r="7836" b="68553"/>
          <a:stretch>
            <a:fillRect/>
          </a:stretch>
        </p:blipFill>
        <p:spPr bwMode="auto">
          <a:xfrm rot="10800000">
            <a:off x="2643174" y="3714752"/>
            <a:ext cx="50006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Рабочий стол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28" descr="blest95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310" y="5589240"/>
            <a:ext cx="719138" cy="6794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1000108"/>
            <a:ext cx="4265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Дәптермен  жұмыс</a:t>
            </a:r>
            <a:endParaRPr lang="ru-RU" sz="2800" dirty="0"/>
          </a:p>
        </p:txBody>
      </p:sp>
      <p:pic>
        <p:nvPicPr>
          <p:cNvPr id="1026" name="Picture 2" descr="C:\Documents and Settings\User\Мои документы\Downloads\img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992" y="142852"/>
            <a:ext cx="8801163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User\Рабочий стол\030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Картинки по запросу дәптермен жұмыс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86808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1378"/>
            <a:ext cx="9143999" cy="685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2357430"/>
            <a:ext cx="7413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all" spc="0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Постермен</a:t>
            </a:r>
            <a:r>
              <a:rPr lang="ru-RU" sz="48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cap="all" spc="0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4800" b="1" cap="all" spc="0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8" descr="blest95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334" y="5445224"/>
            <a:ext cx="719138" cy="67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13265976</TotalTime>
  <Words>86</Words>
  <Application>Microsoft Office PowerPoint</Application>
  <PresentationFormat>Экран (4:3)</PresentationFormat>
  <Paragraphs>35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Кері байланыс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176</cp:revision>
  <dcterms:created xsi:type="dcterms:W3CDTF">2013-02-10T06:22:07Z</dcterms:created>
  <dcterms:modified xsi:type="dcterms:W3CDTF">2018-10-16T16:31:32Z</dcterms:modified>
</cp:coreProperties>
</file>