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34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5CA8FA-223E-4C1C-9253-A5120402D54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68B197C-8EFD-42F8-A2C7-025AC118D4A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7630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A8FA-223E-4C1C-9253-A5120402D54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197C-8EFD-42F8-A2C7-025AC118D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01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A8FA-223E-4C1C-9253-A5120402D54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197C-8EFD-42F8-A2C7-025AC118D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A8FA-223E-4C1C-9253-A5120402D54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197C-8EFD-42F8-A2C7-025AC118D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73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A5CA8FA-223E-4C1C-9253-A5120402D54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68B197C-8EFD-42F8-A2C7-025AC118D4A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596750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A8FA-223E-4C1C-9253-A5120402D54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197C-8EFD-42F8-A2C7-025AC118D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8872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A8FA-223E-4C1C-9253-A5120402D54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197C-8EFD-42F8-A2C7-025AC118D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119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A8FA-223E-4C1C-9253-A5120402D54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197C-8EFD-42F8-A2C7-025AC118D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4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A8FA-223E-4C1C-9253-A5120402D54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197C-8EFD-42F8-A2C7-025AC118D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9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A5CA8FA-223E-4C1C-9253-A5120402D54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68B197C-8EFD-42F8-A2C7-025AC118D4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538712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A5CA8FA-223E-4C1C-9253-A5120402D54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68B197C-8EFD-42F8-A2C7-025AC118D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6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A5CA8FA-223E-4C1C-9253-A5120402D54D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68B197C-8EFD-42F8-A2C7-025AC118D4A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2439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682" y="1399165"/>
            <a:ext cx="12518730" cy="4496081"/>
          </a:xfrm>
        </p:spPr>
        <p:txBody>
          <a:bodyPr/>
          <a:lstStyle/>
          <a:p>
            <a:r>
              <a:rPr lang="en-US" sz="7200" dirty="0" smtClean="0"/>
              <a:t>Python</a:t>
            </a:r>
            <a:r>
              <a:rPr lang="kk-KZ" sz="7200" dirty="0" smtClean="0"/>
              <a:t/>
            </a:r>
            <a:br>
              <a:rPr lang="kk-KZ" sz="7200" dirty="0" smtClean="0"/>
            </a:br>
            <a:r>
              <a:rPr lang="kk-KZ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бағдарламасының негізгі ұғымдары</a:t>
            </a:r>
            <a:r>
              <a:rPr lang="kk-KZ" sz="9600" dirty="0"/>
              <a:t/>
            </a:r>
            <a:br>
              <a:rPr lang="kk-KZ" sz="9600" dirty="0"/>
            </a:br>
            <a:endParaRPr lang="en-US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11856" y="5825765"/>
            <a:ext cx="8045373" cy="742279"/>
          </a:xfrm>
        </p:spPr>
        <p:txBody>
          <a:bodyPr>
            <a:normAutofit lnSpcReduction="10000"/>
          </a:bodyPr>
          <a:lstStyle/>
          <a:p>
            <a:r>
              <a:rPr lang="kk-KZ" dirty="0" smtClean="0"/>
              <a:t>жасаған:Борамбаева А.к.</a:t>
            </a:r>
          </a:p>
          <a:p>
            <a:r>
              <a:rPr lang="kk-KZ" dirty="0" smtClean="0"/>
              <a:t>Тексерген:Шакирова Ж.К.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204187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3341" y="0"/>
            <a:ext cx="1045284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kk-K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ТЕРЕЗЕСІ</a:t>
            </a:r>
            <a:endPara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терезесін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Python-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ArcGIS-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тез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оңай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пайдалана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аласыз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геопроцессинг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құралдары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функцияларын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интерактивті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қосып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модульдері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кітапханаларын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қолданудың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артықшылығын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аласыз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терезе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пайдаланушыларға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Python-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ды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үйренуге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терезесін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Python-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терезедегі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хабарлама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шығара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кодтың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жолдарын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пайдалануға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синтаксиспен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қысқа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кодпен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пайдалы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сценарийден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тапсырмаларды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тексеруге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54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8848" y="466166"/>
            <a:ext cx="1023769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 ҚОРАПТАРЫ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қораптары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Python-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толығымен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жасалған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геопроцессинг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жинағы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құрамындағы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тәсілмен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жасалған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жиынтығы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көрінеді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жинағы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(.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ASCII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файлы,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жинағы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құралдарды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анықтайды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672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0258" y="2043954"/>
            <a:ext cx="123354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7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 рахмет!!!</a:t>
            </a:r>
            <a:endParaRPr lang="en-US" sz="7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80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1271" y="681319"/>
            <a:ext cx="10685929" cy="852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PYTHON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sldjump"/>
              </a:rPr>
              <a:t>ДЕГЕҢІМІЗ НЕ?</a:t>
            </a:r>
            <a:endParaRPr lang="kk-K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PYTHON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ТАРИХЫ</a:t>
            </a:r>
            <a:endParaRPr lang="kk-K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PYTHON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БАҒДАРЛАМАСЫНЫҢ ЕРЕКШЕЛІКТЕРІ</a:t>
            </a:r>
            <a:endParaRPr lang="kk-K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БАҒДАРЛАМАСЫНЫҢ НЕГІЗГІ ҰҒЫМДАРЫ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sldjump"/>
              </a:rPr>
              <a:t>ARCPY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sldjump"/>
              </a:rPr>
              <a:t>PYTHON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sldjump"/>
              </a:rPr>
              <a:t>НЫҢ ОҚШАУ  СЦЕНАРИЙІ</a:t>
            </a:r>
            <a:endParaRPr lang="kk-K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 action="ppaction://hlinksldjump"/>
              </a:rPr>
              <a:t>PYTHON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 action="ppaction://hlinksldjump"/>
              </a:rPr>
              <a:t>ТЕРЕЗЕСІ</a:t>
            </a:r>
            <a:endParaRPr lang="kk-K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 action="ppaction://hlinksldjump"/>
              </a:rPr>
              <a:t>PYTHON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 action="ppaction://hlinksldjump"/>
              </a:rPr>
              <a:t>ҚҰРАЛДАР ҚОРАПЫ</a:t>
            </a:r>
            <a:endParaRPr lang="kk-K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kk-K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kk-K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kk-K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kk-KZ" dirty="0" smtClean="0"/>
          </a:p>
          <a:p>
            <a:endParaRPr lang="kk-K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3676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1883" y="2549507"/>
            <a:ext cx="9290117" cy="3842329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Python - </a:t>
            </a:r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дәрежелі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кодтың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оқылуын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әзірлеушінің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өнімділігін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арттыруға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мақсатталған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мақсаттағы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бағдарламалау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1039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7482" y="-17929"/>
            <a:ext cx="10739717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"Python"—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заманауи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бағдарламаллау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тіліне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жатады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тілді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алғашында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Ван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Россум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атты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нидерландық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ойлап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тапқан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—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дәрежедегі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бағдарламаллау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таралған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бағдарламаллау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саналады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тілде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жасалған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атақты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бәріміз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білетін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Instagram ə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леуметтік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желісі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Будан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баска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BitTorrent,Ubuntu,Blender,GIMP,Civilization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IV,Battlefield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2,World of Tanks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секілді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бағдарламаларда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кездестіре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аламыз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Python-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қолданатын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компанияларға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Google, Facebook, Yahoo, NASA, Red Hat, IBM, Instagram, Dropbox, Pinterest,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Quora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Яндекс,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Mail.Ru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аламыз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07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6117" y="224119"/>
            <a:ext cx="1099073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тілінің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тарихы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алғаш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Ван Руссом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жасауды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1898-жылдың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желтоқсан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айында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қолға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Алғашында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Ameoba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операциялық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жүйесімен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етуге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қабілетті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бағдарламаллау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тілінің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ұрпағы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Кеиінірек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дамып,ең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бағдарламаллау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тіліне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айналды.Ең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алғаш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жаңарту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2.0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нұсқасы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жарық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көрді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нұсқада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функциялар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алгоритмдер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көрсетті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Жаңартудан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тілінің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қолданушылары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арта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түседі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Алайда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тілдің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жаңарту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бұнымен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біткен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2008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жылдың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желтоқсанында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3.0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жарық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көреді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64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60611" y="40749"/>
            <a:ext cx="13160189" cy="681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Python 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1.0 -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қантар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1994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Python 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1.5 - 31-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желтоқсан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1997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Python 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1.6 - 5-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қыркүйек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2000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Python 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2.0 - 16-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қазан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2000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Python 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2.1 - 17-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сәуір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2001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Python 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2.2 - 21-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желтоқсан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2001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Python 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2.3 - 29-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шілде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2003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Python 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2.4 - 30-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қараша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2004 </a:t>
            </a:r>
            <a:r>
              <a:rPr lang="ru-R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en-US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Python 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2.5 - 19-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қыркүйек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2006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Python 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2.6 - 1-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қазан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2008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Python 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2.7 - 3-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шілде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2010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Python 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3.0 - 3-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желтоқсан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2008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Python 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3.1 - 27-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шілде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2009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Python 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3.2 - 20-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ақпан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2011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Python 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3.3 - 29-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қыркүйек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2012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Python 3.4 - 16-</a:t>
            </a:r>
            <a:r>
              <a:rPr lang="ru-R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наурыз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2014 </a:t>
            </a:r>
            <a:r>
              <a:rPr lang="ru-RU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ru-RU" sz="2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Python 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3.5 - 13-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қыркүйек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2015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Python 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3.6 - 23-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желтоқсан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2016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Python 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3.7 - 27-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шілде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2018 </a:t>
            </a:r>
            <a:r>
              <a:rPr lang="ru-RU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endParaRPr 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45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2331" y="117693"/>
            <a:ext cx="1140310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Python-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ның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бағдарламалау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тілінен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ерекшелігі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Жоғарыда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айтып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өткендей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тіліне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ұқсас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таңда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бағдарламаллау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тілдерінде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алгоритмды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функцияның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ішіне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салу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жақша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({})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қойылады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Ал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функциядан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кеиін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нүкте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қойылып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алгоритмдер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қатардан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бос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қалдырылып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жазылады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бағдарламалау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тілдерінен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басты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ерекшелігі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тілінде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түрлерінің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(типы данных)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үлкен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себепті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double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секілді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түрлеріне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үлкен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мәнді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сандар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сия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71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24431" y="0"/>
            <a:ext cx="10178322" cy="1492132"/>
          </a:xfrm>
        </p:spPr>
        <p:txBody>
          <a:bodyPr/>
          <a:lstStyle/>
          <a:p>
            <a:r>
              <a:rPr lang="en-US" dirty="0" err="1" smtClean="0"/>
              <a:t>ArcPy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86119" y="746066"/>
            <a:ext cx="10901082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ArcPy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кітапханасы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кейде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ArcPy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сайт-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пакеті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Python-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ға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геопроцессорлық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құралдарға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қондырылған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модульдерге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жетімділікті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ұсынады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ГАЖ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деректерімен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істеуге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пайдалы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функциялар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сыныптарды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ұсынады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ArcPy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бағдарламаларын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сіз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географиялық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деректермен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істеуге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ыңғайлы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бағдарламаларды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жасай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аласыз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Оны</a:t>
            </a:r>
            <a:r>
              <a:rPr lang="kk-KZ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ң </a:t>
            </a:r>
            <a:r>
              <a:rPr lang="kk-KZ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модулі- </a:t>
            </a:r>
            <a:r>
              <a:rPr lang="kk-KZ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функциялары мен кластары бар 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kk-KZ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файлы.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ArcPy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әр түрлі модульдермен, соның ішінде деректерге қол жеткізу модулімен (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arcpy.da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kk-KZ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модулімен (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arcpy.mapping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ArcGIS </a:t>
            </a:r>
            <a:r>
              <a:rPr lang="kk-KZ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кеңістіктік талдауы кеңейту модулімен (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arcpy.sa) </a:t>
            </a:r>
            <a:r>
              <a:rPr lang="kk-KZ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және 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ArcGIS Network Analyst </a:t>
            </a:r>
            <a:r>
              <a:rPr lang="kk-KZ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кеңейту модулімен (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arcpy.na) </a:t>
            </a:r>
            <a:r>
              <a:rPr lang="kk-KZ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 істейді.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50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3694" y="382012"/>
            <a:ext cx="1052456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ОҚШАУ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PYTHON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СЦЕНАРИЙІ</a:t>
            </a:r>
          </a:p>
          <a:p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Оқшау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сценарийі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кеңейтімі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орындалатын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файл, оны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пәрмен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жолынан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Python Integrated Development Environment (IDE)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Windows Explorer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бағдарламасындағы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файлын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нұқу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қосуға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endParaRPr lang="ru-RU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сценарий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құралы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геопроцессорлық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жинағына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қосылған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сценарийі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Сценарий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құралы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қосылғаннан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кез-келген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геопроцессорлық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бастайды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оны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ModelBuilder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терезесінде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қолданылатын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сценарийлер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сценарий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құралдарынан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шақырылған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диалогтық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терезеден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ашуға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қосуға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03628" y="2967335"/>
            <a:ext cx="14191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18951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med">
        <p15:prstTrans prst="peelOff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69</TotalTime>
  <Words>848</Words>
  <Application>Microsoft Office PowerPoint</Application>
  <PresentationFormat>Широкоэкранный</PresentationFormat>
  <Paragraphs>58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Corbel</vt:lpstr>
      <vt:lpstr>Gill Sans MT</vt:lpstr>
      <vt:lpstr>Impact</vt:lpstr>
      <vt:lpstr>Times New Roman</vt:lpstr>
      <vt:lpstr>Badge</vt:lpstr>
      <vt:lpstr>Python бағдарламасының негізгі ұғымдары </vt:lpstr>
      <vt:lpstr>Презентация PowerPoint</vt:lpstr>
      <vt:lpstr>Python - жоғары дәрежелі кодтың оқылуын және әзірлеушінің өнімділігін арттыруға мақсатталған жалпы мақсаттағы бағдарламалау тілі.</vt:lpstr>
      <vt:lpstr>Презентация PowerPoint</vt:lpstr>
      <vt:lpstr>Презентация PowerPoint</vt:lpstr>
      <vt:lpstr>Презентация PowerPoint</vt:lpstr>
      <vt:lpstr>Презентация PowerPoint</vt:lpstr>
      <vt:lpstr>ArcPy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бағдарламасының негізгі ұғымдары </dc:title>
  <dc:creator>Аружан Борамбаева</dc:creator>
  <cp:lastModifiedBy>Аружан Борамбаева</cp:lastModifiedBy>
  <cp:revision>8</cp:revision>
  <dcterms:created xsi:type="dcterms:W3CDTF">2019-11-14T15:59:42Z</dcterms:created>
  <dcterms:modified xsi:type="dcterms:W3CDTF">2019-11-18T10:23:48Z</dcterms:modified>
</cp:coreProperties>
</file>