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Средний стиль 4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8FD4443E-F989-4FC4-A0C8-D5A2AF1F390B}" styleName="Темный стиль 1 — акцент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Темный стиль 1 —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341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FA5CA8FA-223E-4C1C-9253-A5120402D54D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568B197C-8EFD-42F8-A2C7-025AC118D4A6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07630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CA8FA-223E-4C1C-9253-A5120402D54D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B197C-8EFD-42F8-A2C7-025AC118D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201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CA8FA-223E-4C1C-9253-A5120402D54D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B197C-8EFD-42F8-A2C7-025AC118D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351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CA8FA-223E-4C1C-9253-A5120402D54D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B197C-8EFD-42F8-A2C7-025AC118D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473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A5CA8FA-223E-4C1C-9253-A5120402D54D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68B197C-8EFD-42F8-A2C7-025AC118D4A6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4596750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CA8FA-223E-4C1C-9253-A5120402D54D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B197C-8EFD-42F8-A2C7-025AC118D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588720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CA8FA-223E-4C1C-9253-A5120402D54D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B197C-8EFD-42F8-A2C7-025AC118D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61194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CA8FA-223E-4C1C-9253-A5120402D54D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B197C-8EFD-42F8-A2C7-025AC118D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344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CA8FA-223E-4C1C-9253-A5120402D54D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B197C-8EFD-42F8-A2C7-025AC118D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494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FA5CA8FA-223E-4C1C-9253-A5120402D54D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568B197C-8EFD-42F8-A2C7-025AC118D4A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5387129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FA5CA8FA-223E-4C1C-9253-A5120402D54D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568B197C-8EFD-42F8-A2C7-025AC118D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761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A5CA8FA-223E-4C1C-9253-A5120402D54D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68B197C-8EFD-42F8-A2C7-025AC118D4A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24397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3" Type="http://schemas.openxmlformats.org/officeDocument/2006/relationships/slide" Target="slide5.xml"/><Relationship Id="rId7" Type="http://schemas.openxmlformats.org/officeDocument/2006/relationships/slide" Target="slide10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6" Type="http://schemas.openxmlformats.org/officeDocument/2006/relationships/slide" Target="slide9.xml"/><Relationship Id="rId5" Type="http://schemas.openxmlformats.org/officeDocument/2006/relationships/slide" Target="slide8.xml"/><Relationship Id="rId4" Type="http://schemas.openxmlformats.org/officeDocument/2006/relationships/slide" Target="slide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9682" y="1399165"/>
            <a:ext cx="12518730" cy="4496081"/>
          </a:xfrm>
        </p:spPr>
        <p:txBody>
          <a:bodyPr/>
          <a:lstStyle/>
          <a:p>
            <a:r>
              <a:rPr lang="en-US" sz="7200" dirty="0" smtClean="0"/>
              <a:t>Python</a:t>
            </a:r>
            <a:r>
              <a:rPr lang="kk-KZ" sz="7200" dirty="0" smtClean="0"/>
              <a:t/>
            </a:r>
            <a:br>
              <a:rPr lang="kk-KZ" sz="7200" dirty="0" smtClean="0"/>
            </a:br>
            <a:r>
              <a:rPr lang="kk-KZ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бағдарламасының негізгі ұғымдары</a:t>
            </a:r>
            <a:r>
              <a:rPr lang="kk-KZ" sz="9600" dirty="0"/>
              <a:t/>
            </a:r>
            <a:br>
              <a:rPr lang="kk-KZ" sz="9600" dirty="0"/>
            </a:br>
            <a:endParaRPr lang="en-US" sz="9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211856" y="5825765"/>
            <a:ext cx="8045373" cy="742279"/>
          </a:xfrm>
        </p:spPr>
        <p:txBody>
          <a:bodyPr>
            <a:normAutofit lnSpcReduction="10000"/>
          </a:bodyPr>
          <a:lstStyle/>
          <a:p>
            <a:r>
              <a:rPr lang="kk-KZ" dirty="0" smtClean="0"/>
              <a:t>жасаған:Борамбаева А.к.</a:t>
            </a:r>
          </a:p>
          <a:p>
            <a:r>
              <a:rPr lang="kk-KZ" dirty="0" smtClean="0"/>
              <a:t>Тексерген:Шакирова Ж.К.</a:t>
            </a:r>
            <a:endParaRPr lang="kk-KZ" dirty="0"/>
          </a:p>
        </p:txBody>
      </p:sp>
    </p:spTree>
    <p:extLst>
      <p:ext uri="{BB962C8B-B14F-4D97-AF65-F5344CB8AC3E}">
        <p14:creationId xmlns:p14="http://schemas.microsoft.com/office/powerpoint/2010/main" val="2041877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83341" y="0"/>
            <a:ext cx="10452847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PYTHON </a:t>
            </a:r>
            <a:r>
              <a:rPr lang="kk-KZ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ТЕРЕЗЕСІ</a:t>
            </a:r>
            <a:endParaRPr lang="en-US" sz="3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Python </a:t>
            </a:r>
            <a:r>
              <a:rPr lang="ru-RU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терезесін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қолдана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отырып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сіз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Python-</a:t>
            </a:r>
            <a:r>
              <a:rPr lang="ru-RU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ды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ArcGIS-</a:t>
            </a:r>
            <a:r>
              <a:rPr lang="ru-RU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тен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тез </a:t>
            </a:r>
            <a:r>
              <a:rPr lang="ru-RU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оңай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пайдалана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аласыз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геопроцессинг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құралдары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функцияларын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интерактивті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түрде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іске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қосып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Python </a:t>
            </a:r>
            <a:r>
              <a:rPr lang="ru-RU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модульдері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кітапханаларын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қолданудың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артықшылығын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аласыз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терезе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пайдаланушыларға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Python-</a:t>
            </a:r>
            <a:r>
              <a:rPr lang="ru-RU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ды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үйренуге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мүмкіндік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береді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3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Python </a:t>
            </a:r>
            <a:r>
              <a:rPr lang="ru-RU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терезесін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Python-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 </a:t>
            </a:r>
            <a:r>
              <a:rPr lang="ru-RU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жеке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терезедегі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нәтиже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хабарлама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шығара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отырып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кодтың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жеке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жолдарын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орындау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пайдалануға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синтаксиспен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тәжірибе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жасау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қысқа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кодпен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жұмыс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жасау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пайдалы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сонымен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қатар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сценарийден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тапсырмаларды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тексеруге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мүмкіндік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береді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0541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08848" y="466166"/>
            <a:ext cx="10237694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PYTHON </a:t>
            </a:r>
            <a:r>
              <a:rPr lang="kk-K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ҚҰРАЛДАР ҚОРАПТАРЫ</a:t>
            </a:r>
          </a:p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Python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құралдар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қораптары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Python-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толығымен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жасалған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геопроцессинг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құралдары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Python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құралдар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жинағы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құрамындағы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құралдар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тәсілмен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жасалған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құралдар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құралдар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жиынтығы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сияқты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көрінеді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әрекет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етеді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Python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құралдар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жинағы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(.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pyt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-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ASCII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файлы,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құралдар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жинағы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бірнеше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құралдарды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анықтайды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86725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50258" y="2043954"/>
            <a:ext cx="123354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7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Назарларыңызға рахмет!!!</a:t>
            </a:r>
            <a:endParaRPr lang="en-US" sz="7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5801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rism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01271" y="681319"/>
            <a:ext cx="10685929" cy="8525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МАЗМҰНЫ: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sldjump"/>
              </a:rPr>
              <a:t>PYTHON </a:t>
            </a:r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sldjump"/>
              </a:rPr>
              <a:t>ДЕГЕҢІМІЗ НЕ?</a:t>
            </a:r>
            <a:endParaRPr lang="kk-KZ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sldjump"/>
              </a:rPr>
              <a:t>PYTHON </a:t>
            </a:r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sldjump"/>
              </a:rPr>
              <a:t>ТАРИХЫ</a:t>
            </a:r>
            <a:endParaRPr lang="kk-KZ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 action="ppaction://hlinksldjump"/>
              </a:rPr>
              <a:t>PYTHON </a:t>
            </a:r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 action="ppaction://hlinksldjump"/>
              </a:rPr>
              <a:t>БАҒДАРЛАМАСЫНЫҢ ЕРЕКШЕЛІКТЕРІ</a:t>
            </a:r>
            <a:endParaRPr lang="kk-KZ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PYTHON</a:t>
            </a:r>
            <a:r>
              <a:rPr lang="kk-K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БАҒДАРЛАМАСЫНЫҢ НЕГІЗГІ ҰҒЫМДАРЫ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 action="ppaction://hlinksldjump"/>
              </a:rPr>
              <a:t>ARCPY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6" action="ppaction://hlinksldjump"/>
              </a:rPr>
              <a:t>PYTHON</a:t>
            </a:r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6" action="ppaction://hlinksldjump"/>
              </a:rPr>
              <a:t>НЫҢ ОҚШАУ  СЦЕНАРИЙІ</a:t>
            </a:r>
            <a:endParaRPr lang="kk-KZ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7" action="ppaction://hlinksldjump"/>
              </a:rPr>
              <a:t>PYTHON </a:t>
            </a:r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7" action="ppaction://hlinksldjump"/>
              </a:rPr>
              <a:t>ТЕРЕЗЕСІ</a:t>
            </a:r>
            <a:endParaRPr lang="kk-KZ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8" action="ppaction://hlinksldjump"/>
              </a:rPr>
              <a:t>PYTHON </a:t>
            </a:r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8" action="ppaction://hlinksldjump"/>
              </a:rPr>
              <a:t>ҚҰРАЛДАР ҚОРАПЫ</a:t>
            </a:r>
            <a:endParaRPr lang="kk-KZ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kk-KZ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kk-KZ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kk-KZ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kk-KZ" dirty="0" smtClean="0"/>
          </a:p>
          <a:p>
            <a:endParaRPr lang="kk-KZ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93676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01883" y="2549507"/>
            <a:ext cx="9290117" cy="3842329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Python - </a:t>
            </a:r>
            <a:r>
              <a:rPr lang="ru-RU" sz="4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жоғары</a:t>
            </a:r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дәрежелі</a:t>
            </a:r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кодтың</a:t>
            </a:r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оқылуын</a:t>
            </a:r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әзірлеушінің</a:t>
            </a:r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өнімділігін</a:t>
            </a:r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арттыруға</a:t>
            </a:r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мақсатталған</a:t>
            </a:r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жалпы</a:t>
            </a:r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мақсаттағы</a:t>
            </a:r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бағдарламалау</a:t>
            </a:r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тілі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11039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7482" y="-17929"/>
            <a:ext cx="10739717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"Python"—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ең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жаңа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заманауи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бағдарламаллау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тіліне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жатады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тілді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ең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алғашында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Ван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Россум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атты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нидерландық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адам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ойлап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тапқан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Python —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жоғары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дәрежедегі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бағдарламаллау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тілі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Python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тілі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қазіргі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кезде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ең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көп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таралған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бағдарламаллау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тілі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саналады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тілде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жасалған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ең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атақты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бәріміз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білетін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Instagram ə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леуметтік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желісі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Будан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баска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Python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бағдарламалау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тілінде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BitTorrent,Ubuntu,Blender,GIMP,Civilization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IV,Battlefield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2,World of Tanks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секілді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бағдарламаларда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кездестіре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аламыз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Python-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ды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қолданатын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компанияларға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Google, Facebook, Yahoo, NASA, Red Hat, IBM, Instagram, Dropbox, Pinterest,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Quora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Яндекс,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Mail.Ru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т.б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келтіре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аламыз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5070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86117" y="224119"/>
            <a:ext cx="1099073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Python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тілінің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тарихы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Ең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алғаш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рет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Ван Руссом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Python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тілін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жасауды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1898-жылдың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желтоқсан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айында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қолға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алды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Алғашында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Python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тілі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Ameoba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операциялық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жүйесімен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әрекет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етуге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қабілетті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ABC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бағдарламаллау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тілінің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ұрпағы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ретінде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алынған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Кеиінірек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Python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дамып,ең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басты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маңызды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бағдарламаллау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тіліне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айналды.Ең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алғаш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жаңарту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Python 2.0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жаңа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нұсқасы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жарық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көрді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жаңа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нұсқада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көптеген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функциялар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жаңа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алгоритмдер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түрін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көрсетті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Жаңартудан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кейін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Python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тілінің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қолданушылары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арта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түседі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Алайда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тілдің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жаңарту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бұнымен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біткен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жоқ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2008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жылдың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желтоқсанында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Python 3.0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жарық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көреді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2645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60611" y="40749"/>
            <a:ext cx="13160189" cy="68172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Python 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1.0 - 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қантар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1994 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</a:t>
            </a:r>
            <a:endParaRPr lang="ru-RU" sz="2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Python 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1.5 - 31-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ші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желтоқсан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1997 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</a:t>
            </a:r>
            <a:endParaRPr lang="ru-RU" sz="2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Python 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1.6 - 5-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ші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қыркүйек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2000 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</a:t>
            </a:r>
            <a:endParaRPr lang="ru-RU" sz="2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Python 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2.0 - 16-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қазан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2000 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</a:t>
            </a:r>
            <a:endParaRPr lang="ru-RU" sz="2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Python 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2.1 - 17-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ші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сәуір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2001 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</a:t>
            </a:r>
            <a:endParaRPr lang="ru-RU" sz="2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Python 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2.2 - 21-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ші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желтоқсан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2001 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</a:t>
            </a:r>
            <a:endParaRPr lang="ru-RU" sz="2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Python 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2.3 - 29-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шілде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2003 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</a:t>
            </a:r>
            <a:endParaRPr lang="ru-RU" sz="2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Python 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2.4 - 30-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қараша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2004 </a:t>
            </a:r>
            <a:r>
              <a:rPr lang="ru-RU" sz="23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жыл</a:t>
            </a:r>
            <a:endParaRPr lang="en-US" sz="23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Python 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2.5 - 19-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қыркүйек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2006 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</a:t>
            </a:r>
            <a:endParaRPr lang="ru-RU" sz="2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Python 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2.6 - 1-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ші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қазан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2008 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</a:t>
            </a:r>
            <a:endParaRPr lang="ru-RU" sz="2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Python 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2.7 - 3-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ші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шілде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2010 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</a:t>
            </a:r>
            <a:endParaRPr lang="ru-RU" sz="2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Python 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3.0 - 3-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ші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желтоқсан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2008 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</a:t>
            </a:r>
            <a:endParaRPr lang="ru-RU" sz="2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Python 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3.1 - 27-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ші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шілде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2009 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</a:t>
            </a:r>
            <a:endParaRPr lang="ru-RU" sz="2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Python 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3.2 - 20-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ақпан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2011 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</a:t>
            </a:r>
            <a:endParaRPr lang="ru-RU" sz="2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Python 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3.3 - 29-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қыркүйек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2012 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</a:t>
            </a:r>
            <a:endParaRPr lang="ru-RU" sz="2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Python 3.4 - 16-</a:t>
            </a:r>
            <a:r>
              <a:rPr lang="ru-RU" sz="23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шы</a:t>
            </a:r>
            <a:r>
              <a:rPr lang="ru-RU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наурыз</a:t>
            </a:r>
            <a:r>
              <a:rPr lang="ru-RU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2014 </a:t>
            </a:r>
            <a:r>
              <a:rPr lang="ru-RU" sz="23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жыл</a:t>
            </a:r>
            <a:endParaRPr lang="ru-RU" sz="23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Python 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3.5 - 13-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ші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қыркүйек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2015 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</a:t>
            </a:r>
            <a:endParaRPr lang="ru-RU" sz="2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Python 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3.6 - 23-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ші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желтоқсан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2016 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</a:t>
            </a:r>
            <a:endParaRPr lang="ru-RU" sz="2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Python 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3.7 - 27-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ші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шілде</a:t>
            </a: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2018 </a:t>
            </a:r>
            <a:r>
              <a:rPr lang="ru-RU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</a:t>
            </a:r>
            <a:endParaRPr lang="en-US" sz="2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7454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32331" y="117693"/>
            <a:ext cx="11403106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Python-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ның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бағдарламалау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тілінен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ерекшелігі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Жоғарыда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айтып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өткендей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Python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тілі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ABC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тіліне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ұқсас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келеді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Қазіргі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таңда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көптеген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бағдарламаллау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тілдерінде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бірнеше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алгоритмды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бир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функцияның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ішіне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салу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жақша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({})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қойылады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Ал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Python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тілінде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функциядан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кеиін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қос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нүкте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қойылып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алгоритмдер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келесі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қатардан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бірнеше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бос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орын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қалдырылып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жазылады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Сонымен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қатар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бағдарламалау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тілдерінен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басты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ерекшелігі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Python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тілінде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түрлерінің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(типы данных)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үлкен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орын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алады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Сол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себепті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double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секілді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түрлеріне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үлкен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мәнді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сандар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сия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алады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6711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24431" y="0"/>
            <a:ext cx="10178322" cy="1492132"/>
          </a:xfrm>
        </p:spPr>
        <p:txBody>
          <a:bodyPr/>
          <a:lstStyle/>
          <a:p>
            <a:r>
              <a:rPr lang="en-US" dirty="0" err="1" smtClean="0"/>
              <a:t>ArcPy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986119" y="746066"/>
            <a:ext cx="10901082" cy="5493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ArcPy</a:t>
            </a:r>
            <a:r>
              <a:rPr lang="en-US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кітапханасы</a:t>
            </a: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7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кейде</a:t>
            </a: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ArcPy</a:t>
            </a:r>
            <a:r>
              <a:rPr lang="en-US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сайт-</a:t>
            </a:r>
            <a:r>
              <a:rPr lang="ru-RU" sz="27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пакеті</a:t>
            </a: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те </a:t>
            </a:r>
            <a:r>
              <a:rPr lang="ru-RU" sz="27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аталады</a:t>
            </a: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Python-</a:t>
            </a:r>
            <a:r>
              <a:rPr lang="ru-RU" sz="27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ға</a:t>
            </a: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барлық</a:t>
            </a: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геопроцессорлық</a:t>
            </a: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құралдарға</a:t>
            </a: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7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ішінде</a:t>
            </a: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қондырылған</a:t>
            </a: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модульдерге</a:t>
            </a: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қол</a:t>
            </a: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жетімділікті</a:t>
            </a: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ұсынады</a:t>
            </a: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7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сонымен</a:t>
            </a: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қатар</a:t>
            </a: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ГАЖ </a:t>
            </a:r>
            <a:r>
              <a:rPr lang="ru-RU" sz="27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деректерімен</a:t>
            </a: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жұмыс</a:t>
            </a: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істеуге</a:t>
            </a: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арналған</a:t>
            </a: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көптеген</a:t>
            </a: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пайдалы</a:t>
            </a: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функциялар</a:t>
            </a: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7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сыныптарды</a:t>
            </a: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ұсынады</a:t>
            </a: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Python </a:t>
            </a:r>
            <a:r>
              <a:rPr lang="ru-RU" sz="27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ArcPy</a:t>
            </a:r>
            <a:r>
              <a:rPr lang="en-US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бағдарламаларын</a:t>
            </a: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қолдана</a:t>
            </a: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отырып</a:t>
            </a: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7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сіз</a:t>
            </a: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географиялық</a:t>
            </a: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деректермен</a:t>
            </a: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жұмыс</a:t>
            </a: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істеуге</a:t>
            </a: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арналған</a:t>
            </a: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көптеген</a:t>
            </a: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ыңғайлы</a:t>
            </a: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бағдарламаларды</a:t>
            </a: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жасай</a:t>
            </a: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аласыз</a:t>
            </a: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Оны</a:t>
            </a:r>
            <a:r>
              <a:rPr lang="kk-KZ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ң </a:t>
            </a:r>
            <a:r>
              <a:rPr lang="kk-KZ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модулі- </a:t>
            </a:r>
            <a:r>
              <a:rPr lang="kk-KZ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функциялары мен кластары бар </a:t>
            </a:r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Python </a:t>
            </a:r>
            <a:r>
              <a:rPr lang="kk-KZ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файлы. </a:t>
            </a:r>
            <a:r>
              <a:rPr lang="en-US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ArcPy</a:t>
            </a:r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әр түрлі модульдермен, соның ішінде деректерге қол жеткізу модулімен (</a:t>
            </a:r>
            <a:r>
              <a:rPr lang="en-US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arcpy.da</a:t>
            </a:r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kk-KZ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карта модулімен (</a:t>
            </a:r>
            <a:r>
              <a:rPr lang="en-US" sz="27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arcpy.mapping</a:t>
            </a:r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ArcGIS </a:t>
            </a:r>
            <a:r>
              <a:rPr lang="kk-KZ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кеңістіктік талдауы кеңейту модулімен (</a:t>
            </a:r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arcpy.sa) </a:t>
            </a:r>
            <a:r>
              <a:rPr lang="kk-KZ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және </a:t>
            </a:r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ArcGIS Network Analyst </a:t>
            </a:r>
            <a:r>
              <a:rPr lang="kk-KZ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кеңейту модулімен (</a:t>
            </a:r>
            <a:r>
              <a:rPr lang="en-US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arcpy.na) </a:t>
            </a:r>
            <a:r>
              <a:rPr lang="kk-KZ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жұмыс істейді.</a:t>
            </a:r>
            <a:endParaRPr lang="en-US" sz="2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4509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93694" y="382012"/>
            <a:ext cx="10524565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ОҚШАУ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PYTHON</a:t>
            </a: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СЦЕНАРИЙІ</a:t>
            </a:r>
          </a:p>
          <a:p>
            <a:r>
              <a:rPr lang="ru-RU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Оқшау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Python </a:t>
            </a:r>
            <a:r>
              <a:rPr lang="ru-RU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сценарийі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  <a:r>
              <a:rPr lang="en-US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py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кеңейтімі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бар </a:t>
            </a:r>
            <a:r>
              <a:rPr lang="ru-RU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орындалатын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файл, оны </a:t>
            </a:r>
            <a:r>
              <a:rPr lang="ru-RU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пәрмен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жолынан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Python Integrated Development Environment (IDE) </a:t>
            </a:r>
            <a:r>
              <a:rPr lang="ru-RU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Windows Explorer </a:t>
            </a:r>
            <a:r>
              <a:rPr lang="ru-RU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бағдарламасындағы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  <a:r>
              <a:rPr lang="en-US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py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файлын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екі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рет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нұқу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іске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қосуға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endParaRPr lang="ru-RU" sz="3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Python 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сценарий </a:t>
            </a:r>
            <a:r>
              <a:rPr lang="ru-RU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құралы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геопроцессорлық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құралдар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жинағына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қосылған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Python </a:t>
            </a:r>
            <a:r>
              <a:rPr lang="ru-RU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сценарийі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Сценарий </a:t>
            </a:r>
            <a:r>
              <a:rPr lang="ru-RU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құралы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ретінде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қосылғаннан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кейін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кез-келген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геопроцессорлық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құрал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сияқты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әрекет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ете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бастайды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оны 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Python </a:t>
            </a:r>
            <a:r>
              <a:rPr lang="ru-RU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ModelBuilder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терезесінде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қолданылатын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сценарийлер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сценарий </a:t>
            </a:r>
            <a:r>
              <a:rPr lang="ru-RU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құралдарынан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шақырылған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диалогтық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терезеден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ашуға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іске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қосуға</a:t>
            </a: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endParaRPr lang="en-US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003628" y="2967335"/>
            <a:ext cx="141914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318951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med">
        <p15:prstTrans prst="peelOff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TM10001106[[fn=Эмблема]]</Template>
  <TotalTime>69</TotalTime>
  <Words>848</Words>
  <Application>Microsoft Office PowerPoint</Application>
  <PresentationFormat>Широкоэкранный</PresentationFormat>
  <Paragraphs>58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Corbel</vt:lpstr>
      <vt:lpstr>Gill Sans MT</vt:lpstr>
      <vt:lpstr>Impact</vt:lpstr>
      <vt:lpstr>Times New Roman</vt:lpstr>
      <vt:lpstr>Badge</vt:lpstr>
      <vt:lpstr>Python бағдарламасының негізгі ұғымдары </vt:lpstr>
      <vt:lpstr>Презентация PowerPoint</vt:lpstr>
      <vt:lpstr>Python - жоғары дәрежелі кодтың оқылуын және әзірлеушінің өнімділігін арттыруға мақсатталған жалпы мақсаттағы бағдарламалау тілі.</vt:lpstr>
      <vt:lpstr>Презентация PowerPoint</vt:lpstr>
      <vt:lpstr>Презентация PowerPoint</vt:lpstr>
      <vt:lpstr>Презентация PowerPoint</vt:lpstr>
      <vt:lpstr>Презентация PowerPoint</vt:lpstr>
      <vt:lpstr>ArcPy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 бағдарламасының негізгі ұғымдары </dc:title>
  <dc:creator>Аружан Борамбаева</dc:creator>
  <cp:lastModifiedBy>Аружан Борамбаева</cp:lastModifiedBy>
  <cp:revision>8</cp:revision>
  <dcterms:created xsi:type="dcterms:W3CDTF">2019-11-14T15:59:42Z</dcterms:created>
  <dcterms:modified xsi:type="dcterms:W3CDTF">2019-11-18T10:23:48Z</dcterms:modified>
</cp:coreProperties>
</file>