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8" r:id="rId4"/>
    <p:sldId id="272" r:id="rId5"/>
    <p:sldId id="275" r:id="rId6"/>
    <p:sldId id="273" r:id="rId7"/>
    <p:sldId id="274" r:id="rId8"/>
    <p:sldId id="276" r:id="rId9"/>
    <p:sldId id="277" r:id="rId10"/>
    <p:sldId id="279" r:id="rId11"/>
    <p:sldId id="280" r:id="rId12"/>
    <p:sldId id="281" r:id="rId13"/>
    <p:sldId id="282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9214-15CE-4532-9C33-500AB3DB37FC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CD8D-3708-4C1A-B992-301695962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483768" y="0"/>
            <a:ext cx="590465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Ұлттық тағамдар.Мәтін</a:t>
            </a: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196752"/>
            <a:ext cx="2555776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 жеткізілетін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мақсаттары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1196752"/>
            <a:ext cx="2555776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 мақсаттары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1196752"/>
            <a:ext cx="2555776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780928"/>
            <a:ext cx="2736304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 материал бойынша өз пікірін айту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 Берілген тақырыпқа  әңгіме құрап айту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 Сөздерді, дыбыстарды орфоэпиялық нормаларға сәйкес дұрыс айту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75856" y="2780928"/>
            <a:ext cx="2664296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оқушылар: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білімді меңгереді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Көптеген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түсініп, тыңдап, жетекші сұрақтар арқылы талқылайды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Кейбір оқушылар: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 өмірде қолдана алады.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2780928"/>
            <a:ext cx="2592288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 сөздер мен сөйлемдердің көпшілігін дұрыс қайталай алады.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 сөйлеу арқылы, мәселені түсінгенін көрсете алады.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" y="2492896"/>
            <a:ext cx="4332668" cy="2433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55976" y="1009694"/>
            <a:ext cx="4788024" cy="5848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Тарсылдатпай едендi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Орнымыздан тұрып ап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Жүгiрейiк бiр уақ.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Бiр, екi, үш, бiр, екi, үш.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Аяқты алға созайық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Тiк көтерiп, қозғайық.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сылбыр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болмайық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озбайық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Бiр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бiр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8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659841" y="883820"/>
            <a:ext cx="1907704" cy="6885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жаттығу 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040" y="1310072"/>
            <a:ext cx="3402600" cy="678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мұқият қараңдар.</a:t>
            </a:r>
          </a:p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 бойынша әңгіме құраңдар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968" y="15240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Ð°ÑÑÐ¸Ð½ÐºÐ¸ Ð¿Ð¾ Ð·Ð°Ð¿ÑÐ¾ÑÑ ÑÒ¯Ð¹Ðµ ÑÐ°Ñ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3" y="2420886"/>
            <a:ext cx="5976664" cy="397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4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216068" y="1042696"/>
            <a:ext cx="3402600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тағамдарды тап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968" y="15240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Суретпен жұмыс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ÐÐ°ÑÑÐ¸Ð½ÐºÐ¸ Ð¿Ð¾ Ð·Ð°Ð¿ÑÐ¾ÑÑ Ò±Ð»ÑÑÑÒ ÐµÑ ÑÐ°ÒÐ°Ð¼Ð´Ð°Ñ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6" y="1988840"/>
            <a:ext cx="238125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55472" y="1649456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476" y="4221088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6" y="1801856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1721464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28520" y="4106112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4221088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ÐÐ°ÑÑÐ¸Ð½ÐºÐ¸ Ð¿Ð¾ Ð·Ð°Ð¿ÑÐ¾ÑÑ Ò±Ð»ÑÑÑÒ ÐµÑ ÑÐ°ÒÐ°Ð¼Ð´Ð°ÑÑ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3" t="25644" r="2661"/>
          <a:stretch/>
        </p:blipFill>
        <p:spPr bwMode="auto">
          <a:xfrm>
            <a:off x="3629433" y="4639845"/>
            <a:ext cx="2117925" cy="1837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Ð°ÑÑÐ¸Ð½ÐºÐ¸ Ð¿Ð¾ Ð·Ð°Ð¿ÑÐ¾ÑÑ Ð±ÑÑÐ³ÐµÑ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1" y="1483087"/>
            <a:ext cx="23812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ÐÐ°ÑÑÐ¸Ð½ÐºÐ¸ Ð¿Ð¾ Ð·Ð°Ð¿ÑÐ¾ÑÑ ÒÒ±ÑÑ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/>
          <a:stretch/>
        </p:blipFill>
        <p:spPr bwMode="auto">
          <a:xfrm>
            <a:off x="6762963" y="1988840"/>
            <a:ext cx="2432211" cy="2066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ÐÐ°ÑÑÐ¸Ð½ÐºÐ¸ Ð¿Ð¾ Ð·Ð°Ð¿ÑÐ¾ÑÑ Ð²Ð°ÑÐµÐ½Ð¸ÐºÐ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t="10752" r="11812"/>
          <a:stretch/>
        </p:blipFill>
        <p:spPr bwMode="auto">
          <a:xfrm>
            <a:off x="10903" y="4393247"/>
            <a:ext cx="3287051" cy="2458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393247"/>
            <a:ext cx="2664296" cy="2217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1564056"/>
            <a:ext cx="3402600" cy="678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Пайдалы,Ұлттық тағамдар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968" y="15240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 тап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1564056"/>
            <a:ext cx="3402600" cy="678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 тағамдар.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7168" y="2564904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8806" y="3626506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7168" y="4869160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3306" y="4869160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3306" y="3709256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18506" y="2649844"/>
            <a:ext cx="429668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ÐÐ°ÑÑÐ¸Ð½ÐºÐ¸ Ð¿Ð¾ Ð·Ð°Ð¿ÑÐ¾ÑÑ ÐºÐµÑÑ Ð±Ð°Ð¹Ð»Ð°Ð½Ñ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" y="908720"/>
            <a:ext cx="8473822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8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475656" y="5013176"/>
            <a:ext cx="6696744" cy="14294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Барлығымыз шеңберге тұрайық.</a:t>
            </a: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Бет-бейнемен бүгінгі сабақтан алған әсеріңді көршіңе көрсет</a:t>
            </a:r>
          </a:p>
          <a:p>
            <a:pPr algn="ctr"/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берілген қолдармен көршіңді бағала.</a:t>
            </a:r>
          </a:p>
        </p:txBody>
      </p:sp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7344816" cy="4670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3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63682" y="1700808"/>
            <a:ext cx="4283968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Пән</a:t>
            </a:r>
            <a:endParaRPr lang="kk-KZ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827009"/>
            <a:ext cx="4067944" cy="567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Ұлттық тағамдар.Мәтін</a:t>
            </a:r>
            <a: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194" y="2857930"/>
            <a:ext cx="4283968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032" y="764704"/>
            <a:ext cx="4283968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</a:t>
            </a:r>
            <a:endParaRPr lang="kk-KZ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1700808"/>
            <a:ext cx="4067944" cy="567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Сауат ашу </a:t>
            </a: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4440" y="764704"/>
            <a:ext cx="4067944" cy="567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Ð°ÑÑÐ¸Ð½ÐºÐ¸ Ð¿Ð¾ Ð·Ð°Ð¿ÑÐ¾ÑÑ ÑÐ±ÑÑÐ°Ð¹ Ð°Ð»ÑÑÐ½ÑÐ°ÑÐ¸Ð½ ÐºÐµÐ» Ð±Ð°Ð»Ð°Ð»Ð°Ñ Ð¾ÒÑÐ»ÑÒ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14984"/>
          <a:stretch/>
        </p:blipFill>
        <p:spPr bwMode="auto">
          <a:xfrm>
            <a:off x="1565412" y="3616036"/>
            <a:ext cx="5400600" cy="289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 атмосферасын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1772816"/>
            <a:ext cx="4332668" cy="2433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55976" y="1009694"/>
            <a:ext cx="4788024" cy="58483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Бала, бала,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әйбат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Былай-былай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Бала, бала,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Саусақтарың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әйбат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Былай-былай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бір-біріміздің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қолымыздан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жүректің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жылуын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үйренген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6021288"/>
            <a:ext cx="1907704" cy="8367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минут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8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ортасы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236296" y="5990859"/>
            <a:ext cx="1907704" cy="8367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минут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344951" y="789468"/>
            <a:ext cx="2808312" cy="792088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Таныстырылым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700809"/>
            <a:ext cx="3744416" cy="10801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тақырыбымыз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болмақ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-Қандай ұлттық тағамдарды білеміз?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көрейік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!?</a:t>
            </a:r>
            <a:endParaRPr lang="kk-K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18739" y="3140968"/>
            <a:ext cx="1907704" cy="8367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Сүт тағамдары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18739" y="4725144"/>
            <a:ext cx="1907704" cy="8367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 тағамдары.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Ð°ÑÑÐ¸Ð½ÐºÐ¸ Ð¿Ð¾ Ð·Ð°Ð¿ÑÐ¾ÑÑ Ð¡Ò¯Ñ ÑÐ°ÒÐ°Ð¼Ð´Ð°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11860" b="3944"/>
          <a:stretch/>
        </p:blipFill>
        <p:spPr bwMode="auto">
          <a:xfrm>
            <a:off x="4355976" y="2418525"/>
            <a:ext cx="3384376" cy="24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88" y="4221087"/>
            <a:ext cx="2431551" cy="243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26043" y="764704"/>
            <a:ext cx="1979712" cy="100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Белсенд</a:t>
            </a:r>
            <a:r>
              <a:rPr lang="kk-KZ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оқу әдісі</a:t>
            </a: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9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ÑÒ¯Ð¹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216"/>
            <a:ext cx="2529013" cy="1582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¶ÑÐ»ÒÑ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612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Ð¸ÑÑ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0" y="5157191"/>
            <a:ext cx="3092446" cy="154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Ò¯Ñ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29030" r="31897" b="9863"/>
          <a:stretch/>
        </p:blipFill>
        <p:spPr bwMode="auto">
          <a:xfrm>
            <a:off x="6011205" y="1052215"/>
            <a:ext cx="1441115" cy="220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ÒÑÐ¼ÑÐ·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3256998"/>
            <a:ext cx="1691680" cy="15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ÑÒ±Ð±Ð°Ñ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12919" b="18879"/>
          <a:stretch/>
        </p:blipFill>
        <p:spPr bwMode="auto">
          <a:xfrm>
            <a:off x="5580112" y="4479938"/>
            <a:ext cx="1754304" cy="222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59841" y="883820"/>
            <a:ext cx="1907704" cy="6885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жаттығу 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9192" y="1941062"/>
            <a:ext cx="3886409" cy="879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түсініп оқы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7704" y="3225290"/>
            <a:ext cx="3886409" cy="8796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4244154"/>
            <a:ext cx="4536504" cy="2425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 не туралы?</a:t>
            </a: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Шұбат деген не?</a:t>
            </a: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Шұбатты неден жасайды?</a:t>
            </a: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Шұбаттың пайдасы туралы естідіңдер ме ?</a:t>
            </a: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 шұбат ұнайды ма?</a:t>
            </a:r>
          </a:p>
        </p:txBody>
      </p:sp>
      <p:pic>
        <p:nvPicPr>
          <p:cNvPr id="14" name="Picture 2" descr="ÐÐ°ÑÑÐ¸Ð½ÐºÐ¸ Ð¿Ð¾ Ð·Ð°Ð¿ÑÐ¾ÑÑ ÑÒ¯Ð¹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" y="4305348"/>
            <a:ext cx="3778101" cy="2364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ÐÐ°ÑÑÐ¸Ð½ÐºÐ¸ Ð¿Ð¾ Ð·Ð°Ð¿ÑÐ¾ÑÑ ÑÒ±Ð±Ð°Ñ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12919" b="18879"/>
          <a:stretch/>
        </p:blipFill>
        <p:spPr bwMode="auto">
          <a:xfrm>
            <a:off x="6516216" y="1147717"/>
            <a:ext cx="2268252" cy="2874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9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659841" y="883820"/>
            <a:ext cx="1907704" cy="6885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жаттығу </a:t>
            </a:r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68771" y="2132856"/>
            <a:ext cx="5182553" cy="15997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Түйе маған шұбат берді,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Шұбат маған қуат берді.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8040" y="1310072"/>
            <a:ext cx="2960712" cy="534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Жаңылтпашты жатқа жаз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968" y="152400"/>
            <a:ext cx="7704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ÑÒ±Ð±Ð°Ñ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r="30114"/>
          <a:stretch/>
        </p:blipFill>
        <p:spPr bwMode="auto">
          <a:xfrm>
            <a:off x="6084168" y="4047193"/>
            <a:ext cx="1052945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Ò±Ð±Ð°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8438"/>
            <a:ext cx="3777292" cy="2655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9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835968" y="152400"/>
            <a:ext cx="2151856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 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0884" y="168617"/>
            <a:ext cx="5269548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Жұптастырып төлдерін 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ÐÐ°ÑÑÐ¸Ð½ÐºÐ¸ Ð¿Ð¾ Ð·Ð°Ð¿ÑÐ¾ÑÑ ÑÐ¸ÑÑ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/>
          <a:stretch/>
        </p:blipFill>
        <p:spPr bwMode="auto">
          <a:xfrm>
            <a:off x="334058" y="1340768"/>
            <a:ext cx="2856826" cy="177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31" y="4882644"/>
            <a:ext cx="2311828" cy="180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Ð°ÑÑÐ¸Ð½ÐºÐ¸ Ð¿Ð¾ Ð·Ð°Ð¿ÑÐ¾ÑÑ Ð¶ÑÐ»ÒÑ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9"/>
          <a:stretch/>
        </p:blipFill>
        <p:spPr bwMode="auto">
          <a:xfrm>
            <a:off x="336260" y="3111674"/>
            <a:ext cx="2435540" cy="183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Ð°ÑÑÐ¸Ð½ÐºÐ¸ Ð¿Ð¾ Ð·Ð°Ð¿ÑÐ¾ÑÑ ÒÒ±Ð»ÑÐ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44279" cy="177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ÐÐ°ÑÑÐ¸Ð½ÐºÐ¸ Ð¿Ð¾ Ð·Ð°Ð¿ÑÐ¾ÑÑ ÑÒ¯Ð¹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5" y="5121907"/>
            <a:ext cx="2131465" cy="1596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23696"/>
          <a:stretch/>
        </p:blipFill>
        <p:spPr bwMode="auto">
          <a:xfrm>
            <a:off x="6617157" y="3111674"/>
            <a:ext cx="2010348" cy="168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5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ÐºÐ°ÑÑÐ¸Ð½ÐºÐ° Ð½Ð° Ð·Ð°Ð´Ð½Ð¸Ð¹ Ð¿Ð»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ÐÐ°ÑÑÐ¸Ð½ÐºÐ¸ Ð¿Ð¾ Ð·Ð°Ð¿ÑÐ¾ÑÑ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60848"/>
            <a:ext cx="29249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209838"/>
            <a:ext cx="5269548" cy="764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Ребусты шеш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>
            <a:off x="1357288" y="2278743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>
            <a:off x="1756836" y="2278743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Ð°ÑÑÐ¸Ð½ÐºÐ¸ Ð¿Ð¾ Ð·Ð°Ð¿ÑÐ¾ÑÑ Ð´Ð¾Ð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8743"/>
            <a:ext cx="2185987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 flipH="1" flipV="1">
            <a:off x="3131840" y="2169886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 rot="10800000" flipH="1">
            <a:off x="4572000" y="2235200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Ð°ÑÑÐ¸Ð½ÐºÐ¸ Ð¿Ð¾ Ð·Ð°Ð¿ÑÐ¾ÑÑ ÑÐ°ÑÐ°Ò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9" b="18872"/>
          <a:stretch/>
        </p:blipFill>
        <p:spPr bwMode="auto">
          <a:xfrm>
            <a:off x="5364088" y="2396728"/>
            <a:ext cx="2701353" cy="168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 rot="10800000" flipH="1">
            <a:off x="7651784" y="2235201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 rot="10800000" flipH="1">
            <a:off x="8070952" y="2235200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ÐÐ°ÑÑÐ¸Ð½ÐºÐ¸ Ð¿Ð¾ Ð·Ð°Ð¿ÑÐ¾ÑÑ ÑÐµÐ±ÑÑ Ð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615" r="70144" b="79833"/>
          <a:stretch/>
        </p:blipFill>
        <p:spPr bwMode="auto">
          <a:xfrm rot="10800000" flipH="1">
            <a:off x="8452825" y="2235200"/>
            <a:ext cx="406400" cy="5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53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338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</dc:creator>
  <cp:lastModifiedBy>Мади</cp:lastModifiedBy>
  <cp:revision>31</cp:revision>
  <dcterms:created xsi:type="dcterms:W3CDTF">2018-05-30T22:34:18Z</dcterms:created>
  <dcterms:modified xsi:type="dcterms:W3CDTF">2019-04-18T13:17:45Z</dcterms:modified>
</cp:coreProperties>
</file>