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&#1072;&#1096;&#1099;&#1179;%20&#1089;&#1072;&#1073;&#1072;&#1179;%20&#1084;&#1199;&#1089;&#1110;&#1085;&#1076;&#1077;&#1091;\Hello%20Hell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944216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latin typeface="Ametist " pitchFamily="2" charset="0"/>
              </a:rPr>
              <a:t>ҰОҚ тақырыбы: </a:t>
            </a:r>
            <a:br>
              <a:rPr lang="kk-KZ" sz="4400" dirty="0" smtClean="0">
                <a:latin typeface="Ametist " pitchFamily="2" charset="0"/>
              </a:rPr>
            </a:br>
            <a:r>
              <a:rPr lang="kk-KZ" sz="4400" dirty="0" smtClean="0">
                <a:solidFill>
                  <a:srgbClr val="7030A0"/>
                </a:solidFill>
                <a:latin typeface="Ametist " pitchFamily="2" charset="0"/>
              </a:rPr>
              <a:t>Не деген ғажап кесе</a:t>
            </a:r>
            <a:endParaRPr lang="ru-RU" sz="4400" dirty="0">
              <a:solidFill>
                <a:srgbClr val="7030A0"/>
              </a:solidFill>
              <a:latin typeface="Ametist " pitchFamily="2" charset="0"/>
            </a:endParaRPr>
          </a:p>
        </p:txBody>
      </p:sp>
      <p:sp>
        <p:nvSpPr>
          <p:cNvPr id="4098" name="AutoShape 2" descr="ÐÐ°ÑÑÐ¸Ð½ÐºÐ¸ Ð¿Ð¾ Ð·Ð°Ð¿ÑÐ¾ÑÑ ÐºÐµÑÐµÐ»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hp\Desktop\ашық сабақ мүсіндеу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l="6250" t="10080" r="6250" b="9281"/>
          <a:stretch>
            <a:fillRect/>
          </a:stretch>
        </p:blipFill>
        <p:spPr bwMode="auto">
          <a:xfrm>
            <a:off x="467544" y="3068960"/>
            <a:ext cx="828092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 descr="C:\Users\hp\Desktop\ашық сабақ мүсіндеу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0"/>
            <a:ext cx="3203848" cy="2060848"/>
          </a:xfrm>
          <a:prstGeom prst="rect">
            <a:avLst/>
          </a:prstGeom>
          <a:noFill/>
        </p:spPr>
      </p:pic>
      <p:pic>
        <p:nvPicPr>
          <p:cNvPr id="55" name="Picture 14" descr="C:\Users\hp\Desktop\ашық сабақ мүсіндеу\Tula_samova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096344" cy="2132856"/>
          </a:xfrm>
          <a:prstGeom prst="rect">
            <a:avLst/>
          </a:prstGeom>
          <a:noFill/>
        </p:spPr>
      </p:pic>
      <p:pic>
        <p:nvPicPr>
          <p:cNvPr id="47" name="Picture 6" descr="C:\Users\hp\Desktop\ашық сабақ мүсіндеу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981" y="2060848"/>
            <a:ext cx="3398019" cy="2449959"/>
          </a:xfrm>
          <a:prstGeom prst="rect">
            <a:avLst/>
          </a:prstGeom>
          <a:noFill/>
        </p:spPr>
      </p:pic>
      <p:pic>
        <p:nvPicPr>
          <p:cNvPr id="17" name="Picture 11" descr="C:\Users\hp\Desktop\ашық сабақ мүсіндеу\1392181030.jpg"/>
          <p:cNvPicPr>
            <a:picLocks noChangeAspect="1" noChangeArrowheads="1"/>
          </p:cNvPicPr>
          <p:nvPr/>
        </p:nvPicPr>
        <p:blipFill>
          <a:blip r:embed="rId5" cstate="print"/>
          <a:srcRect l="14969"/>
          <a:stretch>
            <a:fillRect/>
          </a:stretch>
        </p:blipFill>
        <p:spPr bwMode="auto">
          <a:xfrm>
            <a:off x="0" y="0"/>
            <a:ext cx="3042717" cy="2132856"/>
          </a:xfrm>
          <a:prstGeom prst="rect">
            <a:avLst/>
          </a:prstGeom>
          <a:noFill/>
        </p:spPr>
      </p:pic>
      <p:pic>
        <p:nvPicPr>
          <p:cNvPr id="19" name="Picture 6" descr="C:\Users\hp\Desktop\ашық сабақ мүсіндеу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9144000" cy="2664296"/>
          </a:xfrm>
          <a:prstGeom prst="rect">
            <a:avLst/>
          </a:prstGeom>
          <a:noFill/>
        </p:spPr>
      </p:pic>
      <p:pic>
        <p:nvPicPr>
          <p:cNvPr id="20" name="Picture 2" descr="C:\Users\hp\Desktop\ашық сабақ мүсіндеу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60848"/>
            <a:ext cx="572412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C:\Users\hp\Desktop\ашық сабақ мүсіндеу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2880320" cy="4725144"/>
          </a:xfrm>
          <a:prstGeom prst="rect">
            <a:avLst/>
          </a:prstGeom>
          <a:noFill/>
        </p:spPr>
      </p:pic>
      <p:pic>
        <p:nvPicPr>
          <p:cNvPr id="10" name="Picture 8" descr="C:\Users\hp\Desktop\ашық сабақ мүсіндеу\49c1a1ae86d18a54c060421fca6876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3848" cy="3429000"/>
          </a:xfrm>
          <a:prstGeom prst="rect">
            <a:avLst/>
          </a:prstGeom>
          <a:noFill/>
        </p:spPr>
      </p:pic>
      <p:pic>
        <p:nvPicPr>
          <p:cNvPr id="12" name="Picture 5" descr="C:\Users\hp\Desktop\ашық сабақ мүсіндеу\hello_html_142202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3284984"/>
          </a:xfrm>
          <a:prstGeom prst="rect">
            <a:avLst/>
          </a:prstGeom>
          <a:noFill/>
        </p:spPr>
      </p:pic>
      <p:pic>
        <p:nvPicPr>
          <p:cNvPr id="13" name="Picture 7" descr="C:\Users\hp\Desktop\ашық сабақ мүсіндеу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14875"/>
            <a:ext cx="2664296" cy="2143125"/>
          </a:xfrm>
          <a:prstGeom prst="rect">
            <a:avLst/>
          </a:prstGeom>
          <a:noFill/>
        </p:spPr>
      </p:pic>
      <p:pic>
        <p:nvPicPr>
          <p:cNvPr id="14" name="Picture 4" descr="C:\Users\hp\Desktop\ашық сабақ мүсіндеу\c8bdec78b4266f0366905925cecef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84984"/>
            <a:ext cx="3131840" cy="3573016"/>
          </a:xfrm>
          <a:prstGeom prst="rect">
            <a:avLst/>
          </a:prstGeom>
          <a:noFill/>
        </p:spPr>
      </p:pic>
      <p:pic>
        <p:nvPicPr>
          <p:cNvPr id="7" name="Picture 5" descr="C:\Users\hp\Desktop\ашық сабақ мүсіндеу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32038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Hello Hell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3</Words>
  <Application>Microsoft Office PowerPoint</Application>
  <PresentationFormat>Экран (4:3)</PresentationFormat>
  <Paragraphs>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ҰОҚ тақырыбы:  Не деген ғажап кесе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13</cp:revision>
  <dcterms:created xsi:type="dcterms:W3CDTF">2019-02-23T18:24:09Z</dcterms:created>
  <dcterms:modified xsi:type="dcterms:W3CDTF">2019-02-26T11:34:54Z</dcterms:modified>
</cp:coreProperties>
</file>